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Выполнила: Кичигина Анастасия 8 Б</a:t>
            </a:r>
          </a:p>
          <a:p>
            <a:pPr algn="r"/>
            <a:r>
              <a:rPr lang="ru-RU" dirty="0" smtClean="0"/>
              <a:t> </a:t>
            </a:r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/>
                </a:solidFill>
              </a:rPr>
              <a:t>Зарождение исторической науки и первые музеи</a:t>
            </a:r>
            <a:endParaRPr lang="ru-RU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chemeClr val="bg2"/>
              </a:buClr>
              <a:buFont typeface="Wingdings" pitchFamily="2" charset="2"/>
              <a:buChar char="§"/>
            </a:pPr>
            <a:r>
              <a:rPr lang="ru-RU" dirty="0" smtClean="0"/>
              <a:t>Ломоносов М. В.</a:t>
            </a:r>
          </a:p>
          <a:p>
            <a:pPr>
              <a:buFont typeface="Courier New" pitchFamily="49" charset="0"/>
              <a:buChar char="o"/>
            </a:pPr>
            <a:endParaRPr lang="ru-RU" dirty="0" smtClean="0"/>
          </a:p>
          <a:p>
            <a:pPr>
              <a:buFont typeface="Courier New" pitchFamily="49" charset="0"/>
              <a:buChar char="o"/>
            </a:pPr>
            <a:endParaRPr lang="ru-RU" dirty="0" smtClean="0"/>
          </a:p>
          <a:p>
            <a:pPr>
              <a:buFont typeface="Courier New" pitchFamily="49" charset="0"/>
              <a:buChar char="o"/>
            </a:pPr>
            <a:endParaRPr lang="ru-RU" dirty="0" smtClean="0"/>
          </a:p>
          <a:p>
            <a:pPr>
              <a:buClr>
                <a:schemeClr val="bg2"/>
              </a:buClr>
              <a:buFont typeface="Wingdings" pitchFamily="2" charset="2"/>
              <a:buChar char="§"/>
            </a:pPr>
            <a:r>
              <a:rPr lang="ru-RU" dirty="0" smtClean="0"/>
              <a:t>Татищев В. Н.</a:t>
            </a:r>
          </a:p>
          <a:p>
            <a:pPr>
              <a:buFont typeface="Courier New" pitchFamily="49" charset="0"/>
              <a:buChar char="o"/>
            </a:pPr>
            <a:endParaRPr lang="ru-RU" dirty="0" smtClean="0"/>
          </a:p>
          <a:p>
            <a:pPr>
              <a:buFont typeface="Courier New" pitchFamily="49" charset="0"/>
              <a:buChar char="o"/>
            </a:pPr>
            <a:endParaRPr lang="ru-RU" dirty="0" smtClean="0"/>
          </a:p>
          <a:p>
            <a:pPr>
              <a:buFont typeface="Courier New" pitchFamily="49" charset="0"/>
              <a:buChar char="o"/>
            </a:pPr>
            <a:endParaRPr lang="ru-RU" dirty="0" smtClean="0"/>
          </a:p>
          <a:p>
            <a:pPr>
              <a:buFont typeface="Courier New" pitchFamily="49" charset="0"/>
              <a:buChar char="o"/>
            </a:pPr>
            <a:endParaRPr lang="ru-RU" dirty="0" smtClean="0"/>
          </a:p>
          <a:p>
            <a:pPr>
              <a:buFont typeface="Courier New" pitchFamily="49" charset="0"/>
              <a:buChar char="o"/>
            </a:pPr>
            <a:endParaRPr lang="ru-RU" dirty="0" smtClean="0"/>
          </a:p>
          <a:p>
            <a:pPr>
              <a:buClr>
                <a:schemeClr val="bg2"/>
              </a:buClr>
              <a:buFont typeface="Wingdings" pitchFamily="2" charset="2"/>
              <a:buChar char="§"/>
            </a:pPr>
            <a:r>
              <a:rPr lang="ru-RU" dirty="0" smtClean="0"/>
              <a:t>Щербатов М. 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bg2"/>
                </a:solidFill>
              </a:rPr>
              <a:t>Становление истории как науки</a:t>
            </a:r>
            <a:endParaRPr lang="ru-RU" sz="4400" b="1" dirty="0">
              <a:solidFill>
                <a:schemeClr val="bg2"/>
              </a:solidFill>
            </a:endParaRPr>
          </a:p>
        </p:txBody>
      </p:sp>
      <p:pic>
        <p:nvPicPr>
          <p:cNvPr id="4" name="Рисунок 3" descr="Ломоносов, Михаил Васильевич — Википеди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556792"/>
            <a:ext cx="180020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Татищев Василий Никитич — русский государственный деятель, историк ...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3932" y="2204864"/>
            <a:ext cx="173212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Деревня Васькино * Храм в Васькино, Чеховский район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4293096"/>
            <a:ext cx="1872208" cy="216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«Краткий российский летописец»</a:t>
            </a:r>
            <a:endParaRPr lang="ru-RU" dirty="0">
              <a:solidFill>
                <a:schemeClr val="bg2"/>
              </a:solidFill>
            </a:endParaRPr>
          </a:p>
        </p:txBody>
      </p:sp>
      <p:pic>
        <p:nvPicPr>
          <p:cNvPr id="6" name="Содержимое 5" descr="Виртуальная выставк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412776"/>
            <a:ext cx="4320480" cy="5040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10952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bg2"/>
                </a:solidFill>
              </a:rPr>
              <a:t/>
            </a:r>
            <a:br>
              <a:rPr lang="ru-RU" b="1" dirty="0" smtClean="0">
                <a:solidFill>
                  <a:schemeClr val="bg2"/>
                </a:solidFill>
              </a:rPr>
            </a:br>
            <a:r>
              <a:rPr lang="ru-RU" b="1" dirty="0" smtClean="0">
                <a:solidFill>
                  <a:schemeClr val="bg2"/>
                </a:solidFill>
              </a:rPr>
              <a:t>История Российская от древнейших времен</a:t>
            </a:r>
            <a:endParaRPr lang="ru-RU" b="1" dirty="0">
              <a:solidFill>
                <a:schemeClr val="bg2"/>
              </a:solidFill>
            </a:endParaRPr>
          </a:p>
        </p:txBody>
      </p:sp>
      <p:pic>
        <p:nvPicPr>
          <p:cNvPr id="5" name="Содержимое 4" descr="bidspirit - в Никитском - Щербатов, М. История российская от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988840"/>
            <a:ext cx="446449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bg2"/>
                </a:solidFill>
              </a:rPr>
              <a:t>Кунсткамера</a:t>
            </a:r>
            <a:endParaRPr lang="ru-RU" sz="4800" b="1" dirty="0">
              <a:solidFill>
                <a:schemeClr val="bg2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800" b="1" dirty="0" smtClean="0"/>
              <a:t>Первый в России естественно – научный и исторический музей</a:t>
            </a:r>
            <a:endParaRPr lang="ru-RU" sz="2800" b="1" dirty="0"/>
          </a:p>
        </p:txBody>
      </p:sp>
      <p:pic>
        <p:nvPicPr>
          <p:cNvPr id="6" name="Содержимое 3" descr="Кунсткамера – первый музей России | Видео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556792"/>
            <a:ext cx="648072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b="1" dirty="0" smtClean="0"/>
              <a:t>Один </a:t>
            </a:r>
            <a:r>
              <a:rPr lang="ru-RU" b="1" dirty="0" smtClean="0"/>
              <a:t>из крупнейших в </a:t>
            </a:r>
            <a:r>
              <a:rPr lang="ru-RU" b="1" dirty="0" smtClean="0"/>
              <a:t>мире художественных </a:t>
            </a:r>
            <a:r>
              <a:rPr lang="ru-RU" b="1" dirty="0" smtClean="0"/>
              <a:t>и культурно-исторических музеев в Санкт-Петербурге (Россия).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bg2"/>
                </a:solidFill>
              </a:rPr>
              <a:t>Эрмитаж</a:t>
            </a:r>
            <a:endParaRPr lang="ru-RU" sz="4400" b="1" dirty="0">
              <a:solidFill>
                <a:schemeClr val="bg2"/>
              </a:solidFill>
            </a:endParaRPr>
          </a:p>
        </p:txBody>
      </p:sp>
      <p:pic>
        <p:nvPicPr>
          <p:cNvPr id="4" name="Рисунок 3" descr="Интеллигентная изоляция. Как посетить Эрмитаж 3 ма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8760"/>
            <a:ext cx="6696744" cy="3089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29</TotalTime>
  <Words>63</Words>
  <Application>Microsoft Office PowerPoint</Application>
  <PresentationFormat>Экран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Зарождение исторической науки и первые музеи</vt:lpstr>
      <vt:lpstr>Становление истории как науки</vt:lpstr>
      <vt:lpstr>«Краткий российский летописец»</vt:lpstr>
      <vt:lpstr> История Российская от древнейших времен</vt:lpstr>
      <vt:lpstr>Кунсткамера</vt:lpstr>
      <vt:lpstr>Эрмитаж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Зарождение исторической науки и первые музеи</dc:title>
  <cp:lastModifiedBy>Люда</cp:lastModifiedBy>
  <cp:revision>4</cp:revision>
  <dcterms:modified xsi:type="dcterms:W3CDTF">2020-05-05T13:19:51Z</dcterms:modified>
</cp:coreProperties>
</file>