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9"/>
  </p:notesMasterIdLst>
  <p:sldIdLst>
    <p:sldId id="256" r:id="rId2"/>
    <p:sldId id="257" r:id="rId3"/>
    <p:sldId id="260" r:id="rId4"/>
    <p:sldId id="258" r:id="rId5"/>
    <p:sldId id="261" r:id="rId6"/>
    <p:sldId id="259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8" autoAdjust="0"/>
    <p:restoredTop sz="57570" autoAdjust="0"/>
  </p:normalViewPr>
  <p:slideViewPr>
    <p:cSldViewPr>
      <p:cViewPr varScale="1">
        <p:scale>
          <a:sx n="106" d="100"/>
          <a:sy n="106" d="100"/>
        </p:scale>
        <p:origin x="-6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1F6871-627D-43A4-9EF3-ACAEDFCFFAF3}" type="doc">
      <dgm:prSet loTypeId="urn:microsoft.com/office/officeart/2005/8/layout/target1" loCatId="relationship" qsTypeId="urn:microsoft.com/office/officeart/2005/8/quickstyle/simple2" qsCatId="simple" csTypeId="urn:microsoft.com/office/officeart/2005/8/colors/colorful4" csCatId="colorful" phldr="1"/>
      <dgm:spPr/>
    </dgm:pt>
    <dgm:pt modelId="{7DF985FB-0302-4312-A2CA-900D60BD46C4}">
      <dgm:prSet phldrT="[Текст]" custT="1"/>
      <dgm:spPr/>
      <dgm:t>
        <a:bodyPr/>
        <a:lstStyle/>
        <a:p>
          <a:r>
            <a:rPr lang="ru-RU" sz="5400" dirty="0" smtClean="0"/>
            <a:t>Ася</a:t>
          </a:r>
          <a:endParaRPr lang="ru-RU" sz="5400" dirty="0"/>
        </a:p>
      </dgm:t>
    </dgm:pt>
    <dgm:pt modelId="{7426E4A0-2577-4C67-BA5B-CC4D0D5BA574}" type="parTrans" cxnId="{9F588D0D-9BDE-4800-9934-41AED4C2602B}">
      <dgm:prSet/>
      <dgm:spPr/>
      <dgm:t>
        <a:bodyPr/>
        <a:lstStyle/>
        <a:p>
          <a:endParaRPr lang="ru-RU"/>
        </a:p>
      </dgm:t>
    </dgm:pt>
    <dgm:pt modelId="{30A394B0-2D69-47EC-B331-21FC4E7725BA}" type="sibTrans" cxnId="{9F588D0D-9BDE-4800-9934-41AED4C2602B}">
      <dgm:prSet/>
      <dgm:spPr/>
      <dgm:t>
        <a:bodyPr/>
        <a:lstStyle/>
        <a:p>
          <a:endParaRPr lang="ru-RU"/>
        </a:p>
      </dgm:t>
    </dgm:pt>
    <dgm:pt modelId="{3DF7DD16-A3AA-48DD-B6A5-6261C4148105}">
      <dgm:prSet phldrT="[Текст]" custT="1"/>
      <dgm:spPr/>
      <dgm:t>
        <a:bodyPr/>
        <a:lstStyle/>
        <a:p>
          <a:r>
            <a:rPr lang="ru-RU" sz="4800" dirty="0" smtClean="0"/>
            <a:t>Гагин</a:t>
          </a:r>
          <a:endParaRPr lang="ru-RU" sz="4800" dirty="0"/>
        </a:p>
      </dgm:t>
    </dgm:pt>
    <dgm:pt modelId="{F6092450-FD39-40FA-8E50-BB7D1BD92970}" type="parTrans" cxnId="{E89AC8DA-2A54-44EF-982C-D63979023B8C}">
      <dgm:prSet/>
      <dgm:spPr/>
      <dgm:t>
        <a:bodyPr/>
        <a:lstStyle/>
        <a:p>
          <a:endParaRPr lang="ru-RU"/>
        </a:p>
      </dgm:t>
    </dgm:pt>
    <dgm:pt modelId="{0C4134D5-28E7-4E6B-9766-D0DCE1169777}" type="sibTrans" cxnId="{E89AC8DA-2A54-44EF-982C-D63979023B8C}">
      <dgm:prSet/>
      <dgm:spPr/>
      <dgm:t>
        <a:bodyPr/>
        <a:lstStyle/>
        <a:p>
          <a:endParaRPr lang="ru-RU"/>
        </a:p>
      </dgm:t>
    </dgm:pt>
    <dgm:pt modelId="{AC3CF2D0-BCB6-4273-A491-1EFB2A3FB10B}">
      <dgm:prSet phldrT="[Текст]" custT="1"/>
      <dgm:spPr/>
      <dgm:t>
        <a:bodyPr/>
        <a:lstStyle/>
        <a:p>
          <a:r>
            <a:rPr lang="ru-RU" sz="3600" b="0" dirty="0" smtClean="0">
              <a:effectLst/>
            </a:rPr>
            <a:t>Господин Н</a:t>
          </a:r>
          <a:endParaRPr lang="ru-RU" sz="3600" b="0" dirty="0">
            <a:effectLst/>
          </a:endParaRPr>
        </a:p>
      </dgm:t>
    </dgm:pt>
    <dgm:pt modelId="{1464496E-765B-4F38-A97A-0E55188DC72F}" type="parTrans" cxnId="{F9DC0386-4325-4519-8C2B-3B4313719111}">
      <dgm:prSet/>
      <dgm:spPr/>
      <dgm:t>
        <a:bodyPr/>
        <a:lstStyle/>
        <a:p>
          <a:endParaRPr lang="ru-RU"/>
        </a:p>
      </dgm:t>
    </dgm:pt>
    <dgm:pt modelId="{230DD069-C24D-465E-AE55-21AFAB5126CB}" type="sibTrans" cxnId="{F9DC0386-4325-4519-8C2B-3B4313719111}">
      <dgm:prSet/>
      <dgm:spPr/>
      <dgm:t>
        <a:bodyPr/>
        <a:lstStyle/>
        <a:p>
          <a:endParaRPr lang="ru-RU"/>
        </a:p>
      </dgm:t>
    </dgm:pt>
    <dgm:pt modelId="{210593ED-3D4D-454E-A178-1161F17B491C}" type="pres">
      <dgm:prSet presAssocID="{D21F6871-627D-43A4-9EF3-ACAEDFCFFAF3}" presName="composite" presStyleCnt="0">
        <dgm:presLayoutVars>
          <dgm:chMax val="5"/>
          <dgm:dir/>
          <dgm:resizeHandles val="exact"/>
        </dgm:presLayoutVars>
      </dgm:prSet>
      <dgm:spPr/>
    </dgm:pt>
    <dgm:pt modelId="{5D607506-46BE-4A6F-B423-D9D426991792}" type="pres">
      <dgm:prSet presAssocID="{7DF985FB-0302-4312-A2CA-900D60BD46C4}" presName="circle1" presStyleLbl="lnNode1" presStyleIdx="0" presStyleCnt="3" custLinFactNeighborX="-19581" custLinFactNeighborY="-23111"/>
      <dgm:spPr/>
    </dgm:pt>
    <dgm:pt modelId="{8D24741D-8924-4956-A44E-42EABE24188D}" type="pres">
      <dgm:prSet presAssocID="{7DF985FB-0302-4312-A2CA-900D60BD46C4}" presName="text1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2F2AFC-5828-442A-865F-A963345091CF}" type="pres">
      <dgm:prSet presAssocID="{7DF985FB-0302-4312-A2CA-900D60BD46C4}" presName="line1" presStyleLbl="callout" presStyleIdx="0" presStyleCnt="6"/>
      <dgm:spPr/>
    </dgm:pt>
    <dgm:pt modelId="{1740F23A-AA50-48CE-B7B0-F8773C8022EA}" type="pres">
      <dgm:prSet presAssocID="{7DF985FB-0302-4312-A2CA-900D60BD46C4}" presName="d1" presStyleLbl="callout" presStyleIdx="1" presStyleCnt="6"/>
      <dgm:spPr/>
    </dgm:pt>
    <dgm:pt modelId="{06441996-FF21-4153-9960-F8C3AA504DD7}" type="pres">
      <dgm:prSet presAssocID="{3DF7DD16-A3AA-48DD-B6A5-6261C4148105}" presName="circle2" presStyleLbl="lnNode1" presStyleIdx="1" presStyleCnt="3" custLinFactNeighborX="-7549" custLinFactNeighborY="-8726"/>
      <dgm:spPr/>
    </dgm:pt>
    <dgm:pt modelId="{0C2F68A6-C497-4BA4-9D68-23C9AD496E2F}" type="pres">
      <dgm:prSet presAssocID="{3DF7DD16-A3AA-48DD-B6A5-6261C4148105}" presName="text2" presStyleLbl="revTx" presStyleIdx="1" presStyleCnt="3" custLinFactNeighborX="7177" custLinFactNeighborY="295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599977-1079-4C40-B74E-DB38676A15DD}" type="pres">
      <dgm:prSet presAssocID="{3DF7DD16-A3AA-48DD-B6A5-6261C4148105}" presName="line2" presStyleLbl="callout" presStyleIdx="2" presStyleCnt="6" custLinFactY="306286" custLinFactNeighborX="-36200" custLinFactNeighborY="400000"/>
      <dgm:spPr/>
    </dgm:pt>
    <dgm:pt modelId="{EE79C1BF-6CB0-459F-911E-B09829126E26}" type="pres">
      <dgm:prSet presAssocID="{3DF7DD16-A3AA-48DD-B6A5-6261C4148105}" presName="d2" presStyleLbl="callout" presStyleIdx="3" presStyleCnt="6" custScaleX="89985" custScaleY="74342" custLinFactNeighborX="-6241" custLinFactNeighborY="-1470"/>
      <dgm:spPr/>
    </dgm:pt>
    <dgm:pt modelId="{19FADA8D-2A49-4AA8-8476-49DE58D6690E}" type="pres">
      <dgm:prSet presAssocID="{AC3CF2D0-BCB6-4273-A491-1EFB2A3FB10B}" presName="circle3" presStyleLbl="lnNode1" presStyleIdx="2" presStyleCnt="3" custLinFactNeighborX="-3425" custLinFactNeighborY="-4131"/>
      <dgm:spPr/>
    </dgm:pt>
    <dgm:pt modelId="{3DE8A52B-3617-4B1A-B053-96461243DBC7}" type="pres">
      <dgm:prSet presAssocID="{AC3CF2D0-BCB6-4273-A491-1EFB2A3FB10B}" presName="text3" presStyleLbl="revTx" presStyleIdx="2" presStyleCnt="3" custScaleX="154884" custScaleY="43990" custLinFactNeighborX="27747" custLinFactNeighborY="723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C46D6E-6A7B-4020-AE53-CA73DBF31571}" type="pres">
      <dgm:prSet presAssocID="{AC3CF2D0-BCB6-4273-A491-1EFB2A3FB10B}" presName="line3" presStyleLbl="callout" presStyleIdx="4" presStyleCnt="6" custLinFactY="1010581" custLinFactNeighborX="-8716" custLinFactNeighborY="1100000"/>
      <dgm:spPr/>
    </dgm:pt>
    <dgm:pt modelId="{624E1B69-AD38-47CC-A4B7-040242D0E02D}" type="pres">
      <dgm:prSet presAssocID="{AC3CF2D0-BCB6-4273-A491-1EFB2A3FB10B}" presName="d3" presStyleLbl="callout" presStyleIdx="5" presStyleCnt="6" custScaleX="133635" custScaleY="48946" custLinFactNeighborX="-20738" custLinFactNeighborY="21883"/>
      <dgm:spPr/>
    </dgm:pt>
  </dgm:ptLst>
  <dgm:cxnLst>
    <dgm:cxn modelId="{9F588D0D-9BDE-4800-9934-41AED4C2602B}" srcId="{D21F6871-627D-43A4-9EF3-ACAEDFCFFAF3}" destId="{7DF985FB-0302-4312-A2CA-900D60BD46C4}" srcOrd="0" destOrd="0" parTransId="{7426E4A0-2577-4C67-BA5B-CC4D0D5BA574}" sibTransId="{30A394B0-2D69-47EC-B331-21FC4E7725BA}"/>
    <dgm:cxn modelId="{ED648D7A-9EEC-4CCB-AF87-94501EC99AC9}" type="presOf" srcId="{3DF7DD16-A3AA-48DD-B6A5-6261C4148105}" destId="{0C2F68A6-C497-4BA4-9D68-23C9AD496E2F}" srcOrd="0" destOrd="0" presId="urn:microsoft.com/office/officeart/2005/8/layout/target1"/>
    <dgm:cxn modelId="{E89AC8DA-2A54-44EF-982C-D63979023B8C}" srcId="{D21F6871-627D-43A4-9EF3-ACAEDFCFFAF3}" destId="{3DF7DD16-A3AA-48DD-B6A5-6261C4148105}" srcOrd="1" destOrd="0" parTransId="{F6092450-FD39-40FA-8E50-BB7D1BD92970}" sibTransId="{0C4134D5-28E7-4E6B-9766-D0DCE1169777}"/>
    <dgm:cxn modelId="{5E0F530B-D133-451A-BB0D-E7A3B8E53E0B}" type="presOf" srcId="{7DF985FB-0302-4312-A2CA-900D60BD46C4}" destId="{8D24741D-8924-4956-A44E-42EABE24188D}" srcOrd="0" destOrd="0" presId="urn:microsoft.com/office/officeart/2005/8/layout/target1"/>
    <dgm:cxn modelId="{F9DC0386-4325-4519-8C2B-3B4313719111}" srcId="{D21F6871-627D-43A4-9EF3-ACAEDFCFFAF3}" destId="{AC3CF2D0-BCB6-4273-A491-1EFB2A3FB10B}" srcOrd="2" destOrd="0" parTransId="{1464496E-765B-4F38-A97A-0E55188DC72F}" sibTransId="{230DD069-C24D-465E-AE55-21AFAB5126CB}"/>
    <dgm:cxn modelId="{1FD9679E-A086-4792-BAAE-2391E8767CB4}" type="presOf" srcId="{D21F6871-627D-43A4-9EF3-ACAEDFCFFAF3}" destId="{210593ED-3D4D-454E-A178-1161F17B491C}" srcOrd="0" destOrd="0" presId="urn:microsoft.com/office/officeart/2005/8/layout/target1"/>
    <dgm:cxn modelId="{2563D91B-00D6-4431-B1E6-E5BE958E19B8}" type="presOf" srcId="{AC3CF2D0-BCB6-4273-A491-1EFB2A3FB10B}" destId="{3DE8A52B-3617-4B1A-B053-96461243DBC7}" srcOrd="0" destOrd="0" presId="urn:microsoft.com/office/officeart/2005/8/layout/target1"/>
    <dgm:cxn modelId="{05B5772D-88D8-4EDC-9F40-38AEE6FB1B64}" type="presParOf" srcId="{210593ED-3D4D-454E-A178-1161F17B491C}" destId="{5D607506-46BE-4A6F-B423-D9D426991792}" srcOrd="0" destOrd="0" presId="urn:microsoft.com/office/officeart/2005/8/layout/target1"/>
    <dgm:cxn modelId="{8568213B-DAEA-4ADA-89B2-59A054574DFA}" type="presParOf" srcId="{210593ED-3D4D-454E-A178-1161F17B491C}" destId="{8D24741D-8924-4956-A44E-42EABE24188D}" srcOrd="1" destOrd="0" presId="urn:microsoft.com/office/officeart/2005/8/layout/target1"/>
    <dgm:cxn modelId="{92D7EBCB-0EA2-480B-BABC-F50FED356662}" type="presParOf" srcId="{210593ED-3D4D-454E-A178-1161F17B491C}" destId="{082F2AFC-5828-442A-865F-A963345091CF}" srcOrd="2" destOrd="0" presId="urn:microsoft.com/office/officeart/2005/8/layout/target1"/>
    <dgm:cxn modelId="{38135EDF-E714-425E-8495-0D7803F3BC86}" type="presParOf" srcId="{210593ED-3D4D-454E-A178-1161F17B491C}" destId="{1740F23A-AA50-48CE-B7B0-F8773C8022EA}" srcOrd="3" destOrd="0" presId="urn:microsoft.com/office/officeart/2005/8/layout/target1"/>
    <dgm:cxn modelId="{7971693F-1EC4-490A-94F9-0539B4548BD3}" type="presParOf" srcId="{210593ED-3D4D-454E-A178-1161F17B491C}" destId="{06441996-FF21-4153-9960-F8C3AA504DD7}" srcOrd="4" destOrd="0" presId="urn:microsoft.com/office/officeart/2005/8/layout/target1"/>
    <dgm:cxn modelId="{F5C96D32-10B5-45DE-98E9-565E9776BD7D}" type="presParOf" srcId="{210593ED-3D4D-454E-A178-1161F17B491C}" destId="{0C2F68A6-C497-4BA4-9D68-23C9AD496E2F}" srcOrd="5" destOrd="0" presId="urn:microsoft.com/office/officeart/2005/8/layout/target1"/>
    <dgm:cxn modelId="{7A3681C7-378D-4532-88FC-CB1D3BBD4DC3}" type="presParOf" srcId="{210593ED-3D4D-454E-A178-1161F17B491C}" destId="{E3599977-1079-4C40-B74E-DB38676A15DD}" srcOrd="6" destOrd="0" presId="urn:microsoft.com/office/officeart/2005/8/layout/target1"/>
    <dgm:cxn modelId="{2050C6E9-0A59-47E8-B6ED-6A500497943F}" type="presParOf" srcId="{210593ED-3D4D-454E-A178-1161F17B491C}" destId="{EE79C1BF-6CB0-459F-911E-B09829126E26}" srcOrd="7" destOrd="0" presId="urn:microsoft.com/office/officeart/2005/8/layout/target1"/>
    <dgm:cxn modelId="{F185DA7A-6AA9-4B32-BA14-C0D67345E993}" type="presParOf" srcId="{210593ED-3D4D-454E-A178-1161F17B491C}" destId="{19FADA8D-2A49-4AA8-8476-49DE58D6690E}" srcOrd="8" destOrd="0" presId="urn:microsoft.com/office/officeart/2005/8/layout/target1"/>
    <dgm:cxn modelId="{579BC10F-E733-4443-983E-552A6D27F03D}" type="presParOf" srcId="{210593ED-3D4D-454E-A178-1161F17B491C}" destId="{3DE8A52B-3617-4B1A-B053-96461243DBC7}" srcOrd="9" destOrd="0" presId="urn:microsoft.com/office/officeart/2005/8/layout/target1"/>
    <dgm:cxn modelId="{CDA26FD9-8153-4F63-80D9-1EC8ECA3BD24}" type="presParOf" srcId="{210593ED-3D4D-454E-A178-1161F17B491C}" destId="{83C46D6E-6A7B-4020-AE53-CA73DBF31571}" srcOrd="10" destOrd="0" presId="urn:microsoft.com/office/officeart/2005/8/layout/target1"/>
    <dgm:cxn modelId="{941D7AEF-6DE5-436A-9C61-CD95D7767505}" type="presParOf" srcId="{210593ED-3D4D-454E-A178-1161F17B491C}" destId="{624E1B69-AD38-47CC-A4B7-040242D0E02D}" srcOrd="11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0857761-F7D1-447A-ADF1-CDCC5EF7DAFC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0C071E73-3D81-4BCA-B80C-65414A29615E}">
      <dgm:prSet/>
      <dgm:spPr/>
      <dgm:t>
        <a:bodyPr/>
        <a:lstStyle/>
        <a:p>
          <a:pPr rtl="0"/>
          <a:r>
            <a:rPr lang="ru-RU" dirty="0" smtClean="0"/>
            <a:t>Ася</a:t>
          </a:r>
          <a:endParaRPr lang="ru-RU" dirty="0"/>
        </a:p>
      </dgm:t>
    </dgm:pt>
    <dgm:pt modelId="{1606A19F-E8F1-436C-9A83-1243785EC9B9}" type="parTrans" cxnId="{919393C6-2864-4F69-9F99-B649AB581141}">
      <dgm:prSet/>
      <dgm:spPr/>
      <dgm:t>
        <a:bodyPr/>
        <a:lstStyle/>
        <a:p>
          <a:endParaRPr lang="ru-RU"/>
        </a:p>
      </dgm:t>
    </dgm:pt>
    <dgm:pt modelId="{975868C4-21A8-443A-BD9A-90894B242C11}" type="sibTrans" cxnId="{919393C6-2864-4F69-9F99-B649AB581141}">
      <dgm:prSet/>
      <dgm:spPr/>
      <dgm:t>
        <a:bodyPr/>
        <a:lstStyle/>
        <a:p>
          <a:endParaRPr lang="ru-RU"/>
        </a:p>
      </dgm:t>
    </dgm:pt>
    <dgm:pt modelId="{C13F6D9D-F5E0-42B1-82D8-F588689ECA3F}" type="pres">
      <dgm:prSet presAssocID="{B0857761-F7D1-447A-ADF1-CDCC5EF7DAF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EA5DB9D-50A2-47E5-968C-4E75EFCF4275}" type="pres">
      <dgm:prSet presAssocID="{0C071E73-3D81-4BCA-B80C-65414A29615E}" presName="node" presStyleLbl="node1" presStyleIdx="0" presStyleCnt="1" custRadScaleRad="85872" custRadScaleInc="-35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9393C6-2864-4F69-9F99-B649AB581141}" srcId="{B0857761-F7D1-447A-ADF1-CDCC5EF7DAFC}" destId="{0C071E73-3D81-4BCA-B80C-65414A29615E}" srcOrd="0" destOrd="0" parTransId="{1606A19F-E8F1-436C-9A83-1243785EC9B9}" sibTransId="{975868C4-21A8-443A-BD9A-90894B242C11}"/>
    <dgm:cxn modelId="{7AFC5A89-B9A7-4AF1-8383-CC94C9A9E96D}" type="presOf" srcId="{0C071E73-3D81-4BCA-B80C-65414A29615E}" destId="{7EA5DB9D-50A2-47E5-968C-4E75EFCF4275}" srcOrd="0" destOrd="0" presId="urn:microsoft.com/office/officeart/2005/8/layout/cycle2"/>
    <dgm:cxn modelId="{3A7A0633-D5B1-4836-B2F5-B2309D030DFB}" type="presOf" srcId="{B0857761-F7D1-447A-ADF1-CDCC5EF7DAFC}" destId="{C13F6D9D-F5E0-42B1-82D8-F588689ECA3F}" srcOrd="0" destOrd="0" presId="urn:microsoft.com/office/officeart/2005/8/layout/cycle2"/>
    <dgm:cxn modelId="{36E4BAB3-74A1-4A11-993C-5C6253B7B1B1}" type="presParOf" srcId="{C13F6D9D-F5E0-42B1-82D8-F588689ECA3F}" destId="{7EA5DB9D-50A2-47E5-968C-4E75EFCF4275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69EFC98-7E0A-4CF2-9AB2-0BEE45FDD3FB}" type="doc">
      <dgm:prSet loTypeId="urn:microsoft.com/office/officeart/2005/8/layout/cycle2" loCatId="cycle" qsTypeId="urn:microsoft.com/office/officeart/2005/8/quickstyle/simple3" qsCatId="simple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75F93E2E-54CA-4D35-9E47-FB8595D2A998}">
      <dgm:prSet phldrT="[Текст]" custT="1"/>
      <dgm:spPr/>
      <dgm:t>
        <a:bodyPr/>
        <a:lstStyle/>
        <a:p>
          <a:r>
            <a:rPr lang="ru-RU" sz="1600" b="1" i="1" dirty="0" smtClean="0"/>
            <a:t>Смерть </a:t>
          </a:r>
          <a:r>
            <a:rPr lang="ru-RU" sz="1600" b="1" i="1" dirty="0" err="1" smtClean="0"/>
            <a:t>матери,смерть</a:t>
          </a:r>
          <a:r>
            <a:rPr lang="ru-RU" sz="1600" b="1" i="1" dirty="0" smtClean="0"/>
            <a:t> отца.</a:t>
          </a:r>
          <a:endParaRPr lang="ru-RU" sz="1600" b="1" i="1" dirty="0"/>
        </a:p>
      </dgm:t>
    </dgm:pt>
    <dgm:pt modelId="{5B186724-DDD9-498B-B187-CFE7F2431FF3}" type="parTrans" cxnId="{083926EA-41BD-4A27-B134-5556FC25C3D4}">
      <dgm:prSet/>
      <dgm:spPr/>
      <dgm:t>
        <a:bodyPr/>
        <a:lstStyle/>
        <a:p>
          <a:endParaRPr lang="ru-RU"/>
        </a:p>
      </dgm:t>
    </dgm:pt>
    <dgm:pt modelId="{CA0B1A3D-A8C6-41AB-B558-E38A0B507BDF}" type="sibTrans" cxnId="{083926EA-41BD-4A27-B134-5556FC25C3D4}">
      <dgm:prSet/>
      <dgm:spPr/>
      <dgm:t>
        <a:bodyPr/>
        <a:lstStyle/>
        <a:p>
          <a:endParaRPr lang="ru-RU"/>
        </a:p>
      </dgm:t>
    </dgm:pt>
    <dgm:pt modelId="{D078CF90-D68F-4680-ABDB-1B1373074B31}">
      <dgm:prSet phldrT="[Текст]" custT="1"/>
      <dgm:spPr/>
      <dgm:t>
        <a:bodyPr/>
        <a:lstStyle/>
        <a:p>
          <a:r>
            <a:rPr lang="ru-RU" sz="1800" b="1" i="1" dirty="0" smtClean="0"/>
            <a:t>Учёба в пансионате.</a:t>
          </a:r>
          <a:endParaRPr lang="ru-RU" sz="1800" b="1" i="1" dirty="0"/>
        </a:p>
      </dgm:t>
    </dgm:pt>
    <dgm:pt modelId="{98456F80-BA6D-42F8-AF6E-5A138676EFB0}" type="parTrans" cxnId="{883B662C-F207-4FA7-9905-A559B64AB4C0}">
      <dgm:prSet/>
      <dgm:spPr/>
      <dgm:t>
        <a:bodyPr/>
        <a:lstStyle/>
        <a:p>
          <a:endParaRPr lang="ru-RU"/>
        </a:p>
      </dgm:t>
    </dgm:pt>
    <dgm:pt modelId="{BCA51423-173E-4BDF-BEFF-6A720A24615A}" type="sibTrans" cxnId="{883B662C-F207-4FA7-9905-A559B64AB4C0}">
      <dgm:prSet/>
      <dgm:spPr/>
      <dgm:t>
        <a:bodyPr/>
        <a:lstStyle/>
        <a:p>
          <a:endParaRPr lang="ru-RU"/>
        </a:p>
      </dgm:t>
    </dgm:pt>
    <dgm:pt modelId="{C9F44C46-37A6-435F-B155-A84F6033310E}">
      <dgm:prSet phldrT="[Текст]" custT="1"/>
      <dgm:spPr/>
      <dgm:t>
        <a:bodyPr/>
        <a:lstStyle/>
        <a:p>
          <a:r>
            <a:rPr lang="ru-RU" sz="1200" b="1" i="1" dirty="0" smtClean="0"/>
            <a:t>Переезд с Гагиным в другое место жительства.</a:t>
          </a:r>
          <a:endParaRPr lang="ru-RU" sz="1200" b="1" i="1" dirty="0"/>
        </a:p>
      </dgm:t>
    </dgm:pt>
    <dgm:pt modelId="{BA16CC38-CE27-4455-B38E-9CBB6D685B70}" type="parTrans" cxnId="{25872AF6-E03F-413B-86E8-73637606909E}">
      <dgm:prSet/>
      <dgm:spPr/>
      <dgm:t>
        <a:bodyPr/>
        <a:lstStyle/>
        <a:p>
          <a:endParaRPr lang="ru-RU"/>
        </a:p>
      </dgm:t>
    </dgm:pt>
    <dgm:pt modelId="{31B3ED40-3A2F-47C8-AFE7-7D9313E159BA}" type="sibTrans" cxnId="{25872AF6-E03F-413B-86E8-73637606909E}">
      <dgm:prSet/>
      <dgm:spPr/>
      <dgm:t>
        <a:bodyPr/>
        <a:lstStyle/>
        <a:p>
          <a:endParaRPr lang="ru-RU"/>
        </a:p>
      </dgm:t>
    </dgm:pt>
    <dgm:pt modelId="{9CB1A601-EF07-4C51-AA95-FF31E6D15D8E}">
      <dgm:prSet phldrT="[Текст]" custT="1"/>
      <dgm:spPr/>
      <dgm:t>
        <a:bodyPr/>
        <a:lstStyle/>
        <a:p>
          <a:pPr algn="ctr"/>
          <a:r>
            <a:rPr lang="ru-RU" sz="1600" b="1" i="1" dirty="0" smtClean="0"/>
            <a:t>Знакомство с  господином Н.</a:t>
          </a:r>
          <a:endParaRPr lang="ru-RU" sz="1600" b="1" i="1" dirty="0"/>
        </a:p>
      </dgm:t>
    </dgm:pt>
    <dgm:pt modelId="{8E5DE3BB-A4EE-46E3-BC77-49957419C1D3}" type="parTrans" cxnId="{3E6EFC80-2B12-43E2-A74F-5D8F46AC82E9}">
      <dgm:prSet/>
      <dgm:spPr/>
      <dgm:t>
        <a:bodyPr/>
        <a:lstStyle/>
        <a:p>
          <a:endParaRPr lang="ru-RU"/>
        </a:p>
      </dgm:t>
    </dgm:pt>
    <dgm:pt modelId="{E56B7B70-9FB5-4B74-9A5D-ED60395D25A6}" type="sibTrans" cxnId="{3E6EFC80-2B12-43E2-A74F-5D8F46AC82E9}">
      <dgm:prSet/>
      <dgm:spPr/>
      <dgm:t>
        <a:bodyPr/>
        <a:lstStyle/>
        <a:p>
          <a:endParaRPr lang="ru-RU"/>
        </a:p>
      </dgm:t>
    </dgm:pt>
    <dgm:pt modelId="{BE72740E-5B71-4E60-95A4-AADDB8CF6466}">
      <dgm:prSet phldrT="[Текст]" custT="1"/>
      <dgm:spPr/>
      <dgm:t>
        <a:bodyPr/>
        <a:lstStyle/>
        <a:p>
          <a:r>
            <a:rPr lang="ru-RU" sz="1600" b="1" i="1" dirty="0" smtClean="0"/>
            <a:t>Неизбежность </a:t>
          </a:r>
          <a:r>
            <a:rPr lang="ru-RU" sz="1600" b="1" i="1" dirty="0" smtClean="0"/>
            <a:t>разлуки</a:t>
          </a:r>
          <a:endParaRPr lang="ru-RU" sz="1600" b="1" i="1" dirty="0"/>
        </a:p>
      </dgm:t>
    </dgm:pt>
    <dgm:pt modelId="{58BF8B55-63A6-43C9-8A17-8E9919635856}" type="parTrans" cxnId="{F5C57CCB-58B2-4654-A8A2-9BC38BAFA9B5}">
      <dgm:prSet/>
      <dgm:spPr/>
      <dgm:t>
        <a:bodyPr/>
        <a:lstStyle/>
        <a:p>
          <a:endParaRPr lang="ru-RU"/>
        </a:p>
      </dgm:t>
    </dgm:pt>
    <dgm:pt modelId="{5ED677C4-9557-4E48-BA4E-B8A24615B952}" type="sibTrans" cxnId="{F5C57CCB-58B2-4654-A8A2-9BC38BAFA9B5}">
      <dgm:prSet/>
      <dgm:spPr/>
      <dgm:t>
        <a:bodyPr/>
        <a:lstStyle/>
        <a:p>
          <a:endParaRPr lang="ru-RU"/>
        </a:p>
      </dgm:t>
    </dgm:pt>
    <dgm:pt modelId="{82430FB5-9226-4871-8635-892A170192D5}">
      <dgm:prSet custT="1"/>
      <dgm:spPr/>
      <dgm:t>
        <a:bodyPr/>
        <a:lstStyle/>
        <a:p>
          <a:r>
            <a:rPr lang="ru-RU" sz="1800" b="0" i="1" dirty="0" smtClean="0">
              <a:solidFill>
                <a:srgbClr val="FF0000"/>
              </a:solidFill>
            </a:rPr>
            <a:t>Рождение</a:t>
          </a:r>
        </a:p>
        <a:p>
          <a:r>
            <a:rPr lang="ru-RU" sz="1400" b="0" i="1" dirty="0" smtClean="0">
              <a:solidFill>
                <a:srgbClr val="FF0000"/>
              </a:solidFill>
            </a:rPr>
            <a:t>(</a:t>
          </a:r>
          <a:r>
            <a:rPr lang="ru-RU" sz="1400" b="0" i="1" dirty="0" err="1" smtClean="0">
              <a:solidFill>
                <a:srgbClr val="FF0000"/>
              </a:solidFill>
            </a:rPr>
            <a:t>полукровка</a:t>
          </a:r>
          <a:r>
            <a:rPr lang="ru-RU" sz="1400" b="0" i="1" dirty="0" smtClean="0">
              <a:solidFill>
                <a:srgbClr val="FF0000"/>
              </a:solidFill>
            </a:rPr>
            <a:t>)</a:t>
          </a:r>
          <a:endParaRPr lang="ru-RU" sz="1400" b="0" i="1" dirty="0" smtClean="0">
            <a:solidFill>
              <a:srgbClr val="FF0000"/>
            </a:solidFill>
          </a:endParaRPr>
        </a:p>
      </dgm:t>
    </dgm:pt>
    <dgm:pt modelId="{6C6E116F-36B2-47FD-9058-42DD18C6F93C}" type="parTrans" cxnId="{F44DB44D-9CC1-4C76-96B4-8A8A3C9E03CB}">
      <dgm:prSet/>
      <dgm:spPr/>
      <dgm:t>
        <a:bodyPr/>
        <a:lstStyle/>
        <a:p>
          <a:endParaRPr lang="ru-RU"/>
        </a:p>
      </dgm:t>
    </dgm:pt>
    <dgm:pt modelId="{E0E4C5F3-D1B5-4EED-9B10-82D96127BF4D}" type="sibTrans" cxnId="{F44DB44D-9CC1-4C76-96B4-8A8A3C9E03CB}">
      <dgm:prSet/>
      <dgm:spPr/>
      <dgm:t>
        <a:bodyPr/>
        <a:lstStyle/>
        <a:p>
          <a:endParaRPr lang="ru-RU"/>
        </a:p>
      </dgm:t>
    </dgm:pt>
    <dgm:pt modelId="{D9329937-1B29-4A4B-94FB-3F937D341DE0}" type="pres">
      <dgm:prSet presAssocID="{A69EFC98-7E0A-4CF2-9AB2-0BEE45FDD3F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FD42CA6-17F4-4A80-A65F-C9E56CC5718B}" type="pres">
      <dgm:prSet presAssocID="{75F93E2E-54CA-4D35-9E47-FB8595D2A998}" presName="node" presStyleLbl="node1" presStyleIdx="0" presStyleCnt="6" custRadScaleRad="72557" custRadScaleInc="179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09DC61-4E4E-4FA0-88C8-AFF37F7D2A0E}" type="pres">
      <dgm:prSet presAssocID="{CA0B1A3D-A8C6-41AB-B558-E38A0B507BDF}" presName="sibTrans" presStyleLbl="sibTrans2D1" presStyleIdx="0" presStyleCnt="6"/>
      <dgm:spPr/>
      <dgm:t>
        <a:bodyPr/>
        <a:lstStyle/>
        <a:p>
          <a:endParaRPr lang="ru-RU"/>
        </a:p>
      </dgm:t>
    </dgm:pt>
    <dgm:pt modelId="{67F3F518-2140-403A-AE67-00417AC66157}" type="pres">
      <dgm:prSet presAssocID="{CA0B1A3D-A8C6-41AB-B558-E38A0B507BDF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592B2DE0-D6A4-492C-A00B-8C975E19ED31}" type="pres">
      <dgm:prSet presAssocID="{D078CF90-D68F-4680-ABDB-1B1373074B31}" presName="node" presStyleLbl="node1" presStyleIdx="1" presStyleCnt="6" custRadScaleRad="100973" custRadScaleInc="13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4CE10F-96EA-435D-AC7A-3F81E7A1ADF8}" type="pres">
      <dgm:prSet presAssocID="{BCA51423-173E-4BDF-BEFF-6A720A24615A}" presName="sibTrans" presStyleLbl="sibTrans2D1" presStyleIdx="1" presStyleCnt="6"/>
      <dgm:spPr/>
      <dgm:t>
        <a:bodyPr/>
        <a:lstStyle/>
        <a:p>
          <a:endParaRPr lang="ru-RU"/>
        </a:p>
      </dgm:t>
    </dgm:pt>
    <dgm:pt modelId="{DE66B8FA-2EEE-47A8-9F40-A4D15C9B4591}" type="pres">
      <dgm:prSet presAssocID="{BCA51423-173E-4BDF-BEFF-6A720A24615A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CB4CCD28-0931-4F8B-BD20-9D3053E70048}" type="pres">
      <dgm:prSet presAssocID="{C9F44C46-37A6-435F-B155-A84F6033310E}" presName="node" presStyleLbl="node1" presStyleIdx="2" presStyleCnt="6" custRadScaleRad="99402" custRadScaleInc="99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F3D1F7-630E-437B-A88C-1D0EE684DEDA}" type="pres">
      <dgm:prSet presAssocID="{31B3ED40-3A2F-47C8-AFE7-7D9313E159BA}" presName="sibTrans" presStyleLbl="sibTrans2D1" presStyleIdx="2" presStyleCnt="6"/>
      <dgm:spPr/>
      <dgm:t>
        <a:bodyPr/>
        <a:lstStyle/>
        <a:p>
          <a:endParaRPr lang="ru-RU"/>
        </a:p>
      </dgm:t>
    </dgm:pt>
    <dgm:pt modelId="{C1A3013D-C3E0-4E70-85DD-71275ADA240D}" type="pres">
      <dgm:prSet presAssocID="{31B3ED40-3A2F-47C8-AFE7-7D9313E159BA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141778F0-5DE7-42AD-8C04-4696FB9BC7FE}" type="pres">
      <dgm:prSet presAssocID="{9CB1A601-EF07-4C51-AA95-FF31E6D15D8E}" presName="node" presStyleLbl="node1" presStyleIdx="3" presStyleCnt="6" custScaleX="98953" custScaleY="915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5E3F92-034B-4755-A2F3-A36E6C021317}" type="pres">
      <dgm:prSet presAssocID="{E56B7B70-9FB5-4B74-9A5D-ED60395D25A6}" presName="sibTrans" presStyleLbl="sibTrans2D1" presStyleIdx="3" presStyleCnt="6"/>
      <dgm:spPr/>
      <dgm:t>
        <a:bodyPr/>
        <a:lstStyle/>
        <a:p>
          <a:endParaRPr lang="ru-RU"/>
        </a:p>
      </dgm:t>
    </dgm:pt>
    <dgm:pt modelId="{02FBBDA1-728D-4217-B081-B1CDF81DB3F5}" type="pres">
      <dgm:prSet presAssocID="{E56B7B70-9FB5-4B74-9A5D-ED60395D25A6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7E13AEAA-699A-486B-B9F3-CA787B8954EE}" type="pres">
      <dgm:prSet presAssocID="{BE72740E-5B71-4E60-95A4-AADDB8CF6466}" presName="node" presStyleLbl="node1" presStyleIdx="4" presStyleCnt="6" custScaleX="115933" custScaleY="110693" custRadScaleRad="106287" custRadScaleInc="82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BE5369-F1F2-4DBF-BF45-B7C701AD0F68}" type="pres">
      <dgm:prSet presAssocID="{5ED677C4-9557-4E48-BA4E-B8A24615B952}" presName="sibTrans" presStyleLbl="sibTrans2D1" presStyleIdx="4" presStyleCnt="6"/>
      <dgm:spPr/>
      <dgm:t>
        <a:bodyPr/>
        <a:lstStyle/>
        <a:p>
          <a:endParaRPr lang="ru-RU"/>
        </a:p>
      </dgm:t>
    </dgm:pt>
    <dgm:pt modelId="{68837014-5D68-48B1-8B23-559EEFAC42D2}" type="pres">
      <dgm:prSet presAssocID="{5ED677C4-9557-4E48-BA4E-B8A24615B952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8EB93D47-C0BF-4338-901A-00ECDC818FBC}" type="pres">
      <dgm:prSet presAssocID="{82430FB5-9226-4871-8635-892A170192D5}" presName="node" presStyleLbl="node1" presStyleIdx="5" presStyleCnt="6" custScaleX="143943" custScaleY="130791" custRadScaleRad="114779" custRadScaleInc="-58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318978-8DAE-4C6D-A58F-BBFFE90C519B}" type="pres">
      <dgm:prSet presAssocID="{E0E4C5F3-D1B5-4EED-9B10-82D96127BF4D}" presName="sibTrans" presStyleLbl="sibTrans2D1" presStyleIdx="5" presStyleCnt="6" custLinFactNeighborX="6298" custLinFactNeighborY="4973"/>
      <dgm:spPr/>
      <dgm:t>
        <a:bodyPr/>
        <a:lstStyle/>
        <a:p>
          <a:endParaRPr lang="ru-RU"/>
        </a:p>
      </dgm:t>
    </dgm:pt>
    <dgm:pt modelId="{39A31B01-7DD2-4CE6-BA5F-1772FE590E68}" type="pres">
      <dgm:prSet presAssocID="{E0E4C5F3-D1B5-4EED-9B10-82D96127BF4D}" presName="connectorText" presStyleLbl="sibTrans2D1" presStyleIdx="5" presStyleCnt="6"/>
      <dgm:spPr/>
      <dgm:t>
        <a:bodyPr/>
        <a:lstStyle/>
        <a:p>
          <a:endParaRPr lang="ru-RU"/>
        </a:p>
      </dgm:t>
    </dgm:pt>
  </dgm:ptLst>
  <dgm:cxnLst>
    <dgm:cxn modelId="{EC1F0FBF-9F96-45A1-BBA5-9AFE039D8EB5}" type="presOf" srcId="{BE72740E-5B71-4E60-95A4-AADDB8CF6466}" destId="{7E13AEAA-699A-486B-B9F3-CA787B8954EE}" srcOrd="0" destOrd="0" presId="urn:microsoft.com/office/officeart/2005/8/layout/cycle2"/>
    <dgm:cxn modelId="{D2993AED-525D-41A9-A512-07F77846AE67}" type="presOf" srcId="{E56B7B70-9FB5-4B74-9A5D-ED60395D25A6}" destId="{02FBBDA1-728D-4217-B081-B1CDF81DB3F5}" srcOrd="1" destOrd="0" presId="urn:microsoft.com/office/officeart/2005/8/layout/cycle2"/>
    <dgm:cxn modelId="{F2A69495-CD7E-4849-A475-EE13006E1200}" type="presOf" srcId="{A69EFC98-7E0A-4CF2-9AB2-0BEE45FDD3FB}" destId="{D9329937-1B29-4A4B-94FB-3F937D341DE0}" srcOrd="0" destOrd="0" presId="urn:microsoft.com/office/officeart/2005/8/layout/cycle2"/>
    <dgm:cxn modelId="{F451C3EA-D943-41A1-B266-B01D1ED065F5}" type="presOf" srcId="{C9F44C46-37A6-435F-B155-A84F6033310E}" destId="{CB4CCD28-0931-4F8B-BD20-9D3053E70048}" srcOrd="0" destOrd="0" presId="urn:microsoft.com/office/officeart/2005/8/layout/cycle2"/>
    <dgm:cxn modelId="{3E6EFC80-2B12-43E2-A74F-5D8F46AC82E9}" srcId="{A69EFC98-7E0A-4CF2-9AB2-0BEE45FDD3FB}" destId="{9CB1A601-EF07-4C51-AA95-FF31E6D15D8E}" srcOrd="3" destOrd="0" parTransId="{8E5DE3BB-A4EE-46E3-BC77-49957419C1D3}" sibTransId="{E56B7B70-9FB5-4B74-9A5D-ED60395D25A6}"/>
    <dgm:cxn modelId="{59E3B32B-EBE9-423B-AC9C-1F2CCFA53E2D}" type="presOf" srcId="{D078CF90-D68F-4680-ABDB-1B1373074B31}" destId="{592B2DE0-D6A4-492C-A00B-8C975E19ED31}" srcOrd="0" destOrd="0" presId="urn:microsoft.com/office/officeart/2005/8/layout/cycle2"/>
    <dgm:cxn modelId="{3890D3E4-7606-4964-9D90-709FEBD59F92}" type="presOf" srcId="{5ED677C4-9557-4E48-BA4E-B8A24615B952}" destId="{96BE5369-F1F2-4DBF-BF45-B7C701AD0F68}" srcOrd="0" destOrd="0" presId="urn:microsoft.com/office/officeart/2005/8/layout/cycle2"/>
    <dgm:cxn modelId="{CCDA643A-F4F8-4342-9EA2-E52A6D36F8E3}" type="presOf" srcId="{BCA51423-173E-4BDF-BEFF-6A720A24615A}" destId="{DE66B8FA-2EEE-47A8-9F40-A4D15C9B4591}" srcOrd="1" destOrd="0" presId="urn:microsoft.com/office/officeart/2005/8/layout/cycle2"/>
    <dgm:cxn modelId="{083926EA-41BD-4A27-B134-5556FC25C3D4}" srcId="{A69EFC98-7E0A-4CF2-9AB2-0BEE45FDD3FB}" destId="{75F93E2E-54CA-4D35-9E47-FB8595D2A998}" srcOrd="0" destOrd="0" parTransId="{5B186724-DDD9-498B-B187-CFE7F2431FF3}" sibTransId="{CA0B1A3D-A8C6-41AB-B558-E38A0B507BDF}"/>
    <dgm:cxn modelId="{D3323950-1AF4-43FE-AB25-4BFADC8E29A2}" type="presOf" srcId="{E0E4C5F3-D1B5-4EED-9B10-82D96127BF4D}" destId="{39A31B01-7DD2-4CE6-BA5F-1772FE590E68}" srcOrd="1" destOrd="0" presId="urn:microsoft.com/office/officeart/2005/8/layout/cycle2"/>
    <dgm:cxn modelId="{5FCF4162-648A-4983-A04F-A21AA5EDB15F}" type="presOf" srcId="{82430FB5-9226-4871-8635-892A170192D5}" destId="{8EB93D47-C0BF-4338-901A-00ECDC818FBC}" srcOrd="0" destOrd="0" presId="urn:microsoft.com/office/officeart/2005/8/layout/cycle2"/>
    <dgm:cxn modelId="{FE6C10EC-E3A3-431A-9917-28AD5D2AE404}" type="presOf" srcId="{9CB1A601-EF07-4C51-AA95-FF31E6D15D8E}" destId="{141778F0-5DE7-42AD-8C04-4696FB9BC7FE}" srcOrd="0" destOrd="0" presId="urn:microsoft.com/office/officeart/2005/8/layout/cycle2"/>
    <dgm:cxn modelId="{46867C74-7DC6-4EEE-9ACE-17D63E2ABB59}" type="presOf" srcId="{5ED677C4-9557-4E48-BA4E-B8A24615B952}" destId="{68837014-5D68-48B1-8B23-559EEFAC42D2}" srcOrd="1" destOrd="0" presId="urn:microsoft.com/office/officeart/2005/8/layout/cycle2"/>
    <dgm:cxn modelId="{F5C57CCB-58B2-4654-A8A2-9BC38BAFA9B5}" srcId="{A69EFC98-7E0A-4CF2-9AB2-0BEE45FDD3FB}" destId="{BE72740E-5B71-4E60-95A4-AADDB8CF6466}" srcOrd="4" destOrd="0" parTransId="{58BF8B55-63A6-43C9-8A17-8E9919635856}" sibTransId="{5ED677C4-9557-4E48-BA4E-B8A24615B952}"/>
    <dgm:cxn modelId="{9CA2E608-E6C6-4241-AB37-696238669AF8}" type="presOf" srcId="{75F93E2E-54CA-4D35-9E47-FB8595D2A998}" destId="{AFD42CA6-17F4-4A80-A65F-C9E56CC5718B}" srcOrd="0" destOrd="0" presId="urn:microsoft.com/office/officeart/2005/8/layout/cycle2"/>
    <dgm:cxn modelId="{849B61D6-8224-4D3C-9B3B-3C6B89CE3D20}" type="presOf" srcId="{CA0B1A3D-A8C6-41AB-B558-E38A0B507BDF}" destId="{67F3F518-2140-403A-AE67-00417AC66157}" srcOrd="1" destOrd="0" presId="urn:microsoft.com/office/officeart/2005/8/layout/cycle2"/>
    <dgm:cxn modelId="{C8BFA58A-121D-41A0-BF38-914BBB48AC01}" type="presOf" srcId="{31B3ED40-3A2F-47C8-AFE7-7D9313E159BA}" destId="{8AF3D1F7-630E-437B-A88C-1D0EE684DEDA}" srcOrd="0" destOrd="0" presId="urn:microsoft.com/office/officeart/2005/8/layout/cycle2"/>
    <dgm:cxn modelId="{5094EB00-0F9F-449C-8C85-AF6A6E0A5FD6}" type="presOf" srcId="{E0E4C5F3-D1B5-4EED-9B10-82D96127BF4D}" destId="{9F318978-8DAE-4C6D-A58F-BBFFE90C519B}" srcOrd="0" destOrd="0" presId="urn:microsoft.com/office/officeart/2005/8/layout/cycle2"/>
    <dgm:cxn modelId="{3FDE0BA2-DBFA-4B38-8FD1-ACD7776371B3}" type="presOf" srcId="{BCA51423-173E-4BDF-BEFF-6A720A24615A}" destId="{0B4CE10F-96EA-435D-AC7A-3F81E7A1ADF8}" srcOrd="0" destOrd="0" presId="urn:microsoft.com/office/officeart/2005/8/layout/cycle2"/>
    <dgm:cxn modelId="{DA6E759C-A626-433C-8923-AAD03192EB0A}" type="presOf" srcId="{31B3ED40-3A2F-47C8-AFE7-7D9313E159BA}" destId="{C1A3013D-C3E0-4E70-85DD-71275ADA240D}" srcOrd="1" destOrd="0" presId="urn:microsoft.com/office/officeart/2005/8/layout/cycle2"/>
    <dgm:cxn modelId="{F44DB44D-9CC1-4C76-96B4-8A8A3C9E03CB}" srcId="{A69EFC98-7E0A-4CF2-9AB2-0BEE45FDD3FB}" destId="{82430FB5-9226-4871-8635-892A170192D5}" srcOrd="5" destOrd="0" parTransId="{6C6E116F-36B2-47FD-9058-42DD18C6F93C}" sibTransId="{E0E4C5F3-D1B5-4EED-9B10-82D96127BF4D}"/>
    <dgm:cxn modelId="{F5D3249D-DE27-4888-AF6A-D8F3E45FA9AD}" type="presOf" srcId="{CA0B1A3D-A8C6-41AB-B558-E38A0B507BDF}" destId="{5B09DC61-4E4E-4FA0-88C8-AFF37F7D2A0E}" srcOrd="0" destOrd="0" presId="urn:microsoft.com/office/officeart/2005/8/layout/cycle2"/>
    <dgm:cxn modelId="{51F89155-922D-4686-8A30-A921CE69E318}" type="presOf" srcId="{E56B7B70-9FB5-4B74-9A5D-ED60395D25A6}" destId="{885E3F92-034B-4755-A2F3-A36E6C021317}" srcOrd="0" destOrd="0" presId="urn:microsoft.com/office/officeart/2005/8/layout/cycle2"/>
    <dgm:cxn modelId="{883B662C-F207-4FA7-9905-A559B64AB4C0}" srcId="{A69EFC98-7E0A-4CF2-9AB2-0BEE45FDD3FB}" destId="{D078CF90-D68F-4680-ABDB-1B1373074B31}" srcOrd="1" destOrd="0" parTransId="{98456F80-BA6D-42F8-AF6E-5A138676EFB0}" sibTransId="{BCA51423-173E-4BDF-BEFF-6A720A24615A}"/>
    <dgm:cxn modelId="{25872AF6-E03F-413B-86E8-73637606909E}" srcId="{A69EFC98-7E0A-4CF2-9AB2-0BEE45FDD3FB}" destId="{C9F44C46-37A6-435F-B155-A84F6033310E}" srcOrd="2" destOrd="0" parTransId="{BA16CC38-CE27-4455-B38E-9CBB6D685B70}" sibTransId="{31B3ED40-3A2F-47C8-AFE7-7D9313E159BA}"/>
    <dgm:cxn modelId="{E0740F40-701E-418A-A95C-BFB4F420FA2C}" type="presParOf" srcId="{D9329937-1B29-4A4B-94FB-3F937D341DE0}" destId="{AFD42CA6-17F4-4A80-A65F-C9E56CC5718B}" srcOrd="0" destOrd="0" presId="urn:microsoft.com/office/officeart/2005/8/layout/cycle2"/>
    <dgm:cxn modelId="{09F4B548-80D4-4EC7-B077-8CA602205613}" type="presParOf" srcId="{D9329937-1B29-4A4B-94FB-3F937D341DE0}" destId="{5B09DC61-4E4E-4FA0-88C8-AFF37F7D2A0E}" srcOrd="1" destOrd="0" presId="urn:microsoft.com/office/officeart/2005/8/layout/cycle2"/>
    <dgm:cxn modelId="{3238BEAA-4B1D-4CFE-9F3A-03ABE0979AEA}" type="presParOf" srcId="{5B09DC61-4E4E-4FA0-88C8-AFF37F7D2A0E}" destId="{67F3F518-2140-403A-AE67-00417AC66157}" srcOrd="0" destOrd="0" presId="urn:microsoft.com/office/officeart/2005/8/layout/cycle2"/>
    <dgm:cxn modelId="{4755EF80-84A5-446B-80A0-9DE54F27F8BF}" type="presParOf" srcId="{D9329937-1B29-4A4B-94FB-3F937D341DE0}" destId="{592B2DE0-D6A4-492C-A00B-8C975E19ED31}" srcOrd="2" destOrd="0" presId="urn:microsoft.com/office/officeart/2005/8/layout/cycle2"/>
    <dgm:cxn modelId="{58214BAF-6F1F-4050-9F27-4B1E35F7BF1A}" type="presParOf" srcId="{D9329937-1B29-4A4B-94FB-3F937D341DE0}" destId="{0B4CE10F-96EA-435D-AC7A-3F81E7A1ADF8}" srcOrd="3" destOrd="0" presId="urn:microsoft.com/office/officeart/2005/8/layout/cycle2"/>
    <dgm:cxn modelId="{3CBDFA91-F691-4F0C-8E7E-8AB742598012}" type="presParOf" srcId="{0B4CE10F-96EA-435D-AC7A-3F81E7A1ADF8}" destId="{DE66B8FA-2EEE-47A8-9F40-A4D15C9B4591}" srcOrd="0" destOrd="0" presId="urn:microsoft.com/office/officeart/2005/8/layout/cycle2"/>
    <dgm:cxn modelId="{BDF501E0-F3E1-4F0C-A654-F53A4DDE772B}" type="presParOf" srcId="{D9329937-1B29-4A4B-94FB-3F937D341DE0}" destId="{CB4CCD28-0931-4F8B-BD20-9D3053E70048}" srcOrd="4" destOrd="0" presId="urn:microsoft.com/office/officeart/2005/8/layout/cycle2"/>
    <dgm:cxn modelId="{2CEA23E5-4BA5-4A56-A379-73424967A4FB}" type="presParOf" srcId="{D9329937-1B29-4A4B-94FB-3F937D341DE0}" destId="{8AF3D1F7-630E-437B-A88C-1D0EE684DEDA}" srcOrd="5" destOrd="0" presId="urn:microsoft.com/office/officeart/2005/8/layout/cycle2"/>
    <dgm:cxn modelId="{3F1947F4-A830-4F8A-B24C-D1AE5C5824C8}" type="presParOf" srcId="{8AF3D1F7-630E-437B-A88C-1D0EE684DEDA}" destId="{C1A3013D-C3E0-4E70-85DD-71275ADA240D}" srcOrd="0" destOrd="0" presId="urn:microsoft.com/office/officeart/2005/8/layout/cycle2"/>
    <dgm:cxn modelId="{C7E2DFD1-F67C-4AA7-B6DF-3AE4A90510D9}" type="presParOf" srcId="{D9329937-1B29-4A4B-94FB-3F937D341DE0}" destId="{141778F0-5DE7-42AD-8C04-4696FB9BC7FE}" srcOrd="6" destOrd="0" presId="urn:microsoft.com/office/officeart/2005/8/layout/cycle2"/>
    <dgm:cxn modelId="{E3BFB365-399E-49DF-A4F6-AE1909188D6E}" type="presParOf" srcId="{D9329937-1B29-4A4B-94FB-3F937D341DE0}" destId="{885E3F92-034B-4755-A2F3-A36E6C021317}" srcOrd="7" destOrd="0" presId="urn:microsoft.com/office/officeart/2005/8/layout/cycle2"/>
    <dgm:cxn modelId="{9ABFE37C-427D-4702-A7D9-09598C659190}" type="presParOf" srcId="{885E3F92-034B-4755-A2F3-A36E6C021317}" destId="{02FBBDA1-728D-4217-B081-B1CDF81DB3F5}" srcOrd="0" destOrd="0" presId="urn:microsoft.com/office/officeart/2005/8/layout/cycle2"/>
    <dgm:cxn modelId="{39AA3BE6-6475-44C1-8CE1-BB10E1C6E7C1}" type="presParOf" srcId="{D9329937-1B29-4A4B-94FB-3F937D341DE0}" destId="{7E13AEAA-699A-486B-B9F3-CA787B8954EE}" srcOrd="8" destOrd="0" presId="urn:microsoft.com/office/officeart/2005/8/layout/cycle2"/>
    <dgm:cxn modelId="{3C30073C-5F7B-45B6-9BFC-1D13835DC191}" type="presParOf" srcId="{D9329937-1B29-4A4B-94FB-3F937D341DE0}" destId="{96BE5369-F1F2-4DBF-BF45-B7C701AD0F68}" srcOrd="9" destOrd="0" presId="urn:microsoft.com/office/officeart/2005/8/layout/cycle2"/>
    <dgm:cxn modelId="{9D061545-3C79-45FE-8001-A5BD96DE044E}" type="presParOf" srcId="{96BE5369-F1F2-4DBF-BF45-B7C701AD0F68}" destId="{68837014-5D68-48B1-8B23-559EEFAC42D2}" srcOrd="0" destOrd="0" presId="urn:microsoft.com/office/officeart/2005/8/layout/cycle2"/>
    <dgm:cxn modelId="{527B4FA4-A6B7-4827-84A3-044B5599E16E}" type="presParOf" srcId="{D9329937-1B29-4A4B-94FB-3F937D341DE0}" destId="{8EB93D47-C0BF-4338-901A-00ECDC818FBC}" srcOrd="10" destOrd="0" presId="urn:microsoft.com/office/officeart/2005/8/layout/cycle2"/>
    <dgm:cxn modelId="{82492B6E-4EDA-432F-8A8E-4586C07B1EE8}" type="presParOf" srcId="{D9329937-1B29-4A4B-94FB-3F937D341DE0}" destId="{9F318978-8DAE-4C6D-A58F-BBFFE90C519B}" srcOrd="11" destOrd="0" presId="urn:microsoft.com/office/officeart/2005/8/layout/cycle2"/>
    <dgm:cxn modelId="{DE5F9340-6139-4093-BC10-78C8C75CCB46}" type="presParOf" srcId="{9F318978-8DAE-4C6D-A58F-BBFFE90C519B}" destId="{39A31B01-7DD2-4CE6-BA5F-1772FE590E68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E8A7144-06D3-4637-AC7A-0BF6F0186E20}" type="doc">
      <dgm:prSet loTypeId="urn:microsoft.com/office/officeart/2005/8/layout/hProcess4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C766BBEC-E34D-45B3-BB39-DD1DECB5E220}">
      <dgm:prSet phldrT="[Текст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Н.Н</a:t>
          </a:r>
          <a:endParaRPr lang="ru-RU" dirty="0"/>
        </a:p>
      </dgm:t>
    </dgm:pt>
    <dgm:pt modelId="{DA45D3CF-AD86-4AF1-AA98-775997D657A4}" type="parTrans" cxnId="{120FCC65-36A7-404F-8848-3C597B248105}">
      <dgm:prSet/>
      <dgm:spPr/>
      <dgm:t>
        <a:bodyPr/>
        <a:lstStyle/>
        <a:p>
          <a:endParaRPr lang="ru-RU"/>
        </a:p>
      </dgm:t>
    </dgm:pt>
    <dgm:pt modelId="{62AD435F-C419-454A-8E1A-E899FB41FC33}" type="sibTrans" cxnId="{120FCC65-36A7-404F-8848-3C597B248105}">
      <dgm:prSet/>
      <dgm:spPr/>
      <dgm:t>
        <a:bodyPr/>
        <a:lstStyle/>
        <a:p>
          <a:endParaRPr lang="ru-RU"/>
        </a:p>
      </dgm:t>
    </dgm:pt>
    <dgm:pt modelId="{56E6D3F1-7E95-43A4-BB51-582BD86A9F55}">
      <dgm:prSet phldrT="[Текст]" custT="1"/>
      <dgm:spPr/>
      <dgm:t>
        <a:bodyPr/>
        <a:lstStyle/>
        <a:p>
          <a:pPr algn="l"/>
          <a:r>
            <a:rPr lang="ru-RU" sz="1400" dirty="0" smtClean="0"/>
            <a:t>В первый же день Асе понравился  господин </a:t>
          </a:r>
          <a:r>
            <a:rPr lang="ru-RU" sz="1400" dirty="0" smtClean="0"/>
            <a:t>Н.Н. Чем </a:t>
          </a:r>
          <a:r>
            <a:rPr lang="ru-RU" sz="1400" dirty="0" smtClean="0"/>
            <a:t>чаще он </a:t>
          </a:r>
          <a:r>
            <a:rPr lang="ru-RU" sz="1400" dirty="0" smtClean="0"/>
            <a:t>приходил </a:t>
          </a:r>
          <a:r>
            <a:rPr lang="ru-RU" sz="1400" dirty="0" smtClean="0"/>
            <a:t>в гости к Гагину ,тем сильнее начинал </a:t>
          </a:r>
          <a:r>
            <a:rPr lang="ru-RU" sz="1400" dirty="0" smtClean="0"/>
            <a:t>нравиться </a:t>
          </a:r>
          <a:r>
            <a:rPr lang="ru-RU" sz="1400" dirty="0" smtClean="0"/>
            <a:t>Асе</a:t>
          </a:r>
          <a:r>
            <a:rPr lang="ru-RU" sz="1400" dirty="0" smtClean="0"/>
            <a:t>. Не </a:t>
          </a:r>
          <a:r>
            <a:rPr lang="ru-RU" sz="1400" dirty="0" smtClean="0"/>
            <a:t>зная как правильно вести себя в такой ситуации </a:t>
          </a:r>
          <a:r>
            <a:rPr lang="ru-RU" sz="1400" dirty="0" smtClean="0"/>
            <a:t>,она </a:t>
          </a:r>
          <a:r>
            <a:rPr lang="ru-RU" sz="1400" dirty="0" smtClean="0"/>
            <a:t>часто меняла своё поведение в присутствии господина Н.</a:t>
          </a:r>
          <a:endParaRPr lang="ru-RU" sz="1400" dirty="0"/>
        </a:p>
      </dgm:t>
    </dgm:pt>
    <dgm:pt modelId="{D0BC93F1-70EC-4BBC-9CE1-69C132F69729}" type="parTrans" cxnId="{F5D8A8D8-934C-4941-862D-86FC4DB3C0F7}">
      <dgm:prSet/>
      <dgm:spPr/>
      <dgm:t>
        <a:bodyPr/>
        <a:lstStyle/>
        <a:p>
          <a:endParaRPr lang="ru-RU"/>
        </a:p>
      </dgm:t>
    </dgm:pt>
    <dgm:pt modelId="{E56BFCB0-38EB-426E-A1B1-FF1F8E2ED180}" type="sibTrans" cxnId="{F5D8A8D8-934C-4941-862D-86FC4DB3C0F7}">
      <dgm:prSet/>
      <dgm:spPr/>
      <dgm:t>
        <a:bodyPr/>
        <a:lstStyle/>
        <a:p>
          <a:endParaRPr lang="ru-RU"/>
        </a:p>
      </dgm:t>
    </dgm:pt>
    <dgm:pt modelId="{33B8B860-91DC-4C9E-8CCE-762C9E382047}">
      <dgm:prSet phldrT="[Текст]" custT="1"/>
      <dgm:spPr/>
      <dgm:t>
        <a:bodyPr/>
        <a:lstStyle/>
        <a:p>
          <a:r>
            <a:rPr lang="ru-RU" sz="1400" dirty="0" smtClean="0"/>
            <a:t>Между Гагиным и господином Н были дружеские отношения .Гагин доверял господину  Н. ,как будто они были давно знакомы. Позже Н.Н </a:t>
          </a:r>
          <a:r>
            <a:rPr lang="ru-RU" sz="1400" dirty="0" err="1" smtClean="0"/>
            <a:t>начает</a:t>
          </a:r>
          <a:r>
            <a:rPr lang="ru-RU" sz="1400" dirty="0" smtClean="0"/>
            <a:t> подозревать Гагина во лжи.</a:t>
          </a:r>
          <a:endParaRPr lang="ru-RU" sz="1400" dirty="0"/>
        </a:p>
      </dgm:t>
    </dgm:pt>
    <dgm:pt modelId="{ADCFB4C8-6C84-4333-9145-D4613C4CC7F5}" type="parTrans" cxnId="{246D2C97-2F1F-4BE2-B182-BAEDCE1D2B8E}">
      <dgm:prSet/>
      <dgm:spPr/>
      <dgm:t>
        <a:bodyPr/>
        <a:lstStyle/>
        <a:p>
          <a:endParaRPr lang="ru-RU"/>
        </a:p>
      </dgm:t>
    </dgm:pt>
    <dgm:pt modelId="{DF4A5473-6C14-47CE-8782-D632D20EF400}" type="sibTrans" cxnId="{246D2C97-2F1F-4BE2-B182-BAEDCE1D2B8E}">
      <dgm:prSet/>
      <dgm:spPr/>
      <dgm:t>
        <a:bodyPr/>
        <a:lstStyle/>
        <a:p>
          <a:endParaRPr lang="ru-RU"/>
        </a:p>
      </dgm:t>
    </dgm:pt>
    <dgm:pt modelId="{A12AFDFB-37B2-4F51-9713-2B5C027126B3}">
      <dgm:prSet phldrT="[Текст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Гагин</a:t>
          </a:r>
          <a:endParaRPr lang="ru-RU" dirty="0"/>
        </a:p>
      </dgm:t>
    </dgm:pt>
    <dgm:pt modelId="{4F643D2B-40E0-47DE-A1BF-A5465B1E42D1}" type="parTrans" cxnId="{2C29F993-F1F6-43B7-9D66-888F062E201D}">
      <dgm:prSet/>
      <dgm:spPr/>
      <dgm:t>
        <a:bodyPr/>
        <a:lstStyle/>
        <a:p>
          <a:endParaRPr lang="ru-RU"/>
        </a:p>
      </dgm:t>
    </dgm:pt>
    <dgm:pt modelId="{F5BE16BA-08B7-4420-A6F9-9AB0DFBCBC1C}" type="sibTrans" cxnId="{2C29F993-F1F6-43B7-9D66-888F062E201D}">
      <dgm:prSet/>
      <dgm:spPr/>
      <dgm:t>
        <a:bodyPr/>
        <a:lstStyle/>
        <a:p>
          <a:endParaRPr lang="ru-RU"/>
        </a:p>
      </dgm:t>
    </dgm:pt>
    <dgm:pt modelId="{4485034D-C57F-4C70-B87F-C438ECEA8DA9}">
      <dgm:prSet phldrT="[Текст]" custT="1"/>
      <dgm:spPr/>
      <dgm:t>
        <a:bodyPr/>
        <a:lstStyle/>
        <a:p>
          <a:r>
            <a:rPr lang="ru-RU" sz="1400" dirty="0" smtClean="0"/>
            <a:t>Ася относилась к Гагину ,как сестра к </a:t>
          </a:r>
          <a:r>
            <a:rPr lang="ru-RU" sz="1400" dirty="0" err="1" smtClean="0"/>
            <a:t>брату,так</a:t>
          </a:r>
          <a:r>
            <a:rPr lang="ru-RU" sz="1400" dirty="0" smtClean="0"/>
            <a:t> же как и Гагин относился к ней ,как к сестре</a:t>
          </a:r>
          <a:r>
            <a:rPr lang="ru-RU" sz="1400" dirty="0" smtClean="0"/>
            <a:t>. НН </a:t>
          </a:r>
          <a:r>
            <a:rPr lang="ru-RU" sz="1400" dirty="0" smtClean="0"/>
            <a:t>. Не был уверен в том ,что  Ася и </a:t>
          </a:r>
          <a:r>
            <a:rPr lang="ru-RU" sz="1400" dirty="0" smtClean="0"/>
            <a:t>Гагин - сводные </a:t>
          </a:r>
          <a:r>
            <a:rPr lang="ru-RU" sz="1400" dirty="0" smtClean="0"/>
            <a:t>брат и сестра ,так как он даже не мог предполагать о </a:t>
          </a:r>
          <a:r>
            <a:rPr lang="ru-RU" sz="1400" dirty="0" err="1" smtClean="0"/>
            <a:t>том,что</a:t>
          </a:r>
          <a:r>
            <a:rPr lang="ru-RU" sz="1400" dirty="0" smtClean="0"/>
            <a:t> происходило в прошлой жизни Аси и Гагина.</a:t>
          </a:r>
          <a:endParaRPr lang="ru-RU" sz="1400" dirty="0"/>
        </a:p>
      </dgm:t>
    </dgm:pt>
    <dgm:pt modelId="{A9E3C1A3-8D35-4A71-9C2D-6444DCDFD31D}" type="parTrans" cxnId="{1C82C387-09AD-43AA-B2B4-280FF604313E}">
      <dgm:prSet/>
      <dgm:spPr/>
      <dgm:t>
        <a:bodyPr/>
        <a:lstStyle/>
        <a:p>
          <a:endParaRPr lang="ru-RU"/>
        </a:p>
      </dgm:t>
    </dgm:pt>
    <dgm:pt modelId="{679C0E42-54B7-4DA9-A289-FDE00797FF73}" type="sibTrans" cxnId="{1C82C387-09AD-43AA-B2B4-280FF604313E}">
      <dgm:prSet/>
      <dgm:spPr/>
      <dgm:t>
        <a:bodyPr/>
        <a:lstStyle/>
        <a:p>
          <a:endParaRPr lang="ru-RU"/>
        </a:p>
      </dgm:t>
    </dgm:pt>
    <dgm:pt modelId="{043FFFE0-EAD2-4AF7-8F79-ACEDB6723952}">
      <dgm:prSet phldrT="[Текст]" phldr="1"/>
      <dgm:spPr/>
      <dgm:t>
        <a:bodyPr/>
        <a:lstStyle/>
        <a:p>
          <a:endParaRPr lang="ru-RU" sz="1000" dirty="0"/>
        </a:p>
      </dgm:t>
    </dgm:pt>
    <dgm:pt modelId="{7CE74FB3-B341-41F3-9CF0-8436710AB41D}" type="parTrans" cxnId="{6B69B36E-73FC-4840-8D01-7905A90E3BD3}">
      <dgm:prSet/>
      <dgm:spPr/>
      <dgm:t>
        <a:bodyPr/>
        <a:lstStyle/>
        <a:p>
          <a:endParaRPr lang="ru-RU"/>
        </a:p>
      </dgm:t>
    </dgm:pt>
    <dgm:pt modelId="{80D55DF2-30C4-40F8-8F5C-4C50497DDAEB}" type="sibTrans" cxnId="{6B69B36E-73FC-4840-8D01-7905A90E3BD3}">
      <dgm:prSet/>
      <dgm:spPr/>
      <dgm:t>
        <a:bodyPr/>
        <a:lstStyle/>
        <a:p>
          <a:endParaRPr lang="ru-RU"/>
        </a:p>
      </dgm:t>
    </dgm:pt>
    <dgm:pt modelId="{6FCA6393-F3C6-49DD-9A1C-B0E800F15D96}">
      <dgm:prSet phldrT="[Текст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Ася</a:t>
          </a:r>
          <a:endParaRPr lang="ru-RU" dirty="0"/>
        </a:p>
      </dgm:t>
    </dgm:pt>
    <dgm:pt modelId="{90CE0C01-9D5E-440E-90F0-F3C67F91FBF5}" type="sibTrans" cxnId="{8476BBD5-DF6C-4563-AE77-6E69BB492F65}">
      <dgm:prSet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EBF1C9AE-3696-4902-BA95-411D00811FDB}" type="parTrans" cxnId="{8476BBD5-DF6C-4563-AE77-6E69BB492F65}">
      <dgm:prSet/>
      <dgm:spPr/>
      <dgm:t>
        <a:bodyPr/>
        <a:lstStyle/>
        <a:p>
          <a:endParaRPr lang="ru-RU"/>
        </a:p>
      </dgm:t>
    </dgm:pt>
    <dgm:pt modelId="{0BA4AF06-723F-4D6B-8E0D-FD25122085DA}" type="pres">
      <dgm:prSet presAssocID="{CE8A7144-06D3-4637-AC7A-0BF6F0186E2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5FF154F-9A14-49DF-A113-CE0B7110DCCA}" type="pres">
      <dgm:prSet presAssocID="{CE8A7144-06D3-4637-AC7A-0BF6F0186E20}" presName="tSp" presStyleCnt="0"/>
      <dgm:spPr/>
    </dgm:pt>
    <dgm:pt modelId="{8F1C2D11-83FB-4120-94AD-5DE7447C462D}" type="pres">
      <dgm:prSet presAssocID="{CE8A7144-06D3-4637-AC7A-0BF6F0186E20}" presName="bSp" presStyleCnt="0"/>
      <dgm:spPr/>
    </dgm:pt>
    <dgm:pt modelId="{C9E977E4-3075-4079-8A55-742C022D18AE}" type="pres">
      <dgm:prSet presAssocID="{CE8A7144-06D3-4637-AC7A-0BF6F0186E20}" presName="process" presStyleCnt="0"/>
      <dgm:spPr/>
    </dgm:pt>
    <dgm:pt modelId="{5E6B4D7C-E9F3-4168-A3F6-4B4BC5E983CD}" type="pres">
      <dgm:prSet presAssocID="{C766BBEC-E34D-45B3-BB39-DD1DECB5E220}" presName="composite1" presStyleCnt="0"/>
      <dgm:spPr/>
    </dgm:pt>
    <dgm:pt modelId="{4A2452AD-1C66-4C04-B139-D98896B1CD08}" type="pres">
      <dgm:prSet presAssocID="{C766BBEC-E34D-45B3-BB39-DD1DECB5E220}" presName="dummyNode1" presStyleLbl="node1" presStyleIdx="0" presStyleCnt="3"/>
      <dgm:spPr/>
    </dgm:pt>
    <dgm:pt modelId="{1208BA16-7CF0-4CF8-B22F-5589DD5EEBBB}" type="pres">
      <dgm:prSet presAssocID="{C766BBEC-E34D-45B3-BB39-DD1DECB5E220}" presName="childNode1" presStyleLbl="bgAcc1" presStyleIdx="0" presStyleCnt="3" custAng="0" custScaleX="592365" custScaleY="444226" custLinFactY="16666" custLinFactNeighborX="18995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CF13FA-6096-42A5-BFE5-A64F9724D5CE}" type="pres">
      <dgm:prSet presAssocID="{C766BBEC-E34D-45B3-BB39-DD1DECB5E220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5DDE30-E012-4BE7-8A3C-B0D3C600BD36}" type="pres">
      <dgm:prSet presAssocID="{C766BBEC-E34D-45B3-BB39-DD1DECB5E220}" presName="parentNode1" presStyleLbl="node1" presStyleIdx="0" presStyleCnt="3" custScaleX="185720" custScaleY="251959" custLinFactY="-267244" custLinFactNeighborX="19210" custLinFactNeighborY="-3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3C37E3-EC5A-4430-B11C-B63AFFF5FE82}" type="pres">
      <dgm:prSet presAssocID="{C766BBEC-E34D-45B3-BB39-DD1DECB5E220}" presName="connSite1" presStyleCnt="0"/>
      <dgm:spPr/>
    </dgm:pt>
    <dgm:pt modelId="{BD9A9B6F-4F7E-47D9-9118-0AD3271759A3}" type="pres">
      <dgm:prSet presAssocID="{62AD435F-C419-454A-8E1A-E899FB41FC33}" presName="Name9" presStyleLbl="sibTrans2D1" presStyleIdx="0" presStyleCnt="2" custAng="20696903" custFlipVert="1" custFlipHor="0" custScaleX="1797" custScaleY="15358" custLinFactNeighborX="46688" custLinFactNeighborY="10890"/>
      <dgm:spPr/>
      <dgm:t>
        <a:bodyPr/>
        <a:lstStyle/>
        <a:p>
          <a:endParaRPr lang="ru-RU"/>
        </a:p>
      </dgm:t>
    </dgm:pt>
    <dgm:pt modelId="{64401829-7AC6-4B89-AB39-50422788EDF2}" type="pres">
      <dgm:prSet presAssocID="{6FCA6393-F3C6-49DD-9A1C-B0E800F15D96}" presName="composite2" presStyleCnt="0"/>
      <dgm:spPr/>
    </dgm:pt>
    <dgm:pt modelId="{9109F4DA-CE3C-4DEB-B8AD-2FA286CC318A}" type="pres">
      <dgm:prSet presAssocID="{6FCA6393-F3C6-49DD-9A1C-B0E800F15D96}" presName="dummyNode2" presStyleLbl="node1" presStyleIdx="0" presStyleCnt="3"/>
      <dgm:spPr/>
    </dgm:pt>
    <dgm:pt modelId="{B8315F1F-092F-4E30-879A-C1CE5A315FA8}" type="pres">
      <dgm:prSet presAssocID="{6FCA6393-F3C6-49DD-9A1C-B0E800F15D96}" presName="childNode2" presStyleLbl="bgAcc1" presStyleIdx="1" presStyleCnt="3" custScaleX="495916" custScaleY="489648" custLinFactY="334017" custLinFactNeighborX="-5475" custLinFactNeighborY="4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254CAD-7993-4C09-B5AA-3D01BBF1B615}" type="pres">
      <dgm:prSet presAssocID="{6FCA6393-F3C6-49DD-9A1C-B0E800F15D96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376E0B-1328-4397-B0D2-F17F6E04F1C5}" type="pres">
      <dgm:prSet presAssocID="{6FCA6393-F3C6-49DD-9A1C-B0E800F15D96}" presName="parentNode2" presStyleLbl="node1" presStyleIdx="1" presStyleCnt="3" custScaleX="192000" custScaleY="282581" custLinFactY="96661" custLinFactNeighborX="-50454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661D46-9288-4D93-B002-D6F346045306}" type="pres">
      <dgm:prSet presAssocID="{6FCA6393-F3C6-49DD-9A1C-B0E800F15D96}" presName="connSite2" presStyleCnt="0"/>
      <dgm:spPr/>
    </dgm:pt>
    <dgm:pt modelId="{D0234806-253F-41F1-A489-214A71F4C0DD}" type="pres">
      <dgm:prSet presAssocID="{90CE0C01-9D5E-440E-90F0-F3C67F91FBF5}" presName="Name18" presStyleLbl="sibTrans2D1" presStyleIdx="1" presStyleCnt="2" custAng="21423264" custFlipVert="1" custFlipHor="1" custScaleX="3627" custScaleY="6290" custLinFactX="-100000" custLinFactY="8072" custLinFactNeighborX="-118838" custLinFactNeighborY="100000"/>
      <dgm:spPr/>
      <dgm:t>
        <a:bodyPr/>
        <a:lstStyle/>
        <a:p>
          <a:endParaRPr lang="ru-RU"/>
        </a:p>
      </dgm:t>
    </dgm:pt>
    <dgm:pt modelId="{E08E7DA5-D1A7-4394-A1B8-C85E737A6D4F}" type="pres">
      <dgm:prSet presAssocID="{A12AFDFB-37B2-4F51-9713-2B5C027126B3}" presName="composite1" presStyleCnt="0"/>
      <dgm:spPr/>
    </dgm:pt>
    <dgm:pt modelId="{C0657A65-793D-40C9-86FB-004B58021191}" type="pres">
      <dgm:prSet presAssocID="{A12AFDFB-37B2-4F51-9713-2B5C027126B3}" presName="dummyNode1" presStyleLbl="node1" presStyleIdx="1" presStyleCnt="3"/>
      <dgm:spPr/>
    </dgm:pt>
    <dgm:pt modelId="{478F50E6-0603-4242-908D-635E48616A3D}" type="pres">
      <dgm:prSet presAssocID="{A12AFDFB-37B2-4F51-9713-2B5C027126B3}" presName="childNode1" presStyleLbl="bgAcc1" presStyleIdx="2" presStyleCnt="3" custScaleX="538084" custScaleY="472157" custLinFactY="27641" custLinFactNeighborX="-23535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C0EF83-191F-476A-A88E-30309F7543C3}" type="pres">
      <dgm:prSet presAssocID="{A12AFDFB-37B2-4F51-9713-2B5C027126B3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95AF83-210F-453C-B382-5C9538AF09B6}" type="pres">
      <dgm:prSet presAssocID="{A12AFDFB-37B2-4F51-9713-2B5C027126B3}" presName="parentNode1" presStyleLbl="node1" presStyleIdx="2" presStyleCnt="3" custScaleX="205844" custScaleY="265624" custLinFactY="-256457" custLinFactNeighborX="-1566" custLinFactNeighborY="-3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B7E77E-E6E5-4993-B3AE-D9B8F87C681B}" type="pres">
      <dgm:prSet presAssocID="{A12AFDFB-37B2-4F51-9713-2B5C027126B3}" presName="connSite1" presStyleCnt="0"/>
      <dgm:spPr/>
    </dgm:pt>
  </dgm:ptLst>
  <dgm:cxnLst>
    <dgm:cxn modelId="{50DD2D3B-20F2-4E02-90C6-D1D1C640888F}" type="presOf" srcId="{33B8B860-91DC-4C9E-8CCE-762C9E382047}" destId="{A9254CAD-7993-4C09-B5AA-3D01BBF1B615}" srcOrd="1" destOrd="0" presId="urn:microsoft.com/office/officeart/2005/8/layout/hProcess4"/>
    <dgm:cxn modelId="{50D1B376-F6FE-4285-BD9B-D5242D590904}" type="presOf" srcId="{6FCA6393-F3C6-49DD-9A1C-B0E800F15D96}" destId="{6B376E0B-1328-4397-B0D2-F17F6E04F1C5}" srcOrd="0" destOrd="0" presId="urn:microsoft.com/office/officeart/2005/8/layout/hProcess4"/>
    <dgm:cxn modelId="{120FCC65-36A7-404F-8848-3C597B248105}" srcId="{CE8A7144-06D3-4637-AC7A-0BF6F0186E20}" destId="{C766BBEC-E34D-45B3-BB39-DD1DECB5E220}" srcOrd="0" destOrd="0" parTransId="{DA45D3CF-AD86-4AF1-AA98-775997D657A4}" sibTransId="{62AD435F-C419-454A-8E1A-E899FB41FC33}"/>
    <dgm:cxn modelId="{8476BBD5-DF6C-4563-AE77-6E69BB492F65}" srcId="{CE8A7144-06D3-4637-AC7A-0BF6F0186E20}" destId="{6FCA6393-F3C6-49DD-9A1C-B0E800F15D96}" srcOrd="1" destOrd="0" parTransId="{EBF1C9AE-3696-4902-BA95-411D00811FDB}" sibTransId="{90CE0C01-9D5E-440E-90F0-F3C67F91FBF5}"/>
    <dgm:cxn modelId="{F5D8A8D8-934C-4941-862D-86FC4DB3C0F7}" srcId="{C766BBEC-E34D-45B3-BB39-DD1DECB5E220}" destId="{56E6D3F1-7E95-43A4-BB51-582BD86A9F55}" srcOrd="0" destOrd="0" parTransId="{D0BC93F1-70EC-4BBC-9CE1-69C132F69729}" sibTransId="{E56BFCB0-38EB-426E-A1B1-FF1F8E2ED180}"/>
    <dgm:cxn modelId="{1C82C387-09AD-43AA-B2B4-280FF604313E}" srcId="{A12AFDFB-37B2-4F51-9713-2B5C027126B3}" destId="{4485034D-C57F-4C70-B87F-C438ECEA8DA9}" srcOrd="0" destOrd="0" parTransId="{A9E3C1A3-8D35-4A71-9C2D-6444DCDFD31D}" sibTransId="{679C0E42-54B7-4DA9-A289-FDE00797FF73}"/>
    <dgm:cxn modelId="{18A58F7B-D8F6-48BA-A36D-5CF4532F506C}" type="presOf" srcId="{90CE0C01-9D5E-440E-90F0-F3C67F91FBF5}" destId="{D0234806-253F-41F1-A489-214A71F4C0DD}" srcOrd="0" destOrd="0" presId="urn:microsoft.com/office/officeart/2005/8/layout/hProcess4"/>
    <dgm:cxn modelId="{18F50595-895F-461F-8BC7-A2993EEEFC16}" type="presOf" srcId="{043FFFE0-EAD2-4AF7-8F79-ACEDB6723952}" destId="{AFC0EF83-191F-476A-A88E-30309F7543C3}" srcOrd="1" destOrd="1" presId="urn:microsoft.com/office/officeart/2005/8/layout/hProcess4"/>
    <dgm:cxn modelId="{9B94F66D-D47D-4125-9603-411AAD96DB2F}" type="presOf" srcId="{CE8A7144-06D3-4637-AC7A-0BF6F0186E20}" destId="{0BA4AF06-723F-4D6B-8E0D-FD25122085DA}" srcOrd="0" destOrd="0" presId="urn:microsoft.com/office/officeart/2005/8/layout/hProcess4"/>
    <dgm:cxn modelId="{8F2A70EF-AF62-4FB6-ADB6-CE079AA3104B}" type="presOf" srcId="{33B8B860-91DC-4C9E-8CCE-762C9E382047}" destId="{B8315F1F-092F-4E30-879A-C1CE5A315FA8}" srcOrd="0" destOrd="0" presId="urn:microsoft.com/office/officeart/2005/8/layout/hProcess4"/>
    <dgm:cxn modelId="{B3F7C78E-ADC4-497F-B1DF-9034365554AE}" type="presOf" srcId="{C766BBEC-E34D-45B3-BB39-DD1DECB5E220}" destId="{165DDE30-E012-4BE7-8A3C-B0D3C600BD36}" srcOrd="0" destOrd="0" presId="urn:microsoft.com/office/officeart/2005/8/layout/hProcess4"/>
    <dgm:cxn modelId="{E2FF2127-2D4B-49B2-B911-C86AAA9F1CED}" type="presOf" srcId="{62AD435F-C419-454A-8E1A-E899FB41FC33}" destId="{BD9A9B6F-4F7E-47D9-9118-0AD3271759A3}" srcOrd="0" destOrd="0" presId="urn:microsoft.com/office/officeart/2005/8/layout/hProcess4"/>
    <dgm:cxn modelId="{B4A53D60-ACBF-484A-AFD2-9A9CE1B614FD}" type="presOf" srcId="{56E6D3F1-7E95-43A4-BB51-582BD86A9F55}" destId="{8ECF13FA-6096-42A5-BFE5-A64F9724D5CE}" srcOrd="1" destOrd="0" presId="urn:microsoft.com/office/officeart/2005/8/layout/hProcess4"/>
    <dgm:cxn modelId="{43E98B0E-5E95-454A-A8AF-5287A1656F39}" type="presOf" srcId="{043FFFE0-EAD2-4AF7-8F79-ACEDB6723952}" destId="{478F50E6-0603-4242-908D-635E48616A3D}" srcOrd="0" destOrd="1" presId="urn:microsoft.com/office/officeart/2005/8/layout/hProcess4"/>
    <dgm:cxn modelId="{246D2C97-2F1F-4BE2-B182-BAEDCE1D2B8E}" srcId="{6FCA6393-F3C6-49DD-9A1C-B0E800F15D96}" destId="{33B8B860-91DC-4C9E-8CCE-762C9E382047}" srcOrd="0" destOrd="0" parTransId="{ADCFB4C8-6C84-4333-9145-D4613C4CC7F5}" sibTransId="{DF4A5473-6C14-47CE-8782-D632D20EF400}"/>
    <dgm:cxn modelId="{9E6A1FEB-B8B2-4B5D-9867-9318205FCED0}" type="presOf" srcId="{4485034D-C57F-4C70-B87F-C438ECEA8DA9}" destId="{AFC0EF83-191F-476A-A88E-30309F7543C3}" srcOrd="1" destOrd="0" presId="urn:microsoft.com/office/officeart/2005/8/layout/hProcess4"/>
    <dgm:cxn modelId="{D161D717-8094-4321-A20C-ED545F5FA5A8}" type="presOf" srcId="{56E6D3F1-7E95-43A4-BB51-582BD86A9F55}" destId="{1208BA16-7CF0-4CF8-B22F-5589DD5EEBBB}" srcOrd="0" destOrd="0" presId="urn:microsoft.com/office/officeart/2005/8/layout/hProcess4"/>
    <dgm:cxn modelId="{6B69B36E-73FC-4840-8D01-7905A90E3BD3}" srcId="{A12AFDFB-37B2-4F51-9713-2B5C027126B3}" destId="{043FFFE0-EAD2-4AF7-8F79-ACEDB6723952}" srcOrd="1" destOrd="0" parTransId="{7CE74FB3-B341-41F3-9CF0-8436710AB41D}" sibTransId="{80D55DF2-30C4-40F8-8F5C-4C50497DDAEB}"/>
    <dgm:cxn modelId="{49C65007-B4F9-4BEA-987C-51E4D369B1F9}" type="presOf" srcId="{4485034D-C57F-4C70-B87F-C438ECEA8DA9}" destId="{478F50E6-0603-4242-908D-635E48616A3D}" srcOrd="0" destOrd="0" presId="urn:microsoft.com/office/officeart/2005/8/layout/hProcess4"/>
    <dgm:cxn modelId="{E22B9958-17C4-48F6-B03F-D6C9FCC8C6D0}" type="presOf" srcId="{A12AFDFB-37B2-4F51-9713-2B5C027126B3}" destId="{7395AF83-210F-453C-B382-5C9538AF09B6}" srcOrd="0" destOrd="0" presId="urn:microsoft.com/office/officeart/2005/8/layout/hProcess4"/>
    <dgm:cxn modelId="{2C29F993-F1F6-43B7-9D66-888F062E201D}" srcId="{CE8A7144-06D3-4637-AC7A-0BF6F0186E20}" destId="{A12AFDFB-37B2-4F51-9713-2B5C027126B3}" srcOrd="2" destOrd="0" parTransId="{4F643D2B-40E0-47DE-A1BF-A5465B1E42D1}" sibTransId="{F5BE16BA-08B7-4420-A6F9-9AB0DFBCBC1C}"/>
    <dgm:cxn modelId="{50DB6414-373C-4710-866B-1D96BBD0DF3F}" type="presParOf" srcId="{0BA4AF06-723F-4D6B-8E0D-FD25122085DA}" destId="{15FF154F-9A14-49DF-A113-CE0B7110DCCA}" srcOrd="0" destOrd="0" presId="urn:microsoft.com/office/officeart/2005/8/layout/hProcess4"/>
    <dgm:cxn modelId="{8F287B1E-8D82-45E8-A71A-5D0BEA771834}" type="presParOf" srcId="{0BA4AF06-723F-4D6B-8E0D-FD25122085DA}" destId="{8F1C2D11-83FB-4120-94AD-5DE7447C462D}" srcOrd="1" destOrd="0" presId="urn:microsoft.com/office/officeart/2005/8/layout/hProcess4"/>
    <dgm:cxn modelId="{5BFD9310-C4E6-45FC-A513-17E5261B7D5E}" type="presParOf" srcId="{0BA4AF06-723F-4D6B-8E0D-FD25122085DA}" destId="{C9E977E4-3075-4079-8A55-742C022D18AE}" srcOrd="2" destOrd="0" presId="urn:microsoft.com/office/officeart/2005/8/layout/hProcess4"/>
    <dgm:cxn modelId="{B705D83F-73A9-462B-9F1A-F3B0B258B0E6}" type="presParOf" srcId="{C9E977E4-3075-4079-8A55-742C022D18AE}" destId="{5E6B4D7C-E9F3-4168-A3F6-4B4BC5E983CD}" srcOrd="0" destOrd="0" presId="urn:microsoft.com/office/officeart/2005/8/layout/hProcess4"/>
    <dgm:cxn modelId="{951E09AE-8A29-4C8E-8485-A06B98561B2A}" type="presParOf" srcId="{5E6B4D7C-E9F3-4168-A3F6-4B4BC5E983CD}" destId="{4A2452AD-1C66-4C04-B139-D98896B1CD08}" srcOrd="0" destOrd="0" presId="urn:microsoft.com/office/officeart/2005/8/layout/hProcess4"/>
    <dgm:cxn modelId="{01F802DD-21D6-4272-8571-B50239E51683}" type="presParOf" srcId="{5E6B4D7C-E9F3-4168-A3F6-4B4BC5E983CD}" destId="{1208BA16-7CF0-4CF8-B22F-5589DD5EEBBB}" srcOrd="1" destOrd="0" presId="urn:microsoft.com/office/officeart/2005/8/layout/hProcess4"/>
    <dgm:cxn modelId="{5F89A847-C954-40CD-8A95-54AFBF632A0D}" type="presParOf" srcId="{5E6B4D7C-E9F3-4168-A3F6-4B4BC5E983CD}" destId="{8ECF13FA-6096-42A5-BFE5-A64F9724D5CE}" srcOrd="2" destOrd="0" presId="urn:microsoft.com/office/officeart/2005/8/layout/hProcess4"/>
    <dgm:cxn modelId="{2618FE69-5066-4615-8838-E6E59CAAB743}" type="presParOf" srcId="{5E6B4D7C-E9F3-4168-A3F6-4B4BC5E983CD}" destId="{165DDE30-E012-4BE7-8A3C-B0D3C600BD36}" srcOrd="3" destOrd="0" presId="urn:microsoft.com/office/officeart/2005/8/layout/hProcess4"/>
    <dgm:cxn modelId="{D39AF0DF-CE56-4DAD-9374-759A26E104A2}" type="presParOf" srcId="{5E6B4D7C-E9F3-4168-A3F6-4B4BC5E983CD}" destId="{583C37E3-EC5A-4430-B11C-B63AFFF5FE82}" srcOrd="4" destOrd="0" presId="urn:microsoft.com/office/officeart/2005/8/layout/hProcess4"/>
    <dgm:cxn modelId="{9B84A8FE-C8E7-4698-A195-BC4E4CB307AA}" type="presParOf" srcId="{C9E977E4-3075-4079-8A55-742C022D18AE}" destId="{BD9A9B6F-4F7E-47D9-9118-0AD3271759A3}" srcOrd="1" destOrd="0" presId="urn:microsoft.com/office/officeart/2005/8/layout/hProcess4"/>
    <dgm:cxn modelId="{28A92A97-B350-4C90-9883-50D965790551}" type="presParOf" srcId="{C9E977E4-3075-4079-8A55-742C022D18AE}" destId="{64401829-7AC6-4B89-AB39-50422788EDF2}" srcOrd="2" destOrd="0" presId="urn:microsoft.com/office/officeart/2005/8/layout/hProcess4"/>
    <dgm:cxn modelId="{E6883E11-C726-4744-AAEC-D2D6173C4963}" type="presParOf" srcId="{64401829-7AC6-4B89-AB39-50422788EDF2}" destId="{9109F4DA-CE3C-4DEB-B8AD-2FA286CC318A}" srcOrd="0" destOrd="0" presId="urn:microsoft.com/office/officeart/2005/8/layout/hProcess4"/>
    <dgm:cxn modelId="{BF7AC469-7858-4029-9727-36B205DF2DB9}" type="presParOf" srcId="{64401829-7AC6-4B89-AB39-50422788EDF2}" destId="{B8315F1F-092F-4E30-879A-C1CE5A315FA8}" srcOrd="1" destOrd="0" presId="urn:microsoft.com/office/officeart/2005/8/layout/hProcess4"/>
    <dgm:cxn modelId="{232BC624-F59E-45F2-8316-99534DE76D44}" type="presParOf" srcId="{64401829-7AC6-4B89-AB39-50422788EDF2}" destId="{A9254CAD-7993-4C09-B5AA-3D01BBF1B615}" srcOrd="2" destOrd="0" presId="urn:microsoft.com/office/officeart/2005/8/layout/hProcess4"/>
    <dgm:cxn modelId="{4EF48D5E-617B-4D5D-8EB4-AAD3E5EC4B2B}" type="presParOf" srcId="{64401829-7AC6-4B89-AB39-50422788EDF2}" destId="{6B376E0B-1328-4397-B0D2-F17F6E04F1C5}" srcOrd="3" destOrd="0" presId="urn:microsoft.com/office/officeart/2005/8/layout/hProcess4"/>
    <dgm:cxn modelId="{0206548C-BAD6-41D9-A25A-46DF6D1E741B}" type="presParOf" srcId="{64401829-7AC6-4B89-AB39-50422788EDF2}" destId="{AB661D46-9288-4D93-B002-D6F346045306}" srcOrd="4" destOrd="0" presId="urn:microsoft.com/office/officeart/2005/8/layout/hProcess4"/>
    <dgm:cxn modelId="{A4E8D396-B547-4243-91FD-06F4E2F1EDC7}" type="presParOf" srcId="{C9E977E4-3075-4079-8A55-742C022D18AE}" destId="{D0234806-253F-41F1-A489-214A71F4C0DD}" srcOrd="3" destOrd="0" presId="urn:microsoft.com/office/officeart/2005/8/layout/hProcess4"/>
    <dgm:cxn modelId="{27BBEC38-9B84-44FA-9469-84739F025D16}" type="presParOf" srcId="{C9E977E4-3075-4079-8A55-742C022D18AE}" destId="{E08E7DA5-D1A7-4394-A1B8-C85E737A6D4F}" srcOrd="4" destOrd="0" presId="urn:microsoft.com/office/officeart/2005/8/layout/hProcess4"/>
    <dgm:cxn modelId="{2785DBD0-2BC9-4632-AB09-B8E87B128554}" type="presParOf" srcId="{E08E7DA5-D1A7-4394-A1B8-C85E737A6D4F}" destId="{C0657A65-793D-40C9-86FB-004B58021191}" srcOrd="0" destOrd="0" presId="urn:microsoft.com/office/officeart/2005/8/layout/hProcess4"/>
    <dgm:cxn modelId="{612DB528-6E6E-4E4E-A938-D49F20472F9B}" type="presParOf" srcId="{E08E7DA5-D1A7-4394-A1B8-C85E737A6D4F}" destId="{478F50E6-0603-4242-908D-635E48616A3D}" srcOrd="1" destOrd="0" presId="urn:microsoft.com/office/officeart/2005/8/layout/hProcess4"/>
    <dgm:cxn modelId="{21EDFBAF-BE20-401A-961C-FAD57E6FCB2E}" type="presParOf" srcId="{E08E7DA5-D1A7-4394-A1B8-C85E737A6D4F}" destId="{AFC0EF83-191F-476A-A88E-30309F7543C3}" srcOrd="2" destOrd="0" presId="urn:microsoft.com/office/officeart/2005/8/layout/hProcess4"/>
    <dgm:cxn modelId="{E2F4E141-27E4-43C2-BF6A-5ABB22EBDD26}" type="presParOf" srcId="{E08E7DA5-D1A7-4394-A1B8-C85E737A6D4F}" destId="{7395AF83-210F-453C-B382-5C9538AF09B6}" srcOrd="3" destOrd="0" presId="urn:microsoft.com/office/officeart/2005/8/layout/hProcess4"/>
    <dgm:cxn modelId="{433786DF-1695-4B46-82C0-C33C0038D666}" type="presParOf" srcId="{E08E7DA5-D1A7-4394-A1B8-C85E737A6D4F}" destId="{E5B7E77E-E6E5-4993-B3AE-D9B8F87C681B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9FADA8D-2A49-4AA8-8476-49DE58D6690E}">
      <dsp:nvSpPr>
        <dsp:cNvPr id="0" name=""/>
        <dsp:cNvSpPr/>
      </dsp:nvSpPr>
      <dsp:spPr>
        <a:xfrm>
          <a:off x="864096" y="1224141"/>
          <a:ext cx="4191930" cy="4191930"/>
        </a:xfrm>
        <a:prstGeom prst="ellipse">
          <a:avLst/>
        </a:prstGeom>
        <a:solidFill>
          <a:schemeClr val="accent4">
            <a:hueOff val="-4500646"/>
            <a:satOff val="0"/>
            <a:lumOff val="16471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6441996-FF21-4153-9960-F8C3AA504DD7}">
      <dsp:nvSpPr>
        <dsp:cNvPr id="0" name=""/>
        <dsp:cNvSpPr/>
      </dsp:nvSpPr>
      <dsp:spPr>
        <a:xfrm>
          <a:off x="1656186" y="2016223"/>
          <a:ext cx="2515158" cy="2515158"/>
        </a:xfrm>
        <a:prstGeom prst="ellipse">
          <a:avLst/>
        </a:prstGeom>
        <a:solidFill>
          <a:schemeClr val="accent4">
            <a:hueOff val="-2250323"/>
            <a:satOff val="0"/>
            <a:lumOff val="8236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D607506-46BE-4A6F-B423-D9D426991792}">
      <dsp:nvSpPr>
        <dsp:cNvPr id="0" name=""/>
        <dsp:cNvSpPr/>
      </dsp:nvSpPr>
      <dsp:spPr>
        <a:xfrm>
          <a:off x="2520277" y="2880322"/>
          <a:ext cx="838386" cy="83838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D24741D-8924-4956-A44E-42EABE24188D}">
      <dsp:nvSpPr>
        <dsp:cNvPr id="0" name=""/>
        <dsp:cNvSpPr/>
      </dsp:nvSpPr>
      <dsp:spPr>
        <a:xfrm>
          <a:off x="5898254" y="0"/>
          <a:ext cx="2095965" cy="12226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4048" tIns="68580" rIns="68580" bIns="68580" numCol="1" spcCol="1270" anchor="ctr" anchorCtr="0">
          <a:noAutofit/>
        </a:bodyPr>
        <a:lstStyle/>
        <a:p>
          <a:pPr lvl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kern="1200" dirty="0" smtClean="0"/>
            <a:t>Ася</a:t>
          </a:r>
          <a:endParaRPr lang="ru-RU" sz="5400" kern="1200" dirty="0"/>
        </a:p>
      </dsp:txBody>
      <dsp:txXfrm>
        <a:off x="5898254" y="0"/>
        <a:ext cx="2095965" cy="1222646"/>
      </dsp:txXfrm>
    </dsp:sp>
    <dsp:sp modelId="{082F2AFC-5828-442A-865F-A963345091CF}">
      <dsp:nvSpPr>
        <dsp:cNvPr id="0" name=""/>
        <dsp:cNvSpPr/>
      </dsp:nvSpPr>
      <dsp:spPr>
        <a:xfrm>
          <a:off x="5374263" y="611323"/>
          <a:ext cx="523991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740F23A-AA50-48CE-B7B0-F8773C8022EA}">
      <dsp:nvSpPr>
        <dsp:cNvPr id="0" name=""/>
        <dsp:cNvSpPr/>
      </dsp:nvSpPr>
      <dsp:spPr>
        <a:xfrm rot="5400000">
          <a:off x="2797274" y="918381"/>
          <a:ext cx="2881253" cy="2268532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C2F68A6-C497-4BA4-9D68-23C9AD496E2F}">
      <dsp:nvSpPr>
        <dsp:cNvPr id="0" name=""/>
        <dsp:cNvSpPr/>
      </dsp:nvSpPr>
      <dsp:spPr>
        <a:xfrm>
          <a:off x="6048682" y="1584170"/>
          <a:ext cx="2095965" cy="12226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1376" tIns="60960" rIns="60960" bIns="60960" numCol="1" spcCol="1270" anchor="ctr" anchorCtr="0">
          <a:noAutofit/>
        </a:bodyPr>
        <a:lstStyle/>
        <a:p>
          <a:pPr lvl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 dirty="0" smtClean="0"/>
            <a:t>Гагин</a:t>
          </a:r>
          <a:endParaRPr lang="ru-RU" sz="4800" kern="1200" dirty="0"/>
        </a:p>
      </dsp:txBody>
      <dsp:txXfrm>
        <a:off x="6048682" y="1584170"/>
        <a:ext cx="2095965" cy="1222646"/>
      </dsp:txXfrm>
    </dsp:sp>
    <dsp:sp modelId="{E3599977-1079-4C40-B74E-DB38676A15DD}">
      <dsp:nvSpPr>
        <dsp:cNvPr id="0" name=""/>
        <dsp:cNvSpPr/>
      </dsp:nvSpPr>
      <dsp:spPr>
        <a:xfrm>
          <a:off x="5184578" y="2088232"/>
          <a:ext cx="523991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E79C1BF-6CB0-459F-911E-B09829126E26}">
      <dsp:nvSpPr>
        <dsp:cNvPr id="0" name=""/>
        <dsp:cNvSpPr/>
      </dsp:nvSpPr>
      <dsp:spPr>
        <a:xfrm rot="5400000">
          <a:off x="3599679" y="2172460"/>
          <a:ext cx="1669124" cy="150067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DE8A52B-3617-4B1A-B053-96461243DBC7}">
      <dsp:nvSpPr>
        <dsp:cNvPr id="0" name=""/>
        <dsp:cNvSpPr/>
      </dsp:nvSpPr>
      <dsp:spPr>
        <a:xfrm>
          <a:off x="5904647" y="3672413"/>
          <a:ext cx="3246314" cy="537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45720" rIns="45720" bIns="4572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0" kern="1200" dirty="0" smtClean="0">
              <a:effectLst/>
            </a:rPr>
            <a:t>Господин Н</a:t>
          </a:r>
          <a:endParaRPr lang="ru-RU" sz="3600" b="0" kern="1200" dirty="0">
            <a:effectLst/>
          </a:endParaRPr>
        </a:p>
      </dsp:txBody>
      <dsp:txXfrm>
        <a:off x="5904647" y="3672413"/>
        <a:ext cx="3246314" cy="537842"/>
      </dsp:txXfrm>
    </dsp:sp>
    <dsp:sp modelId="{83C46D6E-6A7B-4020-AE53-CA73DBF31571}">
      <dsp:nvSpPr>
        <dsp:cNvPr id="0" name=""/>
        <dsp:cNvSpPr/>
      </dsp:nvSpPr>
      <dsp:spPr>
        <a:xfrm>
          <a:off x="5328592" y="3816424"/>
          <a:ext cx="523991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24E1B69-AD38-47CC-A4B7-040242D0E02D}">
      <dsp:nvSpPr>
        <dsp:cNvPr id="0" name=""/>
        <dsp:cNvSpPr/>
      </dsp:nvSpPr>
      <dsp:spPr>
        <a:xfrm rot="5400000">
          <a:off x="4223180" y="3496160"/>
          <a:ext cx="785148" cy="1425679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EA5DB9D-50A2-47E5-968C-4E75EFCF4275}">
      <dsp:nvSpPr>
        <dsp:cNvPr id="0" name=""/>
        <dsp:cNvSpPr/>
      </dsp:nvSpPr>
      <dsp:spPr>
        <a:xfrm>
          <a:off x="216024" y="0"/>
          <a:ext cx="1512167" cy="151216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70" tIns="52070" rIns="52070" bIns="52070" numCol="1" spcCol="1270" anchor="ctr" anchorCtr="0">
          <a:noAutofit/>
        </a:bodyPr>
        <a:lstStyle/>
        <a:p>
          <a:pPr lvl="0" algn="ctr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kern="1200" dirty="0" smtClean="0"/>
            <a:t>Ася</a:t>
          </a:r>
          <a:endParaRPr lang="ru-RU" sz="4100" kern="1200" dirty="0"/>
        </a:p>
      </dsp:txBody>
      <dsp:txXfrm>
        <a:off x="216024" y="0"/>
        <a:ext cx="1512167" cy="151216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FD42CA6-17F4-4A80-A65F-C9E56CC5718B}">
      <dsp:nvSpPr>
        <dsp:cNvPr id="0" name=""/>
        <dsp:cNvSpPr/>
      </dsp:nvSpPr>
      <dsp:spPr>
        <a:xfrm>
          <a:off x="3924720" y="548673"/>
          <a:ext cx="1251033" cy="1251033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accent5"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/>
            <a:t>Смерть </a:t>
          </a:r>
          <a:r>
            <a:rPr lang="ru-RU" sz="1600" b="1" i="1" kern="1200" dirty="0" err="1" smtClean="0"/>
            <a:t>матери,смерть</a:t>
          </a:r>
          <a:r>
            <a:rPr lang="ru-RU" sz="1600" b="1" i="1" kern="1200" dirty="0" smtClean="0"/>
            <a:t> отца.</a:t>
          </a:r>
          <a:endParaRPr lang="ru-RU" sz="1600" b="1" i="1" kern="1200" dirty="0"/>
        </a:p>
      </dsp:txBody>
      <dsp:txXfrm>
        <a:off x="3924720" y="548673"/>
        <a:ext cx="1251033" cy="1251033"/>
      </dsp:txXfrm>
    </dsp:sp>
    <dsp:sp modelId="{5B09DC61-4E4E-4FA0-88C8-AFF37F7D2A0E}">
      <dsp:nvSpPr>
        <dsp:cNvPr id="0" name=""/>
        <dsp:cNvSpPr/>
      </dsp:nvSpPr>
      <dsp:spPr>
        <a:xfrm rot="926583">
          <a:off x="5219820" y="1172150"/>
          <a:ext cx="174450" cy="42222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tint val="60000"/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accent5">
                <a:tint val="60000"/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accent5">
                <a:tint val="60000"/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926583">
        <a:off x="5219820" y="1172150"/>
        <a:ext cx="174450" cy="422223"/>
      </dsp:txXfrm>
    </dsp:sp>
    <dsp:sp modelId="{592B2DE0-D6A4-492C-A00B-8C975E19ED31}">
      <dsp:nvSpPr>
        <dsp:cNvPr id="0" name=""/>
        <dsp:cNvSpPr/>
      </dsp:nvSpPr>
      <dsp:spPr>
        <a:xfrm>
          <a:off x="5447855" y="969446"/>
          <a:ext cx="1251033" cy="1251033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accent5"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/>
            <a:t>Учёба в пансионате.</a:t>
          </a:r>
          <a:endParaRPr lang="ru-RU" sz="1800" b="1" i="1" kern="1200" dirty="0"/>
        </a:p>
      </dsp:txBody>
      <dsp:txXfrm>
        <a:off x="5447855" y="969446"/>
        <a:ext cx="1251033" cy="1251033"/>
      </dsp:txXfrm>
    </dsp:sp>
    <dsp:sp modelId="{0B4CE10F-96EA-435D-AC7A-3F81E7A1ADF8}">
      <dsp:nvSpPr>
        <dsp:cNvPr id="0" name=""/>
        <dsp:cNvSpPr/>
      </dsp:nvSpPr>
      <dsp:spPr>
        <a:xfrm rot="5545777">
          <a:off x="5845186" y="2351015"/>
          <a:ext cx="374298" cy="42222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tint val="60000"/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accent5">
                <a:tint val="60000"/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accent5">
                <a:tint val="60000"/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5545777">
        <a:off x="5845186" y="2351015"/>
        <a:ext cx="374298" cy="422223"/>
      </dsp:txXfrm>
    </dsp:sp>
    <dsp:sp modelId="{CB4CCD28-0931-4F8B-BD20-9D3053E70048}">
      <dsp:nvSpPr>
        <dsp:cNvPr id="0" name=""/>
        <dsp:cNvSpPr/>
      </dsp:nvSpPr>
      <dsp:spPr>
        <a:xfrm>
          <a:off x="5364883" y="2924943"/>
          <a:ext cx="1251033" cy="1251033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accent5"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/>
            <a:t>Переезд с Гагиным в другое место жительства.</a:t>
          </a:r>
          <a:endParaRPr lang="ru-RU" sz="1200" b="1" i="1" kern="1200" dirty="0"/>
        </a:p>
      </dsp:txBody>
      <dsp:txXfrm>
        <a:off x="5364883" y="2924943"/>
        <a:ext cx="1251033" cy="1251033"/>
      </dsp:txXfrm>
    </dsp:sp>
    <dsp:sp modelId="{8AF3D1F7-630E-437B-A88C-1D0EE684DEDA}">
      <dsp:nvSpPr>
        <dsp:cNvPr id="0" name=""/>
        <dsp:cNvSpPr/>
      </dsp:nvSpPr>
      <dsp:spPr>
        <a:xfrm rot="9070248">
          <a:off x="5057734" y="3771374"/>
          <a:ext cx="295522" cy="42222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tint val="60000"/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accent5">
                <a:tint val="60000"/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accent5">
                <a:tint val="60000"/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9070248">
        <a:off x="5057734" y="3771374"/>
        <a:ext cx="295522" cy="422223"/>
      </dsp:txXfrm>
    </dsp:sp>
    <dsp:sp modelId="{141778F0-5DE7-42AD-8C04-4696FB9BC7FE}">
      <dsp:nvSpPr>
        <dsp:cNvPr id="0" name=""/>
        <dsp:cNvSpPr/>
      </dsp:nvSpPr>
      <dsp:spPr>
        <a:xfrm>
          <a:off x="3802943" y="3840842"/>
          <a:ext cx="1237935" cy="1145884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accent5"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/>
            <a:t>Знакомство с  господином Н.</a:t>
          </a:r>
          <a:endParaRPr lang="ru-RU" sz="1600" b="1" i="1" kern="1200" dirty="0"/>
        </a:p>
      </dsp:txBody>
      <dsp:txXfrm>
        <a:off x="3802943" y="3840842"/>
        <a:ext cx="1237935" cy="1145884"/>
      </dsp:txXfrm>
    </dsp:sp>
    <dsp:sp modelId="{885E3F92-034B-4755-A2F3-A36E6C021317}">
      <dsp:nvSpPr>
        <dsp:cNvPr id="0" name=""/>
        <dsp:cNvSpPr/>
      </dsp:nvSpPr>
      <dsp:spPr>
        <a:xfrm rot="12501741">
          <a:off x="3410058" y="3755104"/>
          <a:ext cx="365581" cy="42222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tint val="60000"/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accent5">
                <a:tint val="60000"/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accent5">
                <a:tint val="60000"/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12501741">
        <a:off x="3410058" y="3755104"/>
        <a:ext cx="365581" cy="422223"/>
      </dsp:txXfrm>
    </dsp:sp>
    <dsp:sp modelId="{7E13AEAA-699A-486B-B9F3-CA787B8954EE}">
      <dsp:nvSpPr>
        <dsp:cNvPr id="0" name=""/>
        <dsp:cNvSpPr/>
      </dsp:nvSpPr>
      <dsp:spPr>
        <a:xfrm>
          <a:off x="1923811" y="2764272"/>
          <a:ext cx="1450360" cy="1384806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accent5"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/>
            <a:t>Неизбежность </a:t>
          </a:r>
          <a:r>
            <a:rPr lang="ru-RU" sz="1600" b="1" i="1" kern="1200" dirty="0" smtClean="0"/>
            <a:t>разлуки</a:t>
          </a:r>
          <a:endParaRPr lang="ru-RU" sz="1600" b="1" i="1" kern="1200" dirty="0"/>
        </a:p>
      </dsp:txBody>
      <dsp:txXfrm>
        <a:off x="1923811" y="2764272"/>
        <a:ext cx="1450360" cy="1384806"/>
      </dsp:txXfrm>
    </dsp:sp>
    <dsp:sp modelId="{96BE5369-F1F2-4DBF-BF45-B7C701AD0F68}">
      <dsp:nvSpPr>
        <dsp:cNvPr id="0" name=""/>
        <dsp:cNvSpPr/>
      </dsp:nvSpPr>
      <dsp:spPr>
        <a:xfrm rot="15972935">
          <a:off x="2472852" y="2342017"/>
          <a:ext cx="232745" cy="42222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tint val="60000"/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accent5">
                <a:tint val="60000"/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accent5">
                <a:tint val="60000"/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15972935">
        <a:off x="2472852" y="2342017"/>
        <a:ext cx="232745" cy="422223"/>
      </dsp:txXfrm>
    </dsp:sp>
    <dsp:sp modelId="{8EB93D47-C0BF-4338-901A-00ECDC818FBC}">
      <dsp:nvSpPr>
        <dsp:cNvPr id="0" name=""/>
        <dsp:cNvSpPr/>
      </dsp:nvSpPr>
      <dsp:spPr>
        <a:xfrm>
          <a:off x="1619892" y="692698"/>
          <a:ext cx="1800775" cy="1636239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accent5"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1" kern="1200" dirty="0" smtClean="0">
              <a:solidFill>
                <a:srgbClr val="FF0000"/>
              </a:solidFill>
            </a:rPr>
            <a:t>Рождение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1" kern="1200" dirty="0" smtClean="0">
              <a:solidFill>
                <a:srgbClr val="FF0000"/>
              </a:solidFill>
            </a:rPr>
            <a:t>(</a:t>
          </a:r>
          <a:r>
            <a:rPr lang="ru-RU" sz="1400" b="0" i="1" kern="1200" dirty="0" err="1" smtClean="0">
              <a:solidFill>
                <a:srgbClr val="FF0000"/>
              </a:solidFill>
            </a:rPr>
            <a:t>полукровка</a:t>
          </a:r>
          <a:r>
            <a:rPr lang="ru-RU" sz="1400" b="0" i="1" kern="1200" dirty="0" smtClean="0">
              <a:solidFill>
                <a:srgbClr val="FF0000"/>
              </a:solidFill>
            </a:rPr>
            <a:t>)</a:t>
          </a:r>
          <a:endParaRPr lang="ru-RU" sz="1400" b="0" i="1" kern="1200" dirty="0" smtClean="0">
            <a:solidFill>
              <a:srgbClr val="FF0000"/>
            </a:solidFill>
          </a:endParaRPr>
        </a:p>
      </dsp:txBody>
      <dsp:txXfrm>
        <a:off x="1619892" y="692698"/>
        <a:ext cx="1800775" cy="1636239"/>
      </dsp:txXfrm>
    </dsp:sp>
    <dsp:sp modelId="{9F318978-8DAE-4C6D-A58F-BBFFE90C519B}">
      <dsp:nvSpPr>
        <dsp:cNvPr id="0" name=""/>
        <dsp:cNvSpPr/>
      </dsp:nvSpPr>
      <dsp:spPr>
        <a:xfrm rot="21035060">
          <a:off x="3537928" y="1131424"/>
          <a:ext cx="283183" cy="42222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tint val="60000"/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accent5">
                <a:tint val="60000"/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accent5">
                <a:tint val="60000"/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21035060">
        <a:off x="3537928" y="1131424"/>
        <a:ext cx="283183" cy="422223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208BA16-7CF0-4CF8-B22F-5589DD5EEBBB}">
      <dsp:nvSpPr>
        <dsp:cNvPr id="0" name=""/>
        <dsp:cNvSpPr/>
      </dsp:nvSpPr>
      <dsp:spPr>
        <a:xfrm>
          <a:off x="110382" y="4758772"/>
          <a:ext cx="3297339" cy="2039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В первый же день Асе понравился  господин </a:t>
          </a:r>
          <a:r>
            <a:rPr lang="ru-RU" sz="1400" kern="1200" dirty="0" smtClean="0"/>
            <a:t>Н.Н. Чем </a:t>
          </a:r>
          <a:r>
            <a:rPr lang="ru-RU" sz="1400" kern="1200" dirty="0" smtClean="0"/>
            <a:t>чаще он </a:t>
          </a:r>
          <a:r>
            <a:rPr lang="ru-RU" sz="1400" kern="1200" dirty="0" smtClean="0"/>
            <a:t>приходил </a:t>
          </a:r>
          <a:r>
            <a:rPr lang="ru-RU" sz="1400" kern="1200" dirty="0" smtClean="0"/>
            <a:t>в гости к Гагину ,тем сильнее начинал </a:t>
          </a:r>
          <a:r>
            <a:rPr lang="ru-RU" sz="1400" kern="1200" dirty="0" smtClean="0"/>
            <a:t>нравиться </a:t>
          </a:r>
          <a:r>
            <a:rPr lang="ru-RU" sz="1400" kern="1200" dirty="0" smtClean="0"/>
            <a:t>Асе</a:t>
          </a:r>
          <a:r>
            <a:rPr lang="ru-RU" sz="1400" kern="1200" dirty="0" smtClean="0"/>
            <a:t>. Не </a:t>
          </a:r>
          <a:r>
            <a:rPr lang="ru-RU" sz="1400" kern="1200" dirty="0" smtClean="0"/>
            <a:t>зная как правильно вести себя в такой ситуации </a:t>
          </a:r>
          <a:r>
            <a:rPr lang="ru-RU" sz="1400" kern="1200" dirty="0" smtClean="0"/>
            <a:t>,она </a:t>
          </a:r>
          <a:r>
            <a:rPr lang="ru-RU" sz="1400" kern="1200" dirty="0" smtClean="0"/>
            <a:t>часто меняла своё поведение в присутствии господина Н.</a:t>
          </a:r>
          <a:endParaRPr lang="ru-RU" sz="1400" kern="1200" dirty="0"/>
        </a:p>
      </dsp:txBody>
      <dsp:txXfrm>
        <a:off x="110382" y="4758772"/>
        <a:ext cx="3297339" cy="1602458"/>
      </dsp:txXfrm>
    </dsp:sp>
    <dsp:sp modelId="{BD9A9B6F-4F7E-47D9-9118-0AD3271759A3}">
      <dsp:nvSpPr>
        <dsp:cNvPr id="0" name=""/>
        <dsp:cNvSpPr/>
      </dsp:nvSpPr>
      <dsp:spPr>
        <a:xfrm rot="903097" flipV="1">
          <a:off x="7154362" y="6193708"/>
          <a:ext cx="106463" cy="909890"/>
        </a:xfrm>
        <a:prstGeom prst="circularArrow">
          <a:avLst>
            <a:gd name="adj1" fmla="val 145"/>
            <a:gd name="adj2" fmla="val 16646"/>
            <a:gd name="adj3" fmla="val 5264736"/>
            <a:gd name="adj4" fmla="val 12497068"/>
            <a:gd name="adj5" fmla="val 169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5DDE30-E012-4BE7-8A3C-B0D3C600BD36}">
      <dsp:nvSpPr>
        <dsp:cNvPr id="0" name=""/>
        <dsp:cNvSpPr/>
      </dsp:nvSpPr>
      <dsp:spPr>
        <a:xfrm>
          <a:off x="1381678" y="4108446"/>
          <a:ext cx="918925" cy="495759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Н.Н</a:t>
          </a:r>
          <a:endParaRPr lang="ru-RU" sz="2400" kern="1200" dirty="0"/>
        </a:p>
      </dsp:txBody>
      <dsp:txXfrm>
        <a:off x="1381678" y="4108446"/>
        <a:ext cx="918925" cy="495759"/>
      </dsp:txXfrm>
    </dsp:sp>
    <dsp:sp modelId="{B8315F1F-092F-4E30-879A-C1CE5A315FA8}">
      <dsp:nvSpPr>
        <dsp:cNvPr id="0" name=""/>
        <dsp:cNvSpPr/>
      </dsp:nvSpPr>
      <dsp:spPr>
        <a:xfrm>
          <a:off x="3312365" y="7488833"/>
          <a:ext cx="2760466" cy="22480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Между Гагиным и господином Н были дружеские отношения .Гагин доверял господину  Н. ,как будто они были давно знакомы. Позже Н.Н </a:t>
          </a:r>
          <a:r>
            <a:rPr lang="ru-RU" sz="1400" kern="1200" dirty="0" err="1" smtClean="0"/>
            <a:t>начает</a:t>
          </a:r>
          <a:r>
            <a:rPr lang="ru-RU" sz="1400" kern="1200" dirty="0" smtClean="0"/>
            <a:t> подозревать Гагина во лжи.</a:t>
          </a:r>
          <a:endParaRPr lang="ru-RU" sz="1400" kern="1200" dirty="0"/>
        </a:p>
      </dsp:txBody>
      <dsp:txXfrm>
        <a:off x="3312365" y="7970553"/>
        <a:ext cx="2760466" cy="1766309"/>
      </dsp:txXfrm>
    </dsp:sp>
    <dsp:sp modelId="{D0234806-253F-41F1-A489-214A71F4C0DD}">
      <dsp:nvSpPr>
        <dsp:cNvPr id="0" name=""/>
        <dsp:cNvSpPr/>
      </dsp:nvSpPr>
      <dsp:spPr>
        <a:xfrm rot="21423264" flipH="1" flipV="1">
          <a:off x="-61004" y="9654569"/>
          <a:ext cx="122008" cy="211589"/>
        </a:xfrm>
        <a:prstGeom prst="circularArrow">
          <a:avLst>
            <a:gd name="adj1" fmla="val 255"/>
            <a:gd name="adj2" fmla="val 29388"/>
            <a:gd name="adj3" fmla="val 20229354"/>
            <a:gd name="adj4" fmla="val 13009763"/>
            <a:gd name="adj5" fmla="val 298"/>
          </a:avLst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</dsp:sp>
    <dsp:sp modelId="{6B376E0B-1328-4397-B0D2-F17F6E04F1C5}">
      <dsp:nvSpPr>
        <dsp:cNvPr id="0" name=""/>
        <dsp:cNvSpPr/>
      </dsp:nvSpPr>
      <dsp:spPr>
        <a:xfrm>
          <a:off x="4091206" y="5122284"/>
          <a:ext cx="949998" cy="556012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Ася</a:t>
          </a:r>
          <a:endParaRPr lang="ru-RU" sz="2400" kern="1200" dirty="0"/>
        </a:p>
      </dsp:txBody>
      <dsp:txXfrm>
        <a:off x="4091206" y="5122284"/>
        <a:ext cx="949998" cy="556012"/>
      </dsp:txXfrm>
    </dsp:sp>
    <dsp:sp modelId="{478F50E6-0603-4242-908D-635E48616A3D}">
      <dsp:nvSpPr>
        <dsp:cNvPr id="0" name=""/>
        <dsp:cNvSpPr/>
      </dsp:nvSpPr>
      <dsp:spPr>
        <a:xfrm>
          <a:off x="6013155" y="4745043"/>
          <a:ext cx="2995189" cy="2167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Ася относилась к Гагину ,как сестра к </a:t>
          </a:r>
          <a:r>
            <a:rPr lang="ru-RU" sz="1400" kern="1200" dirty="0" err="1" smtClean="0"/>
            <a:t>брату,так</a:t>
          </a:r>
          <a:r>
            <a:rPr lang="ru-RU" sz="1400" kern="1200" dirty="0" smtClean="0"/>
            <a:t> же как и Гагин относился к ней ,как к сестре</a:t>
          </a:r>
          <a:r>
            <a:rPr lang="ru-RU" sz="1400" kern="1200" dirty="0" smtClean="0"/>
            <a:t>. НН </a:t>
          </a:r>
          <a:r>
            <a:rPr lang="ru-RU" sz="1400" kern="1200" dirty="0" smtClean="0"/>
            <a:t>. Не был уверен в том ,что  Ася и </a:t>
          </a:r>
          <a:r>
            <a:rPr lang="ru-RU" sz="1400" kern="1200" dirty="0" smtClean="0"/>
            <a:t>Гагин - сводные </a:t>
          </a:r>
          <a:r>
            <a:rPr lang="ru-RU" sz="1400" kern="1200" dirty="0" smtClean="0"/>
            <a:t>брат и сестра ,так как он даже не мог предполагать о </a:t>
          </a:r>
          <a:r>
            <a:rPr lang="ru-RU" sz="1400" kern="1200" dirty="0" err="1" smtClean="0"/>
            <a:t>том,что</a:t>
          </a:r>
          <a:r>
            <a:rPr lang="ru-RU" sz="1400" kern="1200" dirty="0" smtClean="0"/>
            <a:t> происходило в прошлой жизни Аси и Гагина.</a:t>
          </a:r>
          <a:endParaRPr lang="ru-RU" sz="14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kern="1200" dirty="0"/>
        </a:p>
      </dsp:txBody>
      <dsp:txXfrm>
        <a:off x="6013155" y="4745043"/>
        <a:ext cx="2995189" cy="1703213"/>
      </dsp:txXfrm>
    </dsp:sp>
    <dsp:sp modelId="{7395AF83-210F-453C-B382-5C9538AF09B6}">
      <dsp:nvSpPr>
        <dsp:cNvPr id="0" name=""/>
        <dsp:cNvSpPr/>
      </dsp:nvSpPr>
      <dsp:spPr>
        <a:xfrm>
          <a:off x="7217532" y="4116227"/>
          <a:ext cx="1018497" cy="522647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Гагин</a:t>
          </a:r>
          <a:endParaRPr lang="ru-RU" sz="2300" kern="1200" dirty="0"/>
        </a:p>
      </dsp:txBody>
      <dsp:txXfrm>
        <a:off x="7217532" y="4116227"/>
        <a:ext cx="1018497" cy="5226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1E3949-59ED-405F-9066-69FB07533A47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7F774D-096A-4D03-ABF9-0F86FFD440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F774D-096A-4D03-ABF9-0F86FFD4404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6F0C656E-129E-4031-BD90-682A77248006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6D87D706-37EB-434B-8EB8-68E644D56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C656E-129E-4031-BD90-682A77248006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7D706-37EB-434B-8EB8-68E644D56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C656E-129E-4031-BD90-682A77248006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7D706-37EB-434B-8EB8-68E644D56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6F0C656E-129E-4031-BD90-682A77248006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7D706-37EB-434B-8EB8-68E644D56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F0C656E-129E-4031-BD90-682A77248006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6D87D706-37EB-434B-8EB8-68E644D56A0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F0C656E-129E-4031-BD90-682A77248006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D87D706-37EB-434B-8EB8-68E644D56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6F0C656E-129E-4031-BD90-682A77248006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6D87D706-37EB-434B-8EB8-68E644D56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C656E-129E-4031-BD90-682A77248006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7D706-37EB-434B-8EB8-68E644D56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F0C656E-129E-4031-BD90-682A77248006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D87D706-37EB-434B-8EB8-68E644D56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6F0C656E-129E-4031-BD90-682A77248006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6D87D706-37EB-434B-8EB8-68E644D56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6F0C656E-129E-4031-BD90-682A77248006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6D87D706-37EB-434B-8EB8-68E644D56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F0C656E-129E-4031-BD90-682A77248006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D87D706-37EB-434B-8EB8-68E644D56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11352" y="332656"/>
            <a:ext cx="5832648" cy="2736304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2200" dirty="0" smtClean="0">
                <a:solidFill>
                  <a:srgbClr val="FFFF00"/>
                </a:solidFill>
              </a:rPr>
              <a:t>Система образов</a:t>
            </a:r>
            <a:r>
              <a:rPr lang="ru-RU" sz="2200" dirty="0" smtClean="0">
                <a:solidFill>
                  <a:srgbClr val="FFFF00"/>
                </a:solidFill>
              </a:rPr>
              <a:t>,</a:t>
            </a:r>
            <a:r>
              <a:rPr lang="ru-RU" sz="2200" dirty="0" smtClean="0">
                <a:solidFill>
                  <a:srgbClr val="FFFF00"/>
                </a:solidFill>
              </a:rPr>
              <a:t> п</a:t>
            </a:r>
            <a:r>
              <a:rPr lang="ru-RU" sz="2200" dirty="0" smtClean="0">
                <a:solidFill>
                  <a:srgbClr val="FFFF00"/>
                </a:solidFill>
              </a:rPr>
              <a:t>роблематика </a:t>
            </a:r>
            <a:r>
              <a:rPr lang="ru-RU" sz="2200" smtClean="0">
                <a:solidFill>
                  <a:srgbClr val="FFFF00"/>
                </a:solidFill>
              </a:rPr>
              <a:t>и </a:t>
            </a:r>
            <a:r>
              <a:rPr lang="ru-RU" sz="2200" smtClean="0">
                <a:solidFill>
                  <a:srgbClr val="FFFF00"/>
                </a:solidFill>
              </a:rPr>
              <a:t>композиция </a:t>
            </a:r>
            <a:r>
              <a:rPr lang="ru-RU" sz="2200" dirty="0" smtClean="0">
                <a:solidFill>
                  <a:srgbClr val="FFFF00"/>
                </a:solidFill>
              </a:rPr>
              <a:t>повести </a:t>
            </a:r>
            <a:br>
              <a:rPr lang="ru-RU" sz="2200" dirty="0" smtClean="0">
                <a:solidFill>
                  <a:srgbClr val="FFFF00"/>
                </a:solidFill>
              </a:rPr>
            </a:br>
            <a:r>
              <a:rPr lang="ru-RU" sz="2200" dirty="0" smtClean="0">
                <a:solidFill>
                  <a:srgbClr val="FFFF00"/>
                </a:solidFill>
              </a:rPr>
              <a:t>И.С.Тургенева </a:t>
            </a:r>
            <a:r>
              <a:rPr lang="ru-RU" sz="2200" dirty="0" smtClean="0">
                <a:solidFill>
                  <a:srgbClr val="FFFF00"/>
                </a:solidFill>
              </a:rPr>
              <a:t>«Ася»</a:t>
            </a:r>
            <a:br>
              <a:rPr lang="ru-RU" sz="2200" dirty="0" smtClean="0">
                <a:solidFill>
                  <a:srgbClr val="FFFF00"/>
                </a:solidFill>
              </a:rPr>
            </a:br>
            <a:r>
              <a:rPr lang="ru-RU" sz="2200" dirty="0" smtClean="0">
                <a:solidFill>
                  <a:srgbClr val="FFFF00"/>
                </a:solidFill>
              </a:rPr>
              <a:t/>
            </a:r>
            <a:br>
              <a:rPr lang="ru-RU" sz="2200" dirty="0" smtClean="0">
                <a:solidFill>
                  <a:srgbClr val="FFFF00"/>
                </a:solidFill>
              </a:rPr>
            </a:br>
            <a:r>
              <a:rPr lang="ru-RU" sz="2200" dirty="0" smtClean="0">
                <a:solidFill>
                  <a:srgbClr val="FFFF00"/>
                </a:solidFill>
              </a:rPr>
              <a:t>на основе моделирования ОСК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840" y="3501008"/>
            <a:ext cx="5904656" cy="2952328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2400" i="1" dirty="0" smtClean="0">
                <a:solidFill>
                  <a:srgbClr val="FFFF00"/>
                </a:solidFill>
              </a:rPr>
              <a:t>Выполнила ученица 8 «Б» класса </a:t>
            </a:r>
            <a:r>
              <a:rPr lang="ru-RU" sz="2400" b="1" i="1" dirty="0" smtClean="0">
                <a:solidFill>
                  <a:srgbClr val="FFFF00"/>
                </a:solidFill>
              </a:rPr>
              <a:t>МБОУ СОШ №207</a:t>
            </a:r>
          </a:p>
          <a:p>
            <a:pPr algn="ctr"/>
            <a:r>
              <a:rPr lang="ru-RU" sz="1900" b="1" i="1" dirty="0" smtClean="0">
                <a:solidFill>
                  <a:srgbClr val="FFFF00"/>
                </a:solidFill>
              </a:rPr>
              <a:t>Ковалёва Алина</a:t>
            </a:r>
          </a:p>
          <a:p>
            <a:pPr algn="ctr"/>
            <a:r>
              <a:rPr lang="ru-RU" sz="1900" i="1" dirty="0" smtClean="0">
                <a:solidFill>
                  <a:srgbClr val="FFFF00"/>
                </a:solidFill>
              </a:rPr>
              <a:t>Руководитель проекта </a:t>
            </a:r>
            <a:r>
              <a:rPr lang="ru-RU" sz="1900" b="1" i="1" dirty="0" err="1" smtClean="0">
                <a:solidFill>
                  <a:srgbClr val="FFFF00"/>
                </a:solidFill>
              </a:rPr>
              <a:t>Митченко</a:t>
            </a:r>
            <a:r>
              <a:rPr lang="ru-RU" sz="1900" b="1" i="1" dirty="0" smtClean="0">
                <a:solidFill>
                  <a:srgbClr val="FFFF00"/>
                </a:solidFill>
              </a:rPr>
              <a:t> Надежда Алексеевна</a:t>
            </a:r>
            <a:r>
              <a:rPr lang="ru-RU" sz="1900" i="1" dirty="0" smtClean="0">
                <a:solidFill>
                  <a:srgbClr val="FFFF00"/>
                </a:solidFill>
              </a:rPr>
              <a:t>- учитель русского языка и литературы высшей категории</a:t>
            </a:r>
          </a:p>
          <a:p>
            <a:endParaRPr lang="ru-RU" dirty="0"/>
          </a:p>
        </p:txBody>
      </p:sp>
      <p:pic>
        <p:nvPicPr>
          <p:cNvPr id="4" name="Picture 2" descr="Какова любовь господина Н.Н.? ..\любовь н.doc &quot;Любовь ее меня и радовала и смущала. Неизбежность скорого, почти мгновенного реш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6" y="1"/>
            <a:ext cx="2592287" cy="6888079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064896" cy="894976"/>
          </a:xfr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Герои повести</a:t>
            </a:r>
            <a:endParaRPr lang="ru-RU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612576" y="1052736"/>
          <a:ext cx="9577064" cy="5589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8"/>
          <p:cNvGraphicFramePr/>
          <p:nvPr/>
        </p:nvGraphicFramePr>
        <p:xfrm>
          <a:off x="1619672" y="1844824"/>
          <a:ext cx="1728192" cy="1512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</p:nvPr>
        </p:nvGraphicFramePr>
        <p:xfrm>
          <a:off x="-1476672" y="0"/>
          <a:ext cx="8568952" cy="5013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" name="Скругленный прямоугольник 3"/>
          <p:cNvSpPr/>
          <p:nvPr/>
        </p:nvSpPr>
        <p:spPr>
          <a:xfrm>
            <a:off x="5003032" y="4077072"/>
            <a:ext cx="41409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«Не дразните </a:t>
            </a:r>
            <a:r>
              <a:rPr lang="ru-RU" dirty="0" err="1" smtClean="0"/>
              <a:t>ей.Вы</a:t>
            </a:r>
            <a:r>
              <a:rPr lang="ru-RU" dirty="0" smtClean="0"/>
              <a:t> её не знаете :она, пожалуй, ещё на башню взберётся»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3528" y="5733256"/>
            <a:ext cx="2520280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«Как она глубоко чувствует и с какой невероятной  силой в ней эти чувства»</a:t>
            </a:r>
            <a:endParaRPr lang="ru-RU" sz="16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436096" y="476672"/>
            <a:ext cx="2880320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«Она ребёнок ,будьте снисходительны»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940152" y="2852936"/>
            <a:ext cx="1835696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«Беда ,если она кого –то полюбит»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292080" y="1412776"/>
            <a:ext cx="3312368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</a:t>
            </a:r>
            <a:r>
              <a:rPr lang="ru-RU" dirty="0" err="1" smtClean="0"/>
              <a:t>Скажите,что</a:t>
            </a:r>
            <a:r>
              <a:rPr lang="ru-RU" dirty="0" smtClean="0"/>
              <a:t> я должна </a:t>
            </a:r>
            <a:r>
              <a:rPr lang="ru-RU" dirty="0" err="1" smtClean="0"/>
              <a:t>делать?Я</a:t>
            </a:r>
            <a:r>
              <a:rPr lang="ru-RU" dirty="0" smtClean="0"/>
              <a:t> Всё буду </a:t>
            </a:r>
            <a:r>
              <a:rPr lang="ru-RU" dirty="0" err="1" smtClean="0"/>
              <a:t>делать,что</a:t>
            </a:r>
            <a:r>
              <a:rPr lang="ru-RU" dirty="0" smtClean="0"/>
              <a:t> вы мне скажите»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588224" y="5373216"/>
            <a:ext cx="216024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«Асе нужен </a:t>
            </a:r>
            <a:r>
              <a:rPr lang="ru-RU" dirty="0" err="1" smtClean="0"/>
              <a:t>герой,необыкновенный</a:t>
            </a:r>
            <a:r>
              <a:rPr lang="ru-RU" dirty="0" smtClean="0"/>
              <a:t> человек»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347864" y="5229200"/>
            <a:ext cx="2880320" cy="1268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Её</a:t>
            </a:r>
            <a:r>
              <a:rPr lang="ru-RU" dirty="0" smtClean="0"/>
              <a:t> нужно хорошо </a:t>
            </a:r>
            <a:r>
              <a:rPr lang="ru-RU" dirty="0" err="1" smtClean="0"/>
              <a:t>знать,чтоб</a:t>
            </a:r>
            <a:r>
              <a:rPr lang="ru-RU" dirty="0" smtClean="0"/>
              <a:t> о ней </a:t>
            </a:r>
            <a:r>
              <a:rPr lang="ru-RU" dirty="0" err="1" smtClean="0"/>
              <a:t>судить.У</a:t>
            </a:r>
            <a:r>
              <a:rPr lang="ru-RU" dirty="0" smtClean="0"/>
              <a:t> </a:t>
            </a:r>
            <a:r>
              <a:rPr lang="ru-RU" dirty="0" err="1" smtClean="0"/>
              <a:t>ней</a:t>
            </a:r>
            <a:r>
              <a:rPr lang="ru-RU" dirty="0" smtClean="0"/>
              <a:t> сердце очень </a:t>
            </a:r>
            <a:r>
              <a:rPr lang="ru-RU" dirty="0" err="1" smtClean="0"/>
              <a:t>доброе,а</a:t>
            </a:r>
            <a:r>
              <a:rPr lang="ru-RU" dirty="0" smtClean="0"/>
              <a:t> голова бедовая»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51520" y="4365104"/>
            <a:ext cx="1800200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«Дни </a:t>
            </a:r>
            <a:r>
              <a:rPr lang="ru-RU" sz="1600" dirty="0" err="1" smtClean="0"/>
              <a:t>уходят,жизнь</a:t>
            </a:r>
            <a:r>
              <a:rPr lang="ru-RU" sz="1600" dirty="0" smtClean="0"/>
              <a:t> </a:t>
            </a:r>
            <a:r>
              <a:rPr lang="ru-RU" sz="1600" dirty="0" err="1" smtClean="0"/>
              <a:t>уйдёт,а</a:t>
            </a:r>
            <a:r>
              <a:rPr lang="ru-RU" sz="1600" dirty="0" smtClean="0"/>
              <a:t> что мы сделали?»</a:t>
            </a:r>
            <a:endParaRPr lang="ru-RU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251520" y="0"/>
            <a:ext cx="8568952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Непростая судьба девушки и сильная, впечатлительная натура</a:t>
            </a:r>
            <a:endParaRPr lang="ru-RU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5940152" y="2204864"/>
            <a:ext cx="3096344" cy="2736304"/>
          </a:xfrm>
          <a:prstGeom prst="ellips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«Я был </a:t>
            </a:r>
            <a:r>
              <a:rPr lang="ru-RU" sz="1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здоров,молод,весел,деньги</a:t>
            </a:r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у меня не переводились ,заботы ещё не успели завестись ,я жил без оглядки ,делал что </a:t>
            </a:r>
            <a:r>
              <a:rPr lang="ru-RU" sz="1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хотел,процветал</a:t>
            </a:r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»</a:t>
            </a:r>
            <a:endParaRPr lang="ru-RU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Полилиния 7"/>
          <p:cNvSpPr/>
          <p:nvPr/>
        </p:nvSpPr>
        <p:spPr>
          <a:xfrm>
            <a:off x="0" y="2132856"/>
            <a:ext cx="3131840" cy="2808312"/>
          </a:xfrm>
          <a:custGeom>
            <a:avLst/>
            <a:gdLst>
              <a:gd name="connsiteX0" fmla="*/ 0 w 3168352"/>
              <a:gd name="connsiteY0" fmla="*/ 1980220 h 3960440"/>
              <a:gd name="connsiteX1" fmla="*/ 347144 w 3168352"/>
              <a:gd name="connsiteY1" fmla="*/ 743186 h 3960440"/>
              <a:gd name="connsiteX2" fmla="*/ 1584180 w 3168352"/>
              <a:gd name="connsiteY2" fmla="*/ 2 h 3960440"/>
              <a:gd name="connsiteX3" fmla="*/ 2821213 w 3168352"/>
              <a:gd name="connsiteY3" fmla="*/ 743191 h 3960440"/>
              <a:gd name="connsiteX4" fmla="*/ 3168354 w 3168352"/>
              <a:gd name="connsiteY4" fmla="*/ 1980225 h 3960440"/>
              <a:gd name="connsiteX5" fmla="*/ 2821211 w 3168352"/>
              <a:gd name="connsiteY5" fmla="*/ 3217259 h 3960440"/>
              <a:gd name="connsiteX6" fmla="*/ 1584177 w 3168352"/>
              <a:gd name="connsiteY6" fmla="*/ 3960445 h 3960440"/>
              <a:gd name="connsiteX7" fmla="*/ 347144 w 3168352"/>
              <a:gd name="connsiteY7" fmla="*/ 3217257 h 3960440"/>
              <a:gd name="connsiteX8" fmla="*/ 2 w 3168352"/>
              <a:gd name="connsiteY8" fmla="*/ 1980223 h 3960440"/>
              <a:gd name="connsiteX9" fmla="*/ 0 w 3168352"/>
              <a:gd name="connsiteY9" fmla="*/ 198022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68352" h="3960440">
                <a:moveTo>
                  <a:pt x="0" y="1980220"/>
                </a:moveTo>
                <a:cubicBezTo>
                  <a:pt x="0" y="1530568"/>
                  <a:pt x="122427" y="1094305"/>
                  <a:pt x="347144" y="743186"/>
                </a:cubicBezTo>
                <a:cubicBezTo>
                  <a:pt x="647777" y="273448"/>
                  <a:pt x="1102932" y="1"/>
                  <a:pt x="1584180" y="2"/>
                </a:cubicBezTo>
                <a:cubicBezTo>
                  <a:pt x="2065427" y="3"/>
                  <a:pt x="2520581" y="273452"/>
                  <a:pt x="2821213" y="743191"/>
                </a:cubicBezTo>
                <a:cubicBezTo>
                  <a:pt x="3045929" y="1094310"/>
                  <a:pt x="3168354" y="1530574"/>
                  <a:pt x="3168354" y="1980225"/>
                </a:cubicBezTo>
                <a:cubicBezTo>
                  <a:pt x="3168354" y="2429877"/>
                  <a:pt x="3045928" y="2866140"/>
                  <a:pt x="2821211" y="3217259"/>
                </a:cubicBezTo>
                <a:cubicBezTo>
                  <a:pt x="2520578" y="3686997"/>
                  <a:pt x="2065424" y="3960445"/>
                  <a:pt x="1584177" y="3960445"/>
                </a:cubicBezTo>
                <a:cubicBezTo>
                  <a:pt x="1102930" y="3960445"/>
                  <a:pt x="647776" y="3686996"/>
                  <a:pt x="347144" y="3217257"/>
                </a:cubicBezTo>
                <a:cubicBezTo>
                  <a:pt x="122428" y="2866138"/>
                  <a:pt x="2" y="2429874"/>
                  <a:pt x="2" y="1980223"/>
                </a:cubicBezTo>
                <a:cubicBezTo>
                  <a:pt x="1" y="1980222"/>
                  <a:pt x="1" y="1980221"/>
                  <a:pt x="0" y="1980220"/>
                </a:cubicBezTo>
                <a:close/>
              </a:path>
            </a:pathLst>
          </a:cu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«Я путешествовал без всякой цели ,без плана       останавливаясь везде ,где мне нравилось ,и отправлялся тотчас </a:t>
            </a:r>
            <a:r>
              <a:rPr lang="ru-RU" sz="1600" dirty="0" err="1" smtClean="0">
                <a:solidFill>
                  <a:schemeClr val="tx1"/>
                </a:solidFill>
              </a:rPr>
              <a:t>далее,как</a:t>
            </a:r>
            <a:r>
              <a:rPr lang="ru-RU" sz="1600" dirty="0" smtClean="0">
                <a:solidFill>
                  <a:schemeClr val="tx1"/>
                </a:solidFill>
              </a:rPr>
              <a:t> только чувствовал желание видеть новые лица.»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0" name="Полилиния 9"/>
          <p:cNvSpPr/>
          <p:nvPr/>
        </p:nvSpPr>
        <p:spPr>
          <a:xfrm>
            <a:off x="3275856" y="2276872"/>
            <a:ext cx="2520280" cy="2520280"/>
          </a:xfrm>
          <a:custGeom>
            <a:avLst/>
            <a:gdLst>
              <a:gd name="connsiteX0" fmla="*/ 0 w 1584176"/>
              <a:gd name="connsiteY0" fmla="*/ 0 h 4032448"/>
              <a:gd name="connsiteX1" fmla="*/ 1584176 w 1584176"/>
              <a:gd name="connsiteY1" fmla="*/ 0 h 4032448"/>
              <a:gd name="connsiteX2" fmla="*/ 1584176 w 1584176"/>
              <a:gd name="connsiteY2" fmla="*/ 4032448 h 4032448"/>
              <a:gd name="connsiteX3" fmla="*/ 0 w 1584176"/>
              <a:gd name="connsiteY3" fmla="*/ 4032448 h 4032448"/>
              <a:gd name="connsiteX4" fmla="*/ 0 w 1584176"/>
              <a:gd name="connsiteY4" fmla="*/ 0 h 4032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4176" h="4032448">
                <a:moveTo>
                  <a:pt x="0" y="0"/>
                </a:moveTo>
                <a:lnTo>
                  <a:pt x="1584176" y="0"/>
                </a:lnTo>
                <a:lnTo>
                  <a:pt x="1584176" y="4032448"/>
                </a:lnTo>
                <a:lnTo>
                  <a:pt x="0" y="4032448"/>
                </a:lnTo>
                <a:lnTo>
                  <a:pt x="0" y="0"/>
                </a:lnTo>
                <a:close/>
              </a:path>
            </a:pathLst>
          </a:cu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«Молодость ест пряники </a:t>
            </a:r>
            <a:r>
              <a:rPr lang="ru-RU" dirty="0" err="1" smtClean="0"/>
              <a:t>залочёные</a:t>
            </a:r>
            <a:r>
              <a:rPr lang="ru-RU" dirty="0" smtClean="0"/>
              <a:t> ,да и </a:t>
            </a:r>
            <a:r>
              <a:rPr lang="ru-RU" dirty="0" err="1" smtClean="0"/>
              <a:t>думает,что</a:t>
            </a:r>
            <a:r>
              <a:rPr lang="ru-RU" dirty="0" smtClean="0"/>
              <a:t> это и есть хлеб насущный ,а придёт время –и хлебца напросишься»</a:t>
            </a:r>
            <a:endParaRPr lang="ru-RU" dirty="0"/>
          </a:p>
        </p:txBody>
      </p:sp>
      <p:sp>
        <p:nvSpPr>
          <p:cNvPr id="41" name="Содержимое 40"/>
          <p:cNvSpPr>
            <a:spLocks noGrp="1"/>
          </p:cNvSpPr>
          <p:nvPr>
            <p:ph idx="1"/>
          </p:nvPr>
        </p:nvSpPr>
        <p:spPr>
          <a:xfrm flipH="1">
            <a:off x="10764688" y="7029400"/>
            <a:ext cx="216024" cy="7200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1331640" y="260648"/>
            <a:ext cx="5148064" cy="76944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400" b="1" i="1" dirty="0" smtClean="0"/>
              <a:t>Господин Н</a:t>
            </a:r>
            <a:endParaRPr lang="ru-RU" sz="4400" b="1" i="1" dirty="0"/>
          </a:p>
        </p:txBody>
      </p:sp>
      <p:cxnSp>
        <p:nvCxnSpPr>
          <p:cNvPr id="44" name="Прямая со стрелкой 43"/>
          <p:cNvCxnSpPr/>
          <p:nvPr/>
        </p:nvCxnSpPr>
        <p:spPr>
          <a:xfrm flipH="1">
            <a:off x="899592" y="1052736"/>
            <a:ext cx="504056" cy="11521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4355976" y="1124744"/>
            <a:ext cx="0" cy="936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1043608" y="5301208"/>
            <a:ext cx="7560840" cy="132343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«Завтра я буду </a:t>
            </a:r>
            <a:r>
              <a:rPr lang="ru-RU" sz="2000" b="1" dirty="0" smtClean="0"/>
              <a:t>счастлив! У </a:t>
            </a:r>
            <a:r>
              <a:rPr lang="ru-RU" sz="2000" b="1" dirty="0" smtClean="0"/>
              <a:t>счастья нет завтрашнего дня</a:t>
            </a:r>
            <a:r>
              <a:rPr lang="ru-RU" sz="2000" b="1" dirty="0" smtClean="0"/>
              <a:t>; у </a:t>
            </a:r>
            <a:r>
              <a:rPr lang="ru-RU" sz="2000" b="1" dirty="0" smtClean="0"/>
              <a:t>него нет и вчерашнего</a:t>
            </a:r>
            <a:r>
              <a:rPr lang="ru-RU" sz="2000" b="1" dirty="0" smtClean="0"/>
              <a:t>; оно </a:t>
            </a:r>
            <a:r>
              <a:rPr lang="ru-RU" sz="2000" b="1" dirty="0" smtClean="0"/>
              <a:t>не помнит прошедшего</a:t>
            </a:r>
            <a:r>
              <a:rPr lang="ru-RU" sz="2000" b="1" dirty="0" smtClean="0"/>
              <a:t>, не </a:t>
            </a:r>
            <a:r>
              <a:rPr lang="ru-RU" sz="2000" b="1" dirty="0" smtClean="0"/>
              <a:t>думает о будущем</a:t>
            </a:r>
            <a:r>
              <a:rPr lang="ru-RU" sz="2000" b="1" dirty="0" smtClean="0"/>
              <a:t>; у </a:t>
            </a:r>
            <a:r>
              <a:rPr lang="ru-RU" sz="2000" b="1" dirty="0" smtClean="0"/>
              <a:t>него есть </a:t>
            </a:r>
            <a:r>
              <a:rPr lang="ru-RU" sz="2000" b="1" dirty="0" smtClean="0"/>
              <a:t>настоящее- и </a:t>
            </a:r>
            <a:r>
              <a:rPr lang="ru-RU" sz="2000" b="1" dirty="0" smtClean="0"/>
              <a:t>это не день, а мгновенье»</a:t>
            </a:r>
            <a:endParaRPr lang="ru-RU" sz="2000" b="1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6516216" y="1052736"/>
            <a:ext cx="504056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157192"/>
            <a:ext cx="8229600" cy="139903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tx1"/>
                </a:solidFill>
              </a:rPr>
              <a:t>Гагин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Куб 3"/>
          <p:cNvSpPr/>
          <p:nvPr/>
        </p:nvSpPr>
        <p:spPr>
          <a:xfrm>
            <a:off x="4644008" y="1556792"/>
            <a:ext cx="3888432" cy="2160240"/>
          </a:xfrm>
          <a:prstGeom prst="cub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«Русская душа, правдивая, честная, простая, но, к сожалению, немного вялая, без цепкости и внутреннего жара»</a:t>
            </a:r>
            <a:endParaRPr lang="ru-RU" dirty="0"/>
          </a:p>
        </p:txBody>
      </p:sp>
      <p:sp>
        <p:nvSpPr>
          <p:cNvPr id="7" name="Куб 6"/>
          <p:cNvSpPr/>
          <p:nvPr/>
        </p:nvSpPr>
        <p:spPr>
          <a:xfrm>
            <a:off x="3059832" y="3645024"/>
            <a:ext cx="5904656" cy="1268760"/>
          </a:xfrm>
          <a:prstGeom prst="cub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«У Гагина было именно такое </a:t>
            </a:r>
            <a:r>
              <a:rPr lang="ru-RU" dirty="0" smtClean="0"/>
              <a:t>лицо, милое, ласковое, с </a:t>
            </a:r>
            <a:r>
              <a:rPr lang="ru-RU" dirty="0" smtClean="0"/>
              <a:t>большими мягкими глазами и мягкими курчавыми волосами»</a:t>
            </a:r>
            <a:endParaRPr lang="ru-RU" dirty="0"/>
          </a:p>
        </p:txBody>
      </p:sp>
      <p:sp>
        <p:nvSpPr>
          <p:cNvPr id="8" name="Куб 7"/>
          <p:cNvSpPr/>
          <p:nvPr/>
        </p:nvSpPr>
        <p:spPr>
          <a:xfrm>
            <a:off x="5868144" y="260648"/>
            <a:ext cx="2152256" cy="1440160"/>
          </a:xfrm>
          <a:prstGeom prst="cub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«Ты спишь ли? Гитарой тебя разбужу»</a:t>
            </a:r>
            <a:endParaRPr lang="ru-RU" dirty="0"/>
          </a:p>
        </p:txBody>
      </p:sp>
      <p:sp>
        <p:nvSpPr>
          <p:cNvPr id="9" name="Выноска со стрелкой вниз 8"/>
          <p:cNvSpPr/>
          <p:nvPr/>
        </p:nvSpPr>
        <p:spPr>
          <a:xfrm>
            <a:off x="395536" y="3140968"/>
            <a:ext cx="2520280" cy="2016224"/>
          </a:xfrm>
          <a:prstGeom prst="downArrowCallou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«Взор мой упал на красивого молодого человека в </a:t>
            </a:r>
            <a:r>
              <a:rPr lang="ru-RU" dirty="0" err="1" smtClean="0"/>
              <a:t>фуражкеи</a:t>
            </a:r>
            <a:r>
              <a:rPr lang="ru-RU" dirty="0" smtClean="0"/>
              <a:t> широкой куртке»</a:t>
            </a:r>
            <a:endParaRPr lang="ru-RU" dirty="0"/>
          </a:p>
        </p:txBody>
      </p:sp>
      <p:sp>
        <p:nvSpPr>
          <p:cNvPr id="11" name="Куб 10"/>
          <p:cNvSpPr/>
          <p:nvPr/>
        </p:nvSpPr>
        <p:spPr>
          <a:xfrm>
            <a:off x="1043608" y="188640"/>
            <a:ext cx="3096344" cy="1288160"/>
          </a:xfrm>
          <a:prstGeom prst="cub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«Без горького ,постоянного труда не бывает художников»</a:t>
            </a:r>
            <a:endParaRPr lang="ru-RU" dirty="0"/>
          </a:p>
        </p:txBody>
      </p:sp>
      <p:sp>
        <p:nvSpPr>
          <p:cNvPr id="12" name="Куб 11"/>
          <p:cNvSpPr/>
          <p:nvPr/>
        </p:nvSpPr>
        <p:spPr>
          <a:xfrm>
            <a:off x="1259632" y="1556792"/>
            <a:ext cx="1872208" cy="1368152"/>
          </a:xfrm>
          <a:prstGeom prst="cub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«Он обходился с нею по-братски»</a:t>
            </a:r>
            <a:endParaRPr lang="ru-RU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96336" y="6858000"/>
            <a:ext cx="4283968" cy="112474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180528" y="-3339752"/>
          <a:ext cx="9144000" cy="10485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" name="Левая круглая скобка 21"/>
          <p:cNvSpPr/>
          <p:nvPr/>
        </p:nvSpPr>
        <p:spPr>
          <a:xfrm rot="16200000">
            <a:off x="3455876" y="2600908"/>
            <a:ext cx="864096" cy="6840760"/>
          </a:xfrm>
          <a:prstGeom prst="leftBracket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Выгнутая влево стрелка 23"/>
          <p:cNvSpPr/>
          <p:nvPr/>
        </p:nvSpPr>
        <p:spPr>
          <a:xfrm rot="5588640">
            <a:off x="2983864" y="-362219"/>
            <a:ext cx="694489" cy="1803324"/>
          </a:xfrm>
          <a:prstGeom prst="curvedRightArrow">
            <a:avLst>
              <a:gd name="adj1" fmla="val 25000"/>
              <a:gd name="adj2" fmla="val 64995"/>
              <a:gd name="adj3" fmla="val 2400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39" name="Прямая со стрелкой 38"/>
          <p:cNvCxnSpPr/>
          <p:nvPr/>
        </p:nvCxnSpPr>
        <p:spPr>
          <a:xfrm flipV="1">
            <a:off x="4427984" y="6309320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8" name="Овал 47"/>
          <p:cNvSpPr/>
          <p:nvPr/>
        </p:nvSpPr>
        <p:spPr>
          <a:xfrm>
            <a:off x="3563888" y="1268760"/>
            <a:ext cx="1872208" cy="18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i="1" dirty="0" smtClean="0">
                <a:solidFill>
                  <a:schemeClr val="tx1">
                    <a:lumMod val="95000"/>
                  </a:schemeClr>
                </a:solidFill>
              </a:rPr>
              <a:t>Ася</a:t>
            </a:r>
            <a:endParaRPr lang="ru-RU" sz="4400" b="1" i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49" name="Выгнутая вправо стрелка 48"/>
          <p:cNvSpPr/>
          <p:nvPr/>
        </p:nvSpPr>
        <p:spPr>
          <a:xfrm rot="15100628">
            <a:off x="5376918" y="-386718"/>
            <a:ext cx="614762" cy="1636752"/>
          </a:xfrm>
          <a:prstGeom prst="curved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700808"/>
            <a:ext cx="91440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И.С.Тургенев  в повести "Ася"поднимает проблему своевременности совершаемых поступков, страха перед принятием единственно правильного решения, от которого, возможно, будет зависеть дальнейшая судьба героя.</a:t>
            </a:r>
          </a:p>
          <a:p>
            <a:r>
              <a:rPr lang="ru-RU" dirty="0" smtClean="0"/>
              <a:t>         Переживания героев описаны так, что читатель  понимает  волнение  Аси и нерешительность  НН. Горечь расставания, счастье встреч, безысходность ситуации описаны так реалистично, словно мы сами ощутили их.</a:t>
            </a:r>
          </a:p>
          <a:p>
            <a:r>
              <a:rPr lang="ru-RU" dirty="0" smtClean="0"/>
              <a:t>       В этом произведении мечтания и реальность не совместились. Автор как бы дает нам совет- делайте все вовремя, иначе можете многое потерять не бойтесь рисковать. </a:t>
            </a:r>
          </a:p>
          <a:p>
            <a:r>
              <a:rPr lang="ru-RU" dirty="0" smtClean="0"/>
              <a:t>Н.Н не решился  признаться в любви Асе, его ,вероятно, все-таки беспокоило ее происхождение. Потеряв доверие девушки, он потерял и ее 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627784" y="620688"/>
            <a:ext cx="23855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Заключение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413</TotalTime>
  <Words>616</Words>
  <Application>Microsoft Office PowerPoint</Application>
  <PresentationFormat>Экран (4:3)</PresentationFormat>
  <Paragraphs>50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Яркая</vt:lpstr>
      <vt:lpstr>Система образов, проблематика и композиция повести  И.С.Тургенева «Ася»  на основе моделирования ОСК </vt:lpstr>
      <vt:lpstr>Герои повести</vt:lpstr>
      <vt:lpstr>Слайд 3</vt:lpstr>
      <vt:lpstr>Слайд 4</vt:lpstr>
      <vt:lpstr>Гагин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Повесть «Ася» Опорная схема по теме: «Система образов»</dc:title>
  <dc:creator>Алина</dc:creator>
  <cp:lastModifiedBy>Пользователь Windows</cp:lastModifiedBy>
  <cp:revision>46</cp:revision>
  <dcterms:created xsi:type="dcterms:W3CDTF">2015-02-17T12:02:09Z</dcterms:created>
  <dcterms:modified xsi:type="dcterms:W3CDTF">2020-05-20T09:24:20Z</dcterms:modified>
</cp:coreProperties>
</file>