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F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6459791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944585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2666779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64418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4001915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1575500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491458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177960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5193451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0762563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48476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F407F-A175-4767-807D-D4D6892DCE3B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23371-681C-48AD-92BA-291ADE882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90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7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7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nastol.com.ua/download.php?img=201705/1920x1080/nastol.com.ua-2236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132856"/>
            <a:ext cx="5976664" cy="3301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822867"/>
            <a:ext cx="1811925" cy="10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85379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2847" y="1916832"/>
            <a:ext cx="78783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Рекомендации родителям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«Поговорим о войне…»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ля средней группы ДОУ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822867"/>
            <a:ext cx="1811925" cy="10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27000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040559"/>
          </a:xfrm>
        </p:spPr>
        <p:txBody>
          <a:bodyPr>
            <a:noAutofit/>
          </a:bodyPr>
          <a:lstStyle/>
          <a:p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r>
              <a:rPr lang="ru-RU" sz="2400" dirty="0" smtClean="0">
                <a:cs typeface="Aharoni" pitchFamily="2" charset="-79"/>
              </a:rPr>
              <a:t>Каждый </a:t>
            </a:r>
            <a:r>
              <a:rPr lang="ru-RU" sz="2400" dirty="0" smtClean="0">
                <a:cs typeface="Aharoni" pitchFamily="2" charset="-79"/>
              </a:rPr>
              <a:t>год наша Родина погружается в атмосферу единства и сплоченности. Праздник Победы – хороший повод рассказать детям о войне. Для современных родителей годы с 1941 по 1945 – это время, которое у многих забрало бабушек, дедушек, прабабушек или прадедушек. В один день закончилось детство у тех, кому мы обязаны своим детством. Наши родители делились с нами воспоминаниями, а мы должны передать эстафету памяти последующему поколению. Своеобразная консультация для родителей поможет подобрать правильные слова.</a:t>
            </a:r>
            <a:endParaRPr lang="ru-RU" sz="2400" dirty="0"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822867"/>
            <a:ext cx="1811925" cy="10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0934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4464496"/>
          </a:xfrm>
        </p:spPr>
        <p:txBody>
          <a:bodyPr>
            <a:normAutofit/>
          </a:bodyPr>
          <a:lstStyle/>
          <a:p>
            <a:r>
              <a:rPr lang="ru-RU" sz="2200" b="1" i="1" u="sng" dirty="0" smtClean="0">
                <a:solidFill>
                  <a:srgbClr val="00B0F0"/>
                </a:solidFill>
                <a:cs typeface="Aharoni" pitchFamily="2" charset="-79"/>
              </a:rPr>
              <a:t>С ЧЕГО НАЧАТЬ РАЗГОВОР?</a:t>
            </a:r>
            <a:r>
              <a:rPr lang="ru-RU" sz="2200" dirty="0" smtClean="0">
                <a:cs typeface="Aharoni" pitchFamily="2" charset="-79"/>
              </a:rPr>
              <a:t> Беседа на такую взрослую тему, как война, требует подходящего момента. Поговорить можно в преддверии праздника 9 Мая, а заодно пояснить, что это за день, что он значит для страны, рассказать о подготовке к параду, об украшении города к празднику. Ребенок сам может натолкнуть родителя на разговор. У дошкольника к 5 годам возникает много вопросов обо всем на свете, поэтому когда-нибудь он спросит, есть ли бабушки и дедушки у мамы и папы, где они живут, как они выросли. Это подходящая ситуация для разговора о трудном детстве детей того времени, о том, что многие мамы и папы никогда не видели своих бабушек и дедушек. О войне должны знать дети любого пола.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021288"/>
            <a:ext cx="1811925" cy="10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9320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3525" y="0"/>
            <a:ext cx="9157525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Война — это целый период из жизни мужчин и женщин, мальчиков и девочек. Это героизм и самоотверженность дедов, отцов</a:t>
            </a:r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,</a:t>
            </a:r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 Война — это целый период из жизни мужчин и женщин, мальчиков и девочек. Это героизм и самоотверженность дедов, отцов, сыновей и братьев, но вместе с тем – крепость духа, забота и стойкость бабушек, матерей, дочерей, сестер. Такие разговоры дают возможность рассказать об истинных образах героев, а не тех, что пропагандируют современные мультфильмы.</a:t>
            </a:r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сыновей и братьев, но вместе с тем – крепость духа, забота и стойкость бабушек, матерей, дочерей, сестер. Такие разговоры дают возможность </a:t>
            </a:r>
            <a:r>
              <a:rPr lang="ru-RU" dirty="0" smtClean="0"/>
              <a:t>рассказать об истинных образах героев, а не тех, что пропагандируют современные мультфильмы.</a:t>
            </a:r>
            <a:endParaRPr lang="ru-RU" dirty="0">
              <a:ln w="3175">
                <a:solidFill>
                  <a:srgbClr val="FFCE33"/>
                </a:solidFill>
              </a:ln>
            </a:endParaRPr>
          </a:p>
        </p:txBody>
      </p:sp>
      <p:sp>
        <p:nvSpPr>
          <p:cNvPr id="9" name="Скругленный прямоугольник 1"/>
          <p:cNvSpPr/>
          <p:nvPr/>
        </p:nvSpPr>
        <p:spPr>
          <a:xfrm flipV="1">
            <a:off x="-72000" y="0"/>
            <a:ext cx="9216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811925" cy="10351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6381328"/>
            <a:ext cx="1656000" cy="27058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202748" flipH="1" flipV="1">
            <a:off x="7844034" y="33504"/>
            <a:ext cx="1417017" cy="7439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202748" flipH="1" flipV="1">
            <a:off x="7844035" y="-38503"/>
            <a:ext cx="1417017" cy="74399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57525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cs typeface="Aharoni" pitchFamily="2" charset="-79"/>
              </a:rPr>
              <a:t>Откладывать разговоры на тему войны не обязательно до возраста, когда ребенок сам может спросить. Дети видят и понимают больше, чем нам кажется. Тем более не отказывайте ребенку в разговоре о войне, если он спрашивает об этом сам. Говорить о войне с дошкольником нужно простым, понятным языком. Не надо перегружать рассказ датами, подробностями, которые ребенок просто не сможет разложить в голове по полочкам. Детям проще воспринимать информацию наглядно, когда можно посмотреть и потрогать. Поэтому говорите с ребенком, когда показываете семейный фотоальбом, читаете книгу на военную тематику или рассматриваете журнал о военной технике. Говорить о подвигах советских солдат можно у вечного огня. Расскажите ребенку, что огонь символизирует вечную память о павших воинах и горит в любое время суток, в любую погоду.</a:t>
            </a:r>
            <a:endParaRPr lang="ru-RU" sz="2000" b="1" i="1" dirty="0">
              <a:ln w="3175">
                <a:solidFill>
                  <a:srgbClr val="FFCE33"/>
                </a:solidFill>
              </a:ln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5" name="Скругленный прямоугольник 1"/>
          <p:cNvSpPr/>
          <p:nvPr/>
        </p:nvSpPr>
        <p:spPr>
          <a:xfrm flipV="1">
            <a:off x="-72000" y="0"/>
            <a:ext cx="9216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811925" cy="10351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6381328"/>
            <a:ext cx="1656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202748" flipH="1" flipV="1">
            <a:off x="7844035" y="-38503"/>
            <a:ext cx="1417017" cy="74399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 Поговорите о том, что надписи на мемориальных плитах – это не просто непонятные ребенку слова. Это имена воинов, погибших за будущее своей страны, за будущее нас и наших детей. С именем каждого воина связана своя история – </a:t>
            </a:r>
            <a:r>
              <a:rPr lang="ru-RU" sz="2400" b="1" i="1" dirty="0" err="1" smtClean="0">
                <a:solidFill>
                  <a:schemeClr val="tx1"/>
                </a:solidFill>
                <a:cs typeface="Aharoni" pitchFamily="2" charset="-79"/>
              </a:rPr>
              <a:t>история</a:t>
            </a:r>
            <a:r>
              <a:rPr lang="ru-RU" sz="2400" b="1" i="1" dirty="0" smtClean="0">
                <a:solidFill>
                  <a:schemeClr val="tx1"/>
                </a:solidFill>
                <a:cs typeface="Aharoni" pitchFamily="2" charset="-79"/>
              </a:rPr>
              <a:t> его жизни и смерти. Каждый из этих людей был чьим-то сыном, братом, отцом. Их линия жизни оборвалась, а мы продолжаем жить – и благодарим их за это. Не стесняйтесь говорить о войне откровенно. Наша общая история не должна пропасть с годами, мы, родители, должны передавать эту память детям, а наши дети будут рассказывать о войне нашим внукам. Никто не будет забыт, пока мы с вами помним.</a:t>
            </a:r>
            <a:endParaRPr lang="ru-RU" sz="2400" b="1" i="1" dirty="0">
              <a:ln w="3175">
                <a:solidFill>
                  <a:srgbClr val="FFCE33"/>
                </a:solidFill>
              </a:ln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5" name="Скругленный прямоугольник 1"/>
          <p:cNvSpPr/>
          <p:nvPr/>
        </p:nvSpPr>
        <p:spPr>
          <a:xfrm flipV="1">
            <a:off x="-72000" y="0"/>
            <a:ext cx="9216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811925" cy="10351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202748" flipH="1" flipV="1">
            <a:off x="7844035" y="-38503"/>
            <a:ext cx="1417017" cy="7439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6381328"/>
            <a:ext cx="1656000" cy="270589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  <a:cs typeface="Aharoni" pitchFamily="2" charset="-79"/>
              </a:rPr>
              <a:t>Небольшие рассказы о войне вы можете найти в интернет источнике. https://peskarlib.ru/sergey-alekseev/  </a:t>
            </a:r>
            <a:endParaRPr lang="ru-RU" sz="3600" i="1" dirty="0">
              <a:ln w="3175">
                <a:solidFill>
                  <a:srgbClr val="FFCE33"/>
                </a:solidFill>
              </a:ln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5" name="Скругленный прямоугольник 1"/>
          <p:cNvSpPr/>
          <p:nvPr/>
        </p:nvSpPr>
        <p:spPr>
          <a:xfrm flipV="1">
            <a:off x="-72000" y="0"/>
            <a:ext cx="9216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811925" cy="10351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202748" flipH="1" flipV="1">
            <a:off x="7844035" y="-38503"/>
            <a:ext cx="1417017" cy="7439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6381328"/>
            <a:ext cx="1656000" cy="270589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296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   Каждый год наша Родина погружается в атмосферу единства и сплоченности. Праздник Победы – хороший повод рассказать детям о войне. Для современных родителей годы с 1941 по 1945 – это время, которое у многих забрало бабушек, дедушек, прабабушек или прадедушек. В один день закончилось детство у тех, кому мы обязаны своим детством. Наши родители делились с нами воспоминаниями, а мы должны передать эстафету памяти последующему поколению. Своеобразная консультация для родителей поможет подобрать правильные слова.</vt:lpstr>
      <vt:lpstr>С ЧЕГО НАЧАТЬ РАЗГОВОР? Беседа на такую взрослую тему, как война, требует подходящего момента. Поговорить можно в преддверии праздника 9 Мая, а заодно пояснить, что это за день, что он значит для страны, рассказать о подготовке к параду, об украшении города к празднику. Ребенок сам может натолкнуть родителя на разговор. У дошкольника к 5 годам возникает много вопросов обо всем на свете, поэтому когда-нибудь он спросит, есть ли бабушки и дедушки у мамы и папы, где они живут, как они выросли. Это подходящая ситуация для разговора о трудном детстве детей того времени, о том, что многие мамы и папы никогда не видели своих бабушек и дедушек. О войне должны знать дети любого пола. </vt:lpstr>
      <vt:lpstr>Слайд 5</vt:lpstr>
      <vt:lpstr>Слайд 6</vt:lpstr>
      <vt:lpstr> Поговорите о том, что надписи на мемориальных плитах – это не просто непонятные ребенку слова. Это имена воинов, погибших за будущее своей страны, за будущее нас и наших детей. С именем каждого воина связана своя история – история его жизни и смерти. Каждый из этих людей был чьим-то сыном, братом, отцом. Их линия жизни оборвалась, а мы продолжаем жить – и благодарим их за это. Не стесняйтесь говорить о войне откровенно. Наша общая история не должна пропасть с годами, мы, родители, должны передавать эту память детям, а наши дети будут рассказывать о войне нашим внукам. Никто не будет забыт, пока мы с вами помним.</vt:lpstr>
      <vt:lpstr>Небольшие рассказы о войне вы можете найти в интернет источнике. https://peskarlib.ru/sergey-alekseev/  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muzeum</dc:creator>
  <cp:lastModifiedBy>HOME</cp:lastModifiedBy>
  <cp:revision>9</cp:revision>
  <dcterms:created xsi:type="dcterms:W3CDTF">2020-02-27T07:31:02Z</dcterms:created>
  <dcterms:modified xsi:type="dcterms:W3CDTF">2020-04-20T09:53:20Z</dcterms:modified>
</cp:coreProperties>
</file>