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66" r:id="rId2"/>
    <p:sldId id="367" r:id="rId3"/>
    <p:sldId id="370" r:id="rId4"/>
    <p:sldId id="374" r:id="rId5"/>
    <p:sldId id="368" r:id="rId6"/>
    <p:sldId id="375" r:id="rId7"/>
    <p:sldId id="376" r:id="rId8"/>
    <p:sldId id="377" r:id="rId9"/>
    <p:sldId id="378" r:id="rId10"/>
    <p:sldId id="38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FF3399"/>
    <a:srgbClr val="F193EA"/>
    <a:srgbClr val="FF33CC"/>
    <a:srgbClr val="FCE8FB"/>
    <a:srgbClr val="DCDBF5"/>
    <a:srgbClr val="FFFF66"/>
    <a:srgbClr val="FADAF8"/>
    <a:srgbClr val="897CDA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93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3923927" y="4195618"/>
            <a:ext cx="4896543" cy="2329725"/>
          </a:xfrm>
          <a:prstGeom prst="rect">
            <a:avLst/>
          </a:prstGeom>
          <a:solidFill>
            <a:schemeClr val="bg1">
              <a:alpha val="99000"/>
            </a:schemeClr>
          </a:solidFill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1763688" y="332656"/>
            <a:ext cx="7056783" cy="4032448"/>
          </a:xfrm>
          <a:prstGeom prst="rect">
            <a:avLst/>
          </a:prstGeom>
          <a:solidFill>
            <a:schemeClr val="bg1">
              <a:alpha val="94000"/>
            </a:schemeClr>
          </a:solidFill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Picture 4" descr="http://img-fotki.yandex.ru/get/5647/134091466.65/0_aabb3_cd99640d_L.png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959"/>
          <a:stretch/>
        </p:blipFill>
        <p:spPr bwMode="auto">
          <a:xfrm>
            <a:off x="307339" y="1735419"/>
            <a:ext cx="4408678" cy="48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297534" y="332656"/>
            <a:ext cx="8522938" cy="6192688"/>
          </a:xfrm>
          <a:prstGeom prst="rect">
            <a:avLst/>
          </a:prstGeom>
          <a:solidFill>
            <a:schemeClr val="bg1">
              <a:alpha val="99000"/>
            </a:schemeClr>
          </a:solidFill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6" name="Picture 4" descr="http://img-fotki.yandex.ru/get/5647/134091466.65/0_aabb3_cd99640d_L.png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7339" y="3475196"/>
            <a:ext cx="2849838" cy="3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img-fotki.yandex.ru/get/5647/134091466.65/0_aabb3_cd99640d_L.png"/>
          <p:cNvPicPr>
            <a:picLocks noChangeAspect="1" noChangeArrowheads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08"/>
          <a:stretch/>
        </p:blipFill>
        <p:spPr bwMode="auto">
          <a:xfrm flipH="1">
            <a:off x="7050754" y="4680000"/>
            <a:ext cx="1769718" cy="18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297534" y="332656"/>
            <a:ext cx="8522938" cy="6192688"/>
          </a:xfrm>
          <a:prstGeom prst="rect">
            <a:avLst/>
          </a:prstGeom>
          <a:solidFill>
            <a:schemeClr val="bg1">
              <a:alpha val="99000"/>
            </a:schemeClr>
          </a:solidFill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5" name="Picture 4" descr="http://img-fotki.yandex.ru/get/5647/134091466.65/0_aabb3_cd99640d_L.png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08"/>
          <a:stretch/>
        </p:blipFill>
        <p:spPr bwMode="auto">
          <a:xfrm flipH="1">
            <a:off x="7050754" y="4680000"/>
            <a:ext cx="1769718" cy="18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nsportal.ru/user/33485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rgbClr val="FF3399"/>
            </a:gs>
            <a:gs pos="0">
              <a:srgbClr val="F193EA"/>
            </a:gs>
            <a:gs pos="68000">
              <a:srgbClr val="F193EA"/>
            </a:gs>
            <a:gs pos="17999">
              <a:srgbClr val="FFFF00"/>
            </a:gs>
            <a:gs pos="30000">
              <a:srgbClr val="9966FF"/>
            </a:gs>
            <a:gs pos="58000">
              <a:srgbClr val="FFFF00"/>
            </a:gs>
            <a:gs pos="82001">
              <a:srgbClr val="FFFF00"/>
            </a:gs>
            <a:gs pos="100000">
              <a:srgbClr val="F193EA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мка 6"/>
          <p:cNvSpPr/>
          <p:nvPr/>
        </p:nvSpPr>
        <p:spPr>
          <a:xfrm>
            <a:off x="202" y="-1"/>
            <a:ext cx="9143798" cy="6851983"/>
          </a:xfrm>
          <a:prstGeom prst="frame">
            <a:avLst>
              <a:gd name="adj1" fmla="val 4397"/>
            </a:avLst>
          </a:prstGeom>
          <a:gradFill flip="none" rotWithShape="1">
            <a:gsLst>
              <a:gs pos="0">
                <a:srgbClr val="F193EA"/>
              </a:gs>
              <a:gs pos="17999">
                <a:srgbClr val="FFFF00"/>
              </a:gs>
              <a:gs pos="31000">
                <a:srgbClr val="9966FF"/>
              </a:gs>
              <a:gs pos="63000">
                <a:srgbClr val="CC99FF"/>
              </a:gs>
              <a:gs pos="44000">
                <a:srgbClr val="FF3399"/>
              </a:gs>
              <a:gs pos="82001">
                <a:srgbClr val="FFFF00"/>
              </a:gs>
              <a:gs pos="100000">
                <a:srgbClr val="F193EA"/>
              </a:gs>
            </a:gsLst>
            <a:lin ang="18900000" scaled="1"/>
            <a:tileRect/>
          </a:gra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97262" y="6617275"/>
            <a:ext cx="30243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solidFill>
                  <a:srgbClr val="FFC000"/>
                </a:solidFill>
                <a:latin typeface="Monotype Corsiva" pitchFamily="66" charset="0"/>
              </a:rPr>
              <a:t>Матюшкина А.В. </a:t>
            </a:r>
            <a:r>
              <a:rPr lang="en-US" sz="1000" dirty="0" smtClean="0">
                <a:latin typeface="Monotype Corsiva" pitchFamily="66" charset="0"/>
                <a:hlinkClick r:id="rId13"/>
              </a:rPr>
              <a:t>http://nsportal.ru/user/33485</a:t>
            </a:r>
            <a:r>
              <a:rPr lang="ru-RU" sz="1000" dirty="0" smtClean="0">
                <a:latin typeface="Monotype Corsiva" pitchFamily="66" charset="0"/>
              </a:rPr>
              <a:t>  </a:t>
            </a:r>
            <a:endParaRPr lang="ru-RU" sz="1000" dirty="0">
              <a:latin typeface="Monotype Corsiva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1720" y="2132856"/>
            <a:ext cx="5472608" cy="1470025"/>
          </a:xfrm>
        </p:spPr>
        <p:txBody>
          <a:bodyPr>
            <a:noAutofit/>
          </a:bodyPr>
          <a:lstStyle/>
          <a:p>
            <a:r>
              <a:rPr lang="ru-RU" sz="2400" b="1" i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Проэкт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средней 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группе на тему:</a:t>
            </a:r>
            <a:br>
              <a:rPr lang="ru-RU" sz="2400" b="1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«Мама , мама, мамочка ,………».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400" b="1" i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24128" y="4509120"/>
            <a:ext cx="2448272" cy="936104"/>
          </a:xfrm>
        </p:spPr>
        <p:txBody>
          <a:bodyPr>
            <a:normAutofit fontScale="92500" lnSpcReduction="20000"/>
          </a:bodyPr>
          <a:lstStyle/>
          <a:p>
            <a:pPr lvl="1"/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Воспитатель Балашова Н.М.</a:t>
            </a:r>
          </a:p>
          <a:p>
            <a:pPr lvl="1"/>
            <a:endParaRPr lang="ru-RU" sz="2400" b="1" i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endParaRPr lang="ru-RU" sz="2400" b="1" i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33265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МАДОУ  ДЕТСКИЙ  САД №55  с. Алакуртти</a:t>
            </a:r>
            <a:endParaRPr lang="ru-RU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95936" y="5877272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2018 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</a:t>
            </a:r>
            <a:endParaRPr lang="ru-RU" sz="2400" b="1" i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50154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548680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b="1" i="1" dirty="0"/>
              <a:t>Итоги проекта:</a:t>
            </a:r>
            <a:br>
              <a:rPr lang="ru-RU" sz="2200" b="1" i="1" dirty="0"/>
            </a:br>
            <a:r>
              <a:rPr lang="ru-RU" sz="2000" dirty="0"/>
              <a:t>- дети проявили интерес, большую активность .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Были </a:t>
            </a:r>
            <a:r>
              <a:rPr lang="ru-RU" sz="2000" dirty="0"/>
              <a:t>выполнены индивидуальные и коллективные работы. В конце проекта было проведено </a:t>
            </a:r>
            <a:r>
              <a:rPr lang="ru-RU" sz="2000" dirty="0" smtClean="0"/>
              <a:t>мероприятие, </a:t>
            </a:r>
            <a:r>
              <a:rPr lang="ru-RU" sz="2000" dirty="0"/>
              <a:t>посвященное 8 </a:t>
            </a:r>
            <a:r>
              <a:rPr lang="ru-RU" sz="2000" dirty="0" smtClean="0"/>
              <a:t>марта, </a:t>
            </a:r>
            <a:r>
              <a:rPr lang="ru-RU" sz="2000" dirty="0"/>
              <a:t>на котором каждый ребенок поздравил свою мамочку с </a:t>
            </a:r>
            <a:r>
              <a:rPr lang="ru-RU" sz="2000" dirty="0" smtClean="0"/>
              <a:t>праздником.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44000" y="6021288"/>
            <a:ext cx="1440160" cy="216024"/>
          </a:xfrm>
        </p:spPr>
        <p:txBody>
          <a:bodyPr>
            <a:normAutofit fontScale="32500" lnSpcReduction="20000"/>
          </a:bodyPr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36642" y="1891566"/>
            <a:ext cx="1632181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73741">
            <a:off x="4473859" y="2033165"/>
            <a:ext cx="1488165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3699" y="4509120"/>
            <a:ext cx="2269138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7383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5589" y="335886"/>
            <a:ext cx="8568952" cy="1580946"/>
          </a:xfrm>
        </p:spPr>
        <p:txBody>
          <a:bodyPr>
            <a:normAutofit/>
          </a:bodyPr>
          <a:lstStyle/>
          <a:p>
            <a:pPr algn="l"/>
            <a:r>
              <a:rPr lang="ru-RU" sz="2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Цель:</a:t>
            </a:r>
            <a:r>
              <a:rPr lang="ru-RU" sz="2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ru-RU" sz="2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2200" dirty="0" smtClean="0">
                <a:latin typeface="+mn-lt"/>
              </a:rPr>
              <a:t>Формировать у детей  представления о </a:t>
            </a:r>
            <a:r>
              <a:rPr lang="ru-RU" sz="2200" dirty="0">
                <a:latin typeface="+mn-lt"/>
              </a:rPr>
              <a:t>празднике </a:t>
            </a:r>
            <a:r>
              <a:rPr lang="ru-RU" sz="2200" dirty="0" smtClean="0">
                <a:latin typeface="+mn-lt"/>
              </a:rPr>
              <a:t>8 марта; </a:t>
            </a:r>
            <a:r>
              <a:rPr lang="ru-RU" sz="2200" dirty="0">
                <a:latin typeface="+mn-lt"/>
              </a:rPr>
              <a:t>воспитывать уважение и любовь к матери.</a:t>
            </a:r>
            <a:br>
              <a:rPr lang="ru-RU" sz="2200" dirty="0">
                <a:latin typeface="+mn-lt"/>
              </a:rPr>
            </a:br>
            <a:endParaRPr lang="ru-RU" sz="2200" dirty="0">
              <a:latin typeface="+mn-lt"/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495265" y="1412776"/>
            <a:ext cx="8229600" cy="3629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endParaRPr lang="ru-RU" sz="2400" b="1" i="1" dirty="0" smtClean="0">
              <a:solidFill>
                <a:srgbClr val="FF3399"/>
              </a:solidFill>
              <a:latin typeface="Monotype Corsiva" panose="03010101010201010101" pitchFamily="66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7183" y="1916832"/>
            <a:ext cx="849694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Задачи:</a:t>
            </a:r>
            <a:endParaRPr lang="ru-RU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r>
              <a:rPr lang="ru-RU" sz="2000" dirty="0" smtClean="0">
                <a:latin typeface="+mj-lt"/>
              </a:rPr>
              <a:t>1. Познакомить детей и способствовать развитию познавательного интереса к празднику 8 марта.</a:t>
            </a:r>
          </a:p>
          <a:p>
            <a:r>
              <a:rPr lang="en-US" sz="2000" dirty="0">
                <a:latin typeface="+mj-lt"/>
              </a:rPr>
              <a:t>2</a:t>
            </a:r>
            <a:r>
              <a:rPr lang="ru-RU" sz="2000" dirty="0" smtClean="0">
                <a:latin typeface="+mj-lt"/>
              </a:rPr>
              <a:t>. Формировать представление о роли мамы в их жизни и воспитывать ценностное отношение к домашнему труду матери.</a:t>
            </a:r>
          </a:p>
          <a:p>
            <a:r>
              <a:rPr lang="ru-RU" sz="2000" dirty="0">
                <a:latin typeface="+mj-lt"/>
              </a:rPr>
              <a:t>3</a:t>
            </a:r>
            <a:r>
              <a:rPr lang="ru-RU" sz="2000" dirty="0" smtClean="0">
                <a:latin typeface="+mj-lt"/>
              </a:rPr>
              <a:t>. Способствовать развитию воображения, внимания, памяти и речи детей.</a:t>
            </a:r>
          </a:p>
          <a:p>
            <a:r>
              <a:rPr lang="ru-RU" sz="2000" dirty="0">
                <a:latin typeface="+mj-lt"/>
              </a:rPr>
              <a:t>4</a:t>
            </a:r>
            <a:r>
              <a:rPr lang="ru-RU" sz="2000" dirty="0" smtClean="0">
                <a:latin typeface="+mj-lt"/>
              </a:rPr>
              <a:t>. Укреплять связь дошкольного учреждения с семьей. Побуждать родителей к совместной творческой деятельности с детьми.</a:t>
            </a:r>
          </a:p>
          <a:p>
            <a:endParaRPr lang="ru-RU" sz="2000" dirty="0">
              <a:latin typeface="+mj-lt"/>
            </a:endParaRPr>
          </a:p>
          <a:p>
            <a:endParaRPr lang="ru-RU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76792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6769" y="836712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Участники:</a:t>
            </a:r>
          </a:p>
          <a:p>
            <a:r>
              <a:rPr lang="ru-RU" sz="2000" dirty="0"/>
              <a:t>- дети первой младшей группы;</a:t>
            </a:r>
          </a:p>
          <a:p>
            <a:r>
              <a:rPr lang="ru-RU" sz="2000" dirty="0"/>
              <a:t>- родители;</a:t>
            </a:r>
          </a:p>
          <a:p>
            <a:r>
              <a:rPr lang="ru-RU" sz="2000" dirty="0"/>
              <a:t>- воспитатели;</a:t>
            </a:r>
          </a:p>
          <a:p>
            <a:r>
              <a:rPr lang="ru-RU" sz="2000" dirty="0"/>
              <a:t>- </a:t>
            </a:r>
            <a:r>
              <a:rPr lang="ru-RU" sz="2000" dirty="0" smtClean="0"/>
              <a:t>музыкальный </a:t>
            </a:r>
            <a:r>
              <a:rPr lang="ru-RU" sz="2000" dirty="0"/>
              <a:t>руководитель.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36769" y="2856711"/>
            <a:ext cx="85689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Актуальность: </a:t>
            </a:r>
          </a:p>
          <a:p>
            <a:r>
              <a:rPr lang="ru-RU" sz="2000" dirty="0"/>
              <a:t>Дети недостаточно знают о своих мамах и бабушках, о весеннем празднике 8 марта. Вряд ли найдется в мире человек, который бы не любил свою маму.</a:t>
            </a:r>
          </a:p>
        </p:txBody>
      </p:sp>
    </p:spTree>
    <p:extLst>
      <p:ext uri="{BB962C8B-B14F-4D97-AF65-F5344CB8AC3E}">
        <p14:creationId xmlns:p14="http://schemas.microsoft.com/office/powerpoint/2010/main" val="331195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2880320"/>
          </a:xfrm>
        </p:spPr>
        <p:txBody>
          <a:bodyPr>
            <a:normAutofit/>
          </a:bodyPr>
          <a:lstStyle/>
          <a:p>
            <a:pPr algn="l"/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Ожидаемые результаты 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/>
              <a:t>1. Формирование у детей интереса к празднику 8 марта.</a:t>
            </a:r>
            <a:br>
              <a:rPr lang="ru-RU" sz="2000" dirty="0"/>
            </a:br>
            <a:r>
              <a:rPr lang="ru-RU" sz="2000" dirty="0"/>
              <a:t>2. В процессе бесед, </a:t>
            </a:r>
            <a:r>
              <a:rPr lang="ru-RU" sz="2000" dirty="0" smtClean="0"/>
              <a:t>рассматривание </a:t>
            </a:r>
            <a:r>
              <a:rPr lang="ru-RU" sz="2000" dirty="0"/>
              <a:t>иллюстраций, </a:t>
            </a:r>
            <a:r>
              <a:rPr lang="ru-RU" sz="2000" dirty="0" smtClean="0"/>
              <a:t>чтение стихотворений, расширение представлений </a:t>
            </a:r>
            <a:r>
              <a:rPr lang="ru-RU" sz="2000" dirty="0"/>
              <a:t>детей о празднике 8 марта,</a:t>
            </a:r>
            <a:br>
              <a:rPr lang="ru-RU" sz="2000" dirty="0"/>
            </a:br>
            <a:r>
              <a:rPr lang="ru-RU" sz="2000" dirty="0"/>
              <a:t>3. Раскрыть возможности и творческие способности детей через разнообразные виды деятельности.</a:t>
            </a:r>
            <a:br>
              <a:rPr lang="ru-RU" sz="2000" dirty="0"/>
            </a:br>
            <a:r>
              <a:rPr lang="ru-RU" sz="2000" dirty="0"/>
              <a:t>4. Вовлечение родителей в совместную с детьми познавательно-творческую деятельность.</a:t>
            </a:r>
          </a:p>
        </p:txBody>
      </p:sp>
    </p:spTree>
    <p:extLst>
      <p:ext uri="{BB962C8B-B14F-4D97-AF65-F5344CB8AC3E}">
        <p14:creationId xmlns:p14="http://schemas.microsoft.com/office/powerpoint/2010/main" val="217272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 txBox="1">
            <a:spLocks/>
          </p:cNvSpPr>
          <p:nvPr/>
        </p:nvSpPr>
        <p:spPr>
          <a:xfrm>
            <a:off x="1015008" y="3645024"/>
            <a:ext cx="7427168" cy="100811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2400" b="1" dirty="0" smtClean="0">
                <a:solidFill>
                  <a:srgbClr val="0000CC"/>
                </a:solidFill>
                <a:latin typeface="Monotype Corsiva" panose="03010101010201010101" pitchFamily="66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404664"/>
            <a:ext cx="85689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 реализации проекта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3529" y="917426"/>
            <a:ext cx="8496944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1 этап: Подготовительный.</a:t>
            </a:r>
          </a:p>
          <a:p>
            <a:r>
              <a:rPr lang="ru-RU" dirty="0"/>
              <a:t>Беседа с родителями о предстоящей деятельности, консультация для родителей. Создать развивающую среду: подобрать материалы, игрушки, атрибуты для игровой деятельности, дидактические игры, иллюстрированный материал, художественную литературу по теме.</a:t>
            </a:r>
          </a:p>
          <a:p>
            <a:r>
              <a:rPr lang="ru-RU" dirty="0"/>
              <a:t>Подобрать материал для продуктивной деятельности.</a:t>
            </a:r>
          </a:p>
          <a:p>
            <a:r>
              <a:rPr lang="ru-RU" dirty="0"/>
              <a:t>2.  этап: Продуктивный</a:t>
            </a:r>
          </a:p>
          <a:p>
            <a:r>
              <a:rPr lang="ru-RU" b="1" i="1" dirty="0"/>
              <a:t>Социально-коммуникативное развитие:</a:t>
            </a:r>
          </a:p>
          <a:p>
            <a:r>
              <a:rPr lang="ru-RU" dirty="0"/>
              <a:t>«Самая хорошая мамочка моя».</a:t>
            </a:r>
          </a:p>
          <a:p>
            <a:r>
              <a:rPr lang="ru-RU" dirty="0"/>
              <a:t>Цель: Вызвать у детей радостный, эмоциональный настрой, помочь им выразить своё отношение, любовь к маме. Укрепить авторитет матери, послушание ей на основе воспитания добрых чувств.</a:t>
            </a:r>
          </a:p>
          <a:p>
            <a:r>
              <a:rPr lang="ru-RU" dirty="0"/>
              <a:t>Изготовление стенгазеты «Как я маме помогаю». Беседа с детьми как они помогают маме.</a:t>
            </a:r>
          </a:p>
          <a:p>
            <a:r>
              <a:rPr lang="ru-RU" dirty="0"/>
              <a:t>Дидактические игры: «Накроем стол к празднику», «Оденем куклу на прогулку», «Уложим куклу спать», «Напечем пирожков», «Чей малыш?».</a:t>
            </a:r>
          </a:p>
          <a:p>
            <a:r>
              <a:rPr lang="ru-RU" dirty="0"/>
              <a:t>Сюжетно ролевые игры: «</a:t>
            </a:r>
            <a:r>
              <a:rPr lang="ru-RU" dirty="0" smtClean="0"/>
              <a:t>Дочки </a:t>
            </a:r>
            <a:r>
              <a:rPr lang="ru-RU" dirty="0"/>
              <a:t>матери», «К нам пришли гости», «Мама согревает», «Мама в магазине».</a:t>
            </a:r>
          </a:p>
          <a:p>
            <a:r>
              <a:rPr lang="ru-RU" dirty="0"/>
              <a:t>Игры забавы: «Поздравление», «Угощение».</a:t>
            </a:r>
          </a:p>
          <a:p>
            <a:r>
              <a:rPr lang="ru-RU" dirty="0"/>
              <a:t>Игра пальчиковая: «Семья», «Как я мамочку люблю, как её я назову».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5115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3204" y="548680"/>
            <a:ext cx="849694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Познавательное </a:t>
            </a:r>
            <a:r>
              <a:rPr lang="ru-RU" b="1" i="1" dirty="0" smtClean="0"/>
              <a:t>развитие:</a:t>
            </a:r>
            <a:endParaRPr lang="ru-RU" b="1" i="1" dirty="0"/>
          </a:p>
          <a:p>
            <a:r>
              <a:rPr lang="ru-RU" dirty="0"/>
              <a:t>«Самая хорошая мамочка моя».</a:t>
            </a:r>
          </a:p>
          <a:p>
            <a:r>
              <a:rPr lang="ru-RU" dirty="0"/>
              <a:t>Цель: Вызвать у детей радостный, эмоциональный настрой, помочь им выразить своё отношение, любовь к маме. Укрепить авторитет матери, послушание ей на основе воспитания добрых чувств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b="1" i="1" dirty="0"/>
              <a:t>Речевое развитие:</a:t>
            </a:r>
          </a:p>
          <a:p>
            <a:r>
              <a:rPr lang="ru-RU" dirty="0"/>
              <a:t>Чтение стихотворений:</a:t>
            </a:r>
          </a:p>
          <a:p>
            <a:r>
              <a:rPr lang="ru-RU" dirty="0" err="1"/>
              <a:t>Барто</a:t>
            </a:r>
            <a:r>
              <a:rPr lang="ru-RU" dirty="0"/>
              <a:t> А. «Мама поет», Благинина Е. «Мамин день», О. Чусовитина «Стихи о маме», Берестов В. «Праздник мам».</a:t>
            </a:r>
          </a:p>
          <a:p>
            <a:r>
              <a:rPr lang="ru-RU" dirty="0"/>
              <a:t>Разучивание песни: «Мамочка любимая».</a:t>
            </a:r>
          </a:p>
          <a:p>
            <a:r>
              <a:rPr lang="ru-RU" dirty="0"/>
              <a:t>Беседы: «Я и мама», «Как я помогаю маме».</a:t>
            </a:r>
          </a:p>
        </p:txBody>
      </p:sp>
    </p:spTree>
    <p:extLst>
      <p:ext uri="{BB962C8B-B14F-4D97-AF65-F5344CB8AC3E}">
        <p14:creationId xmlns:p14="http://schemas.microsoft.com/office/powerpoint/2010/main" val="637462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Художественно-эстетическое развитие:</a:t>
            </a:r>
          </a:p>
          <a:p>
            <a:r>
              <a:rPr lang="ru-RU" dirty="0"/>
              <a:t>Лепка «Мимоза»;</a:t>
            </a:r>
          </a:p>
          <a:p>
            <a:r>
              <a:rPr lang="ru-RU" dirty="0"/>
              <a:t>Рисование </a:t>
            </a:r>
            <a:r>
              <a:rPr lang="ru-RU" dirty="0" smtClean="0"/>
              <a:t> с использованием элементов нетрадиционных форм творческой деятельности - «Мимоза </a:t>
            </a:r>
            <a:r>
              <a:rPr lang="ru-RU" dirty="0"/>
              <a:t>для мамы</a:t>
            </a:r>
            <a:r>
              <a:rPr lang="ru-RU" dirty="0" smtClean="0"/>
              <a:t>»;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543669"/>
            <a:ext cx="3779837" cy="2255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3849625"/>
            <a:ext cx="83529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Изготовление поздравительных открыток для мамы и </a:t>
            </a:r>
            <a:r>
              <a:rPr lang="ru-RU" dirty="0" smtClean="0"/>
              <a:t>бабушки.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864" y="4365104"/>
            <a:ext cx="2713037" cy="1811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4377804"/>
            <a:ext cx="1201737" cy="179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4117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424936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Физическое </a:t>
            </a:r>
            <a:r>
              <a:rPr lang="ru-RU" b="1" i="1" dirty="0" smtClean="0"/>
              <a:t>развитие:</a:t>
            </a:r>
            <a:endParaRPr lang="ru-RU" b="1" i="1" dirty="0"/>
          </a:p>
          <a:p>
            <a:r>
              <a:rPr lang="ru-RU" dirty="0"/>
              <a:t>Подвижные игры: «</a:t>
            </a:r>
            <a:r>
              <a:rPr lang="ru-RU" dirty="0" smtClean="0"/>
              <a:t>Мама, </a:t>
            </a:r>
            <a:r>
              <a:rPr lang="ru-RU" dirty="0"/>
              <a:t>курочка и цыплята», «Мамины бусы».</a:t>
            </a:r>
          </a:p>
          <a:p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с родителями:</a:t>
            </a:r>
          </a:p>
          <a:p>
            <a:r>
              <a:rPr lang="ru-RU" dirty="0" smtClean="0"/>
              <a:t>-Оформление стенгазеты;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782" y="1532985"/>
            <a:ext cx="6840760" cy="4559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2747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-</a:t>
            </a:r>
            <a:r>
              <a:rPr lang="ru-RU" dirty="0" smtClean="0"/>
              <a:t>Консультация </a:t>
            </a:r>
            <a:r>
              <a:rPr lang="ru-RU" dirty="0"/>
              <a:t>для </a:t>
            </a:r>
            <a:r>
              <a:rPr lang="ru-RU" dirty="0" smtClean="0"/>
              <a:t>родителей: </a:t>
            </a:r>
            <a:r>
              <a:rPr lang="ru-RU" dirty="0"/>
              <a:t>«Как воспитать </a:t>
            </a:r>
            <a:r>
              <a:rPr lang="ru-RU" dirty="0" smtClean="0"/>
              <a:t>помощника?», </a:t>
            </a:r>
            <a:endParaRPr lang="ru-RU" dirty="0"/>
          </a:p>
          <a:p>
            <a:r>
              <a:rPr lang="ru-RU" dirty="0"/>
              <a:t>оформление папки </a:t>
            </a:r>
            <a:r>
              <a:rPr lang="ru-RU" dirty="0" smtClean="0"/>
              <a:t>передвижки;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778" y="1124744"/>
            <a:ext cx="4371975" cy="189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03268" y="3432820"/>
            <a:ext cx="84451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-изготовление </a:t>
            </a:r>
            <a:r>
              <a:rPr lang="ru-RU" dirty="0"/>
              <a:t>атрибутов к </a:t>
            </a:r>
            <a:r>
              <a:rPr lang="ru-RU" dirty="0" smtClean="0"/>
              <a:t>празднику;</a:t>
            </a:r>
            <a:endParaRPr lang="ru-RU" dirty="0"/>
          </a:p>
          <a:p>
            <a:r>
              <a:rPr lang="ru-RU" dirty="0"/>
              <a:t>-утренник посвященный 8 марта 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42" y="4095360"/>
            <a:ext cx="3726002" cy="2476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2541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 марта - копи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 марта - копия</Template>
  <TotalTime>172</TotalTime>
  <Words>505</Words>
  <Application>Microsoft Office PowerPoint</Application>
  <PresentationFormat>Экран (4:3)</PresentationFormat>
  <Paragraphs>54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Monotype Corsiva</vt:lpstr>
      <vt:lpstr>Times New Roman</vt:lpstr>
      <vt:lpstr>8 марта - копия</vt:lpstr>
      <vt:lpstr>Проэкт В средней группе на тему: «Мама , мама, мамочка ,………». </vt:lpstr>
      <vt:lpstr>Цель: Формировать у детей  представления о празднике 8 марта; воспитывать уважение и любовь к матери. </vt:lpstr>
      <vt:lpstr>Презентация PowerPoint</vt:lpstr>
      <vt:lpstr>Ожидаемые результаты : 1. Формирование у детей интереса к празднику 8 марта. 2. В процессе бесед, рассматривание иллюстраций, чтение стихотворений, расширение представлений детей о празднике 8 марта, 3. Раскрыть возможности и творческие способности детей через разнообразные виды деятельности. 4. Вовлечение родителей в совместную с детьми познавательно-творческую деятельность.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Итоги проекта: - дети проявили интерес, большую активность .  Были выполнены индивидуальные и коллективные работы. В конце проекта было проведено мероприятие, посвященное 8 марта, на котором каждый ребенок поздравил свою мамочку с праздником.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Анжелика</dc:creator>
  <cp:lastModifiedBy>Балашова</cp:lastModifiedBy>
  <cp:revision>28</cp:revision>
  <dcterms:created xsi:type="dcterms:W3CDTF">2014-02-22T14:42:46Z</dcterms:created>
  <dcterms:modified xsi:type="dcterms:W3CDTF">2018-11-02T07:43:16Z</dcterms:modified>
</cp:coreProperties>
</file>