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3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5F59624-784F-4B4E-A0D0-7D688B9B9158}" type="datetimeFigureOut">
              <a:rPr lang="ru-RU" smtClean="0"/>
              <a:pPr/>
              <a:t>02.12.2017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24DBC79-B125-40A7-BBA7-3E8E6148B3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microsoft.com/office/2007/relationships/hdphoto" Target="../media/hdphoto11.wdp"/><Relationship Id="rId7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microsoft.com/office/2007/relationships/hdphoto" Target="../media/hdphoto4.wdp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11.wdp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13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microsoft.com/office/2007/relationships/hdphoto" Target="../media/hdphoto12.wdp"/><Relationship Id="rId5" Type="http://schemas.microsoft.com/office/2007/relationships/hdphoto" Target="../media/hdphoto11.wdp"/><Relationship Id="rId15" Type="http://schemas.microsoft.com/office/2007/relationships/hdphoto" Target="../media/hdphoto14.wdp"/><Relationship Id="rId10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Relationship Id="rId1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microsoft.com/office/2007/relationships/hdphoto" Target="../media/hdphoto13.wdp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2.png"/><Relationship Id="rId5" Type="http://schemas.microsoft.com/office/2007/relationships/hdphoto" Target="../media/hdphoto11.wdp"/><Relationship Id="rId15" Type="http://schemas.microsoft.com/office/2007/relationships/hdphoto" Target="../media/hdphoto15.wdp"/><Relationship Id="rId10" Type="http://schemas.microsoft.com/office/2007/relationships/hdphoto" Target="../media/hdphoto3.wdp"/><Relationship Id="rId4" Type="http://schemas.openxmlformats.org/officeDocument/2006/relationships/image" Target="../media/image19.png"/><Relationship Id="rId9" Type="http://schemas.openxmlformats.org/officeDocument/2006/relationships/image" Target="../media/image4.png"/><Relationship Id="rId1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3.wdp"/><Relationship Id="rId3" Type="http://schemas.microsoft.com/office/2007/relationships/hdphoto" Target="../media/hdphoto11.wdp"/><Relationship Id="rId7" Type="http://schemas.microsoft.com/office/2007/relationships/hdphoto" Target="../media/hdphoto3.wdp"/><Relationship Id="rId12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microsoft.com/office/2007/relationships/hdphoto" Target="../media/hdphoto1.wdp"/><Relationship Id="rId5" Type="http://schemas.microsoft.com/office/2007/relationships/hdphoto" Target="../media/hdphoto12.wdp"/><Relationship Id="rId15" Type="http://schemas.microsoft.com/office/2007/relationships/hdphoto" Target="../media/hdphoto16.wdp"/><Relationship Id="rId10" Type="http://schemas.openxmlformats.org/officeDocument/2006/relationships/image" Target="../media/image1.png"/><Relationship Id="rId4" Type="http://schemas.openxmlformats.org/officeDocument/2006/relationships/image" Target="../media/image20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1.png"/><Relationship Id="rId18" Type="http://schemas.microsoft.com/office/2007/relationships/hdphoto" Target="../media/hdphoto11.wdp"/><Relationship Id="rId3" Type="http://schemas.microsoft.com/office/2007/relationships/hdphoto" Target="../media/hdphoto12.wdp"/><Relationship Id="rId7" Type="http://schemas.microsoft.com/office/2007/relationships/hdphoto" Target="../media/hdphoto17.wdp"/><Relationship Id="rId12" Type="http://schemas.openxmlformats.org/officeDocument/2006/relationships/image" Target="../media/image30.png"/><Relationship Id="rId17" Type="http://schemas.openxmlformats.org/officeDocument/2006/relationships/image" Target="../media/image19.png"/><Relationship Id="rId2" Type="http://schemas.openxmlformats.org/officeDocument/2006/relationships/image" Target="../media/image20.png"/><Relationship Id="rId16" Type="http://schemas.microsoft.com/office/2007/relationships/hdphoto" Target="../media/hdphoto20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microsoft.com/office/2007/relationships/hdphoto" Target="../media/hdphoto3.wdp"/><Relationship Id="rId5" Type="http://schemas.openxmlformats.org/officeDocument/2006/relationships/image" Target="../media/image27.gif"/><Relationship Id="rId15" Type="http://schemas.openxmlformats.org/officeDocument/2006/relationships/image" Target="../media/image32.png"/><Relationship Id="rId10" Type="http://schemas.openxmlformats.org/officeDocument/2006/relationships/image" Target="../media/image4.png"/><Relationship Id="rId4" Type="http://schemas.openxmlformats.org/officeDocument/2006/relationships/image" Target="../media/image22.png"/><Relationship Id="rId9" Type="http://schemas.microsoft.com/office/2007/relationships/hdphoto" Target="../media/hdphoto18.wdp"/><Relationship Id="rId14" Type="http://schemas.microsoft.com/office/2007/relationships/hdphoto" Target="../media/hdphoto19.wdp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1.wdp"/><Relationship Id="rId7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microsoft.com/office/2007/relationships/hdphoto" Target="../media/hdphoto18.wdp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microsoft.com/office/2007/relationships/hdphoto" Target="../media/hdphoto12.wdp"/><Relationship Id="rId7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2.wdp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microsoft.com/office/2007/relationships/hdphoto" Target="../media/hdphoto1.wdp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1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8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7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93959" y="548680"/>
            <a:ext cx="65790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Лексическая тема: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«Фрукты»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285" y="3789040"/>
            <a:ext cx="81003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Составила учитель-логопед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ГБДОУ детский сад №44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компенсирующего вида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Кировского района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г.Санкт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-Петербурга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Тимофеева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Неонила</a:t>
            </a: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 Владимировна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45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10570">
            <a:off x="1047983" y="1895558"/>
            <a:ext cx="2219525" cy="299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70680">
            <a:off x="5557381" y="2422162"/>
            <a:ext cx="1438399" cy="193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14" b="88793" l="10000" r="710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62488"/>
            <a:ext cx="4386356" cy="31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321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6964"/>
            <a:ext cx="2376264" cy="310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308" y="2276872"/>
            <a:ext cx="1490621" cy="194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14" b="88793" l="10000" r="710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356992"/>
            <a:ext cx="4386356" cy="31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742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8792"/>
            <a:ext cx="3024336" cy="384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74654"/>
            <a:ext cx="1576517" cy="20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14" b="88793" l="10000" r="710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01008"/>
            <a:ext cx="4386356" cy="31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181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3396121" cy="286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85804"/>
            <a:ext cx="187597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14" b="88793" l="10000" r="710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01008"/>
            <a:ext cx="4386356" cy="31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651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323323" y="778375"/>
            <a:ext cx="3261263" cy="398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5086232" y="1982942"/>
            <a:ext cx="1995871" cy="243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14" b="88793" l="10000" r="710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56992"/>
            <a:ext cx="4386356" cy="31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509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057" y="404664"/>
            <a:ext cx="85298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«Помоги Незнайке сосчитать»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2666544" y="1084031"/>
            <a:ext cx="1660573" cy="202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3800451" y="4044797"/>
            <a:ext cx="1543108" cy="188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4270558" y="2166965"/>
            <a:ext cx="1580396" cy="193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1558990" y="4086015"/>
            <a:ext cx="1673694" cy="204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952550" y="1972156"/>
            <a:ext cx="1559105" cy="190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0232" y="1607402"/>
            <a:ext cx="1435224" cy="196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6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106" y="1052736"/>
            <a:ext cx="1498074" cy="126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077072"/>
            <a:ext cx="1498074" cy="126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17792"/>
            <a:ext cx="1498074" cy="126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17792"/>
            <a:ext cx="1498074" cy="126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589" y="4293096"/>
            <a:ext cx="1498074" cy="126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0232" y="1607402"/>
            <a:ext cx="1435224" cy="196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55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524" y="668885"/>
            <a:ext cx="1463362" cy="186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059" y="1600115"/>
            <a:ext cx="1576517" cy="20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32" y="3356992"/>
            <a:ext cx="1576517" cy="20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52" y="1443562"/>
            <a:ext cx="1576517" cy="20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398657"/>
            <a:ext cx="1576517" cy="20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0232" y="1607402"/>
            <a:ext cx="1435224" cy="196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342248"/>
            <a:ext cx="1346605" cy="175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554" y="3429000"/>
            <a:ext cx="137932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743" y="3933056"/>
            <a:ext cx="1452038" cy="189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38" y="2221000"/>
            <a:ext cx="1468566" cy="191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709785"/>
            <a:ext cx="1373852" cy="179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0232" y="1607402"/>
            <a:ext cx="1435224" cy="196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4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774630"/>
            <a:ext cx="1873473" cy="173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46840"/>
            <a:ext cx="1873473" cy="173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480" y="4149080"/>
            <a:ext cx="1873473" cy="173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59956"/>
            <a:ext cx="1873473" cy="173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08720"/>
            <a:ext cx="1873473" cy="173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0232" y="1607402"/>
            <a:ext cx="1435224" cy="196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56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3695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«Назови одним словом»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36" y="1590402"/>
            <a:ext cx="1952625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25041">
            <a:off x="3748319" y="1575856"/>
            <a:ext cx="1640720" cy="221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590402"/>
            <a:ext cx="1631560" cy="212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9810"/>
            <a:ext cx="1576517" cy="20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6550084" y="3754822"/>
            <a:ext cx="1995871" cy="243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656" y="4293096"/>
            <a:ext cx="187597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82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0228" y="260648"/>
            <a:ext cx="64235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«Фрукты»</a:t>
            </a:r>
          </a:p>
          <a:p>
            <a:pPr algn="ctr"/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ечь с движением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5816" y="2016074"/>
            <a:ext cx="364490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Абрикосы, груши, сливы</a:t>
            </a:r>
          </a:p>
          <a:p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полезны, и красивы.</a:t>
            </a:r>
          </a:p>
          <a:p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же фрукты соберет</a:t>
            </a:r>
          </a:p>
          <a:p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варенье, на компот?</a:t>
            </a:r>
          </a:p>
          <a:p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Ну-ка, с ветки доставай</a:t>
            </a:r>
          </a:p>
          <a:p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Небывалый урожай!</a:t>
            </a:r>
          </a:p>
          <a:p>
            <a:endParaRPr lang="ru-RU" sz="24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011" y="4047874"/>
            <a:ext cx="1873473" cy="173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96" y="4088481"/>
            <a:ext cx="1343863" cy="175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78288">
            <a:off x="3915239" y="4336833"/>
            <a:ext cx="1668037" cy="203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4869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0688"/>
            <a:ext cx="7762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«В гостях у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Карлсона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011" y="4467726"/>
            <a:ext cx="1873473" cy="173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041" y="4529724"/>
            <a:ext cx="1343863" cy="175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214" y="1467680"/>
            <a:ext cx="1399067" cy="178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499" y="3398484"/>
            <a:ext cx="1304754" cy="110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57633">
            <a:off x="7437512" y="1777870"/>
            <a:ext cx="1252590" cy="168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6848818" y="2573879"/>
            <a:ext cx="1397372" cy="170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348" b="93281" l="2810" r="922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14" y="4201773"/>
            <a:ext cx="2881313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61" b="949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10" y="1793889"/>
            <a:ext cx="2155498" cy="215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70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119" y="3933056"/>
            <a:ext cx="1873473" cy="173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270" y="3612909"/>
            <a:ext cx="1343863" cy="175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02188"/>
            <a:ext cx="1304754" cy="110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6790175" y="2285633"/>
            <a:ext cx="1397372" cy="170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837" y="686138"/>
            <a:ext cx="1399067" cy="178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57633">
            <a:off x="7437513" y="1473081"/>
            <a:ext cx="1252590" cy="168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348" b="93281" l="2810" r="922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14" y="4201773"/>
            <a:ext cx="2881313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25" b="98542" l="10000" r="967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3984661" cy="298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549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270" y="3612909"/>
            <a:ext cx="1343863" cy="175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6790175" y="2285633"/>
            <a:ext cx="1397372" cy="170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837" y="686138"/>
            <a:ext cx="1399067" cy="178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57633">
            <a:off x="7548017" y="1249282"/>
            <a:ext cx="1252590" cy="168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02188"/>
            <a:ext cx="1304754" cy="110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119" y="3933056"/>
            <a:ext cx="1873473" cy="173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348" b="93281" l="2810" r="922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14" y="4201773"/>
            <a:ext cx="2881313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500" b="97250" l="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946" y="851189"/>
            <a:ext cx="2232248" cy="297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76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264" y="260648"/>
            <a:ext cx="910056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«Собери в корзину только фрукты»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7034454" y="3440493"/>
            <a:ext cx="1397372" cy="170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8623">
            <a:off x="648732" y="4500314"/>
            <a:ext cx="1252590" cy="168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фрукты, овощи\овощи фрукты\1 огурец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90924">
            <a:off x="560229" y="959242"/>
            <a:ext cx="1420391" cy="212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фрукты, овощи\овощи фрукты\баклажан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600" b="99600" l="7317" r="942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09245">
            <a:off x="3699433" y="735846"/>
            <a:ext cx="1438219" cy="219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05" b="100000" l="46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076" y="4739507"/>
            <a:ext cx="1773472" cy="1675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063" y="2814286"/>
            <a:ext cx="1399067" cy="178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241" y="2940385"/>
            <a:ext cx="1448770" cy="12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F:\фрукты, овощи\овощи фрукты\лук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98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892" y="4806068"/>
            <a:ext cx="1370646" cy="154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/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492896"/>
            <a:ext cx="2088232" cy="1801546"/>
          </a:xfrm>
          <a:prstGeom prst="rect">
            <a:avLst/>
          </a:prstGeom>
        </p:spPr>
      </p:pic>
      <p:pic>
        <p:nvPicPr>
          <p:cNvPr id="16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208" y="1060362"/>
            <a:ext cx="1343863" cy="175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0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3260" y="548680"/>
            <a:ext cx="7457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«Четвертый лишний»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77072"/>
            <a:ext cx="1800116" cy="234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05" b="100000" l="46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456901"/>
            <a:ext cx="1773472" cy="1675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173751"/>
            <a:ext cx="2000558" cy="168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320" y="1706967"/>
            <a:ext cx="1975381" cy="251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36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1043663" y="560818"/>
            <a:ext cx="1995059" cy="243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8623">
            <a:off x="1618326" y="3280283"/>
            <a:ext cx="1723880" cy="232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73016"/>
            <a:ext cx="2664231" cy="246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F:\деревья\ягоды\1 клубника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851" y="738866"/>
            <a:ext cx="2408626" cy="225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19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73016"/>
            <a:ext cx="2664231" cy="246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9468">
            <a:off x="1089476" y="489014"/>
            <a:ext cx="2168009" cy="264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804642"/>
            <a:ext cx="1975381" cy="251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13" y="3822514"/>
            <a:ext cx="2325516" cy="1963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11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838" y="116632"/>
            <a:ext cx="894668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«Собери в корзину фрукты,</a:t>
            </a:r>
          </a:p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названия которых начинаются на звук</a:t>
            </a:r>
            <a:r>
              <a:rPr lang="en-US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[</a:t>
            </a: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en-US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r>
              <a:rPr lang="ru-RU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258184"/>
            <a:ext cx="2765688" cy="255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13" y="4077072"/>
            <a:ext cx="2024069" cy="1709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948" y="1340768"/>
            <a:ext cx="1800116" cy="234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3"/>
            <a:ext cx="1800200" cy="162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81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84910" y="3553099"/>
            <a:ext cx="3719827" cy="266386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63944" y="620688"/>
            <a:ext cx="50161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Один-много»</a:t>
            </a:r>
            <a:endParaRPr lang="ru-RU" sz="54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05776">
            <a:off x="6802479" y="3212976"/>
            <a:ext cx="1565592" cy="191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592" y="2113108"/>
            <a:ext cx="2733774" cy="1770236"/>
          </a:xfrm>
          <a:prstGeom prst="rect">
            <a:avLst/>
          </a:prstGeom>
        </p:spPr>
      </p:pic>
      <p:pic>
        <p:nvPicPr>
          <p:cNvPr id="7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66681">
            <a:off x="6119929" y="3837902"/>
            <a:ext cx="1642149" cy="200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9628">
            <a:off x="5834590" y="2956396"/>
            <a:ext cx="1550447" cy="1894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87470">
            <a:off x="5257030" y="3797990"/>
            <a:ext cx="1470684" cy="179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8316">
            <a:off x="806773" y="1617228"/>
            <a:ext cx="1592524" cy="194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F:\фрукты, овощи\овощи фрукты\слива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55" b="92273" l="10000" r="91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87470">
            <a:off x="6849934" y="3797990"/>
            <a:ext cx="1470684" cy="179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69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0828" y="1124744"/>
            <a:ext cx="2977036" cy="198626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04048" y="3573016"/>
            <a:ext cx="3528392" cy="2376264"/>
          </a:xfrm>
          <a:prstGeom prst="rect">
            <a:avLst/>
          </a:prstGeom>
        </p:spPr>
      </p:pic>
      <p:pic>
        <p:nvPicPr>
          <p:cNvPr id="5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81912">
            <a:off x="6625129" y="3111004"/>
            <a:ext cx="1127504" cy="147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157" y="3429000"/>
            <a:ext cx="1232498" cy="160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92" y="3573016"/>
            <a:ext cx="1127504" cy="147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740" y="3497516"/>
            <a:ext cx="1127504" cy="147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F:\фрукты, овощи\овощи фрукты\груш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0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8720"/>
            <a:ext cx="1127504" cy="147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95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0828" y="1124744"/>
            <a:ext cx="2977036" cy="1986260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60032" y="3501008"/>
            <a:ext cx="3337076" cy="2232248"/>
          </a:xfrm>
          <a:prstGeom prst="rect">
            <a:avLst/>
          </a:prstGeom>
        </p:spPr>
      </p:pic>
      <p:pic>
        <p:nvPicPr>
          <p:cNvPr id="4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36291">
            <a:off x="1199991" y="750151"/>
            <a:ext cx="1318710" cy="177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06514">
            <a:off x="6049235" y="3305658"/>
            <a:ext cx="1318710" cy="177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36291">
            <a:off x="5749427" y="2812499"/>
            <a:ext cx="1318710" cy="177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36291">
            <a:off x="6405734" y="3289539"/>
            <a:ext cx="1318710" cy="177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фрукты, овощи\овощи фрукты\бана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312">
            <a:off x="6476947" y="3127509"/>
            <a:ext cx="1318710" cy="177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65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0" y="3501008"/>
            <a:ext cx="3625108" cy="2592288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552" y="980728"/>
            <a:ext cx="3337076" cy="2232248"/>
          </a:xfrm>
          <a:prstGeom prst="rect">
            <a:avLst/>
          </a:prstGeom>
        </p:spPr>
      </p:pic>
      <p:pic>
        <p:nvPicPr>
          <p:cNvPr id="4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997" y="3501007"/>
            <a:ext cx="1526405" cy="128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971435"/>
            <a:ext cx="1526405" cy="128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72641"/>
            <a:ext cx="1526405" cy="128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658" y="3212976"/>
            <a:ext cx="1526405" cy="128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фрукты, овощи\овощи фрукты\апельси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887" y="1124744"/>
            <a:ext cx="1526405" cy="128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37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552" y="980728"/>
            <a:ext cx="3337076" cy="2232248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4229" y="3030375"/>
            <a:ext cx="3697552" cy="2751208"/>
          </a:xfrm>
          <a:prstGeom prst="rect">
            <a:avLst/>
          </a:prstGeom>
        </p:spPr>
      </p:pic>
      <p:pic>
        <p:nvPicPr>
          <p:cNvPr id="4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60693">
            <a:off x="1025190" y="817740"/>
            <a:ext cx="1952625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802" y="2978624"/>
            <a:ext cx="1952625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32380">
            <a:off x="5990242" y="2371358"/>
            <a:ext cx="1952625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21423">
            <a:off x="5735161" y="3220908"/>
            <a:ext cx="1952625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98072"/>
            <a:ext cx="1952625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70638">
            <a:off x="6078037" y="3273852"/>
            <a:ext cx="1952625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84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552" y="980728"/>
            <a:ext cx="3337076" cy="2232248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23835" y="2979871"/>
            <a:ext cx="3841132" cy="2952328"/>
          </a:xfrm>
          <a:prstGeom prst="rect">
            <a:avLst/>
          </a:prstGeom>
        </p:spPr>
      </p:pic>
      <p:pic>
        <p:nvPicPr>
          <p:cNvPr id="4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831" y="548680"/>
            <a:ext cx="1576517" cy="20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404" y="2322624"/>
            <a:ext cx="1576517" cy="20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795" y="2979871"/>
            <a:ext cx="1576517" cy="20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494" y="3040492"/>
            <a:ext cx="1576517" cy="20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F:\фрукты, овощи\овощи фрукты\яблоко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1" b="98286" l="72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50215">
            <a:off x="6617752" y="3248832"/>
            <a:ext cx="1576517" cy="20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13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4321" y="476672"/>
            <a:ext cx="636584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«Угости </a:t>
            </a:r>
            <a:r>
              <a:rPr lang="ru-RU" sz="4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Дюймовочку</a:t>
            </a:r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36" y="1628800"/>
            <a:ext cx="3804079" cy="351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фрукты, овощи\овощи фрукты\абриос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8" l="4146" r="960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141" y="2642549"/>
            <a:ext cx="2240054" cy="207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14" b="88793" l="10000" r="710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677892"/>
            <a:ext cx="4386356" cy="31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536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168</TotalTime>
  <Words>93</Words>
  <Application>Microsoft Office PowerPoint</Application>
  <PresentationFormat>Экран (4:3)</PresentationFormat>
  <Paragraphs>20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</dc:creator>
  <cp:lastModifiedBy>kse-timofeeva@yandex.ru</cp:lastModifiedBy>
  <cp:revision>24</cp:revision>
  <dcterms:created xsi:type="dcterms:W3CDTF">2013-03-12T07:06:23Z</dcterms:created>
  <dcterms:modified xsi:type="dcterms:W3CDTF">2017-12-02T13:35:01Z</dcterms:modified>
</cp:coreProperties>
</file>