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2" r:id="rId9"/>
    <p:sldId id="275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7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8F10E5-01CB-4B3A-A26D-7BD6370D2EE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506A5BBB-C17B-4876-98D7-93E04F6F35F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</a:rPr>
            <a:t>Построение образовательного процесса</a:t>
          </a:r>
          <a:endParaRPr lang="ru-RU" sz="1800" b="1" dirty="0">
            <a:solidFill>
              <a:schemeClr val="accent6">
                <a:lumMod val="75000"/>
              </a:schemeClr>
            </a:solidFill>
          </a:endParaRPr>
        </a:p>
      </dgm:t>
    </dgm:pt>
    <dgm:pt modelId="{1B3D8DE2-7E51-4F6E-900F-7A5F20AA54AE}" type="parTrans" cxnId="{5C0C7A6C-DDE4-4C09-9F01-EE0ED27C24ED}">
      <dgm:prSet/>
      <dgm:spPr/>
      <dgm:t>
        <a:bodyPr/>
        <a:lstStyle/>
        <a:p>
          <a:endParaRPr lang="ru-RU"/>
        </a:p>
      </dgm:t>
    </dgm:pt>
    <dgm:pt modelId="{EF01E8E0-E9EB-4AAF-99EC-7657DF1728F7}" type="sibTrans" cxnId="{5C0C7A6C-DDE4-4C09-9F01-EE0ED27C24ED}">
      <dgm:prSet/>
      <dgm:spPr/>
      <dgm:t>
        <a:bodyPr/>
        <a:lstStyle/>
        <a:p>
          <a:endParaRPr lang="ru-RU"/>
        </a:p>
      </dgm:t>
    </dgm:pt>
    <dgm:pt modelId="{36FAF4EA-966C-4DE2-B6CF-0D67550DF8F7}">
      <dgm:prSet phldrT="[Текст]"/>
      <dgm:spPr/>
      <dgm:t>
        <a:bodyPr/>
        <a:lstStyle/>
        <a:p>
          <a:r>
            <a:rPr lang="ru-RU" b="1" dirty="0" smtClean="0"/>
            <a:t>Решение программных образовательных задач</a:t>
          </a:r>
          <a:endParaRPr lang="ru-RU" b="1" dirty="0"/>
        </a:p>
      </dgm:t>
    </dgm:pt>
    <dgm:pt modelId="{5BBCB057-5351-4C99-B63B-87870863FD61}" type="parTrans" cxnId="{BB1262BF-AAD2-433D-8D7A-0C1EF39054F2}">
      <dgm:prSet/>
      <dgm:spPr/>
      <dgm:t>
        <a:bodyPr/>
        <a:lstStyle/>
        <a:p>
          <a:endParaRPr lang="ru-RU"/>
        </a:p>
      </dgm:t>
    </dgm:pt>
    <dgm:pt modelId="{FFE95364-4530-49BF-B8D4-DDFA11B53D39}" type="sibTrans" cxnId="{BB1262BF-AAD2-433D-8D7A-0C1EF39054F2}">
      <dgm:prSet/>
      <dgm:spPr/>
      <dgm:t>
        <a:bodyPr/>
        <a:lstStyle/>
        <a:p>
          <a:endParaRPr lang="ru-RU"/>
        </a:p>
      </dgm:t>
    </dgm:pt>
    <dgm:pt modelId="{84A7E83D-6E65-4E4B-B044-D0406B7AD4DF}">
      <dgm:prSet phldrT="[Текст]"/>
      <dgm:spPr/>
      <dgm:t>
        <a:bodyPr/>
        <a:lstStyle/>
        <a:p>
          <a:r>
            <a:rPr lang="ru-RU" b="1" dirty="0" smtClean="0"/>
            <a:t>Педагогические принципы развивающего обучения</a:t>
          </a:r>
          <a:endParaRPr lang="ru-RU" b="1" dirty="0"/>
        </a:p>
      </dgm:t>
    </dgm:pt>
    <dgm:pt modelId="{4EC716FA-C1E3-4DE2-9386-880F28E729EC}" type="parTrans" cxnId="{F15F914E-CBD0-45F9-BF94-9A887B23FCAC}">
      <dgm:prSet/>
      <dgm:spPr/>
      <dgm:t>
        <a:bodyPr/>
        <a:lstStyle/>
        <a:p>
          <a:endParaRPr lang="ru-RU"/>
        </a:p>
      </dgm:t>
    </dgm:pt>
    <dgm:pt modelId="{8985D7EB-3513-40CE-A2A8-F4AB339B1A19}" type="sibTrans" cxnId="{F15F914E-CBD0-45F9-BF94-9A887B23FCAC}">
      <dgm:prSet/>
      <dgm:spPr/>
      <dgm:t>
        <a:bodyPr/>
        <a:lstStyle/>
        <a:p>
          <a:endParaRPr lang="ru-RU"/>
        </a:p>
      </dgm:t>
    </dgm:pt>
    <dgm:pt modelId="{41CEFFDE-6F55-4A7A-B990-1673DFB68C93}">
      <dgm:prSet phldrT="[Текст]"/>
      <dgm:spPr/>
      <dgm:t>
        <a:bodyPr/>
        <a:lstStyle/>
        <a:p>
          <a:r>
            <a:rPr lang="ru-RU" b="1" dirty="0" smtClean="0"/>
            <a:t>Единство воспитания, развития и обучения</a:t>
          </a:r>
          <a:endParaRPr lang="ru-RU" b="1" dirty="0"/>
        </a:p>
      </dgm:t>
    </dgm:pt>
    <dgm:pt modelId="{253DD7DB-68BE-4C50-9974-58F9B1C1EC44}" type="parTrans" cxnId="{CB25C0CC-5033-4B32-8390-09A07E1ACF17}">
      <dgm:prSet/>
      <dgm:spPr/>
      <dgm:t>
        <a:bodyPr/>
        <a:lstStyle/>
        <a:p>
          <a:endParaRPr lang="ru-RU"/>
        </a:p>
      </dgm:t>
    </dgm:pt>
    <dgm:pt modelId="{03A0B686-20EB-4233-9BC9-B2462A4AB7F1}" type="sibTrans" cxnId="{CB25C0CC-5033-4B32-8390-09A07E1ACF17}">
      <dgm:prSet/>
      <dgm:spPr/>
      <dgm:t>
        <a:bodyPr/>
        <a:lstStyle/>
        <a:p>
          <a:endParaRPr lang="ru-RU"/>
        </a:p>
      </dgm:t>
    </dgm:pt>
    <dgm:pt modelId="{CD64F7B7-711D-41C1-8929-26243FF20B3E}" type="pres">
      <dgm:prSet presAssocID="{B28F10E5-01CB-4B3A-A26D-7BD6370D2EE7}" presName="Name0" presStyleCnt="0">
        <dgm:presLayoutVars>
          <dgm:dir/>
          <dgm:animLvl val="lvl"/>
          <dgm:resizeHandles val="exact"/>
        </dgm:presLayoutVars>
      </dgm:prSet>
      <dgm:spPr/>
    </dgm:pt>
    <dgm:pt modelId="{AA20E078-F854-446F-8DE6-93191223ADA9}" type="pres">
      <dgm:prSet presAssocID="{506A5BBB-C17B-4876-98D7-93E04F6F35F8}" presName="Name8" presStyleCnt="0"/>
      <dgm:spPr/>
    </dgm:pt>
    <dgm:pt modelId="{B748700C-06B0-4D6D-A9FB-6EFFAA8F81B3}" type="pres">
      <dgm:prSet presAssocID="{506A5BBB-C17B-4876-98D7-93E04F6F35F8}" presName="level" presStyleLbl="node1" presStyleIdx="0" presStyleCnt="4" custScaleX="116848" custLinFactNeighborX="64" custLinFactNeighborY="9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0DA0B-9B13-435A-87D7-7B0F0AEB49F3}" type="pres">
      <dgm:prSet presAssocID="{506A5BBB-C17B-4876-98D7-93E04F6F35F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0BA34D-52EF-4907-B406-34297DD37E0E}" type="pres">
      <dgm:prSet presAssocID="{36FAF4EA-966C-4DE2-B6CF-0D67550DF8F7}" presName="Name8" presStyleCnt="0"/>
      <dgm:spPr/>
    </dgm:pt>
    <dgm:pt modelId="{07821692-8FB4-41BD-BFBB-577FB51D4E11}" type="pres">
      <dgm:prSet presAssocID="{36FAF4EA-966C-4DE2-B6CF-0D67550DF8F7}" presName="level" presStyleLbl="node1" presStyleIdx="1" presStyleCnt="4" custScaleX="103583" custScaleY="105564" custLinFactNeighborX="-379" custLinFactNeighborY="-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3AB0E-A638-4B09-B394-8703567FA2F9}" type="pres">
      <dgm:prSet presAssocID="{36FAF4EA-966C-4DE2-B6CF-0D67550DF8F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4F713-3F20-4B0F-A17A-4CF717AE6C4E}" type="pres">
      <dgm:prSet presAssocID="{41CEFFDE-6F55-4A7A-B990-1673DFB68C93}" presName="Name8" presStyleCnt="0"/>
      <dgm:spPr/>
    </dgm:pt>
    <dgm:pt modelId="{BE774C7D-C7F9-444F-B097-E9B4EE1D9A31}" type="pres">
      <dgm:prSet presAssocID="{41CEFFDE-6F55-4A7A-B990-1673DFB68C93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01D7C-AD9B-4CF9-9ECC-22E2ADEC09A7}" type="pres">
      <dgm:prSet presAssocID="{41CEFFDE-6F55-4A7A-B990-1673DFB68C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79A43A-E542-49FE-A00D-79FFF9A755D1}" type="pres">
      <dgm:prSet presAssocID="{84A7E83D-6E65-4E4B-B044-D0406B7AD4DF}" presName="Name8" presStyleCnt="0"/>
      <dgm:spPr/>
    </dgm:pt>
    <dgm:pt modelId="{7ED84163-01E8-4984-B60F-FCBEFE5AAEB4}" type="pres">
      <dgm:prSet presAssocID="{84A7E83D-6E65-4E4B-B044-D0406B7AD4DF}" presName="level" presStyleLbl="node1" presStyleIdx="3" presStyleCnt="4" custLinFactNeighborX="3159" custLinFactNeighborY="-60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5DA69-F4AF-4D74-915B-7FEBCD45E00B}" type="pres">
      <dgm:prSet presAssocID="{84A7E83D-6E65-4E4B-B044-D0406B7AD4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5F914E-CBD0-45F9-BF94-9A887B23FCAC}" srcId="{B28F10E5-01CB-4B3A-A26D-7BD6370D2EE7}" destId="{84A7E83D-6E65-4E4B-B044-D0406B7AD4DF}" srcOrd="3" destOrd="0" parTransId="{4EC716FA-C1E3-4DE2-9386-880F28E729EC}" sibTransId="{8985D7EB-3513-40CE-A2A8-F4AB339B1A19}"/>
    <dgm:cxn modelId="{D035AC7B-55AD-4B01-928D-F7A12FF208DD}" type="presOf" srcId="{B28F10E5-01CB-4B3A-A26D-7BD6370D2EE7}" destId="{CD64F7B7-711D-41C1-8929-26243FF20B3E}" srcOrd="0" destOrd="0" presId="urn:microsoft.com/office/officeart/2005/8/layout/pyramid1"/>
    <dgm:cxn modelId="{24F3B31C-AFDB-4DCB-AEC9-F7609DA7D2B3}" type="presOf" srcId="{41CEFFDE-6F55-4A7A-B990-1673DFB68C93}" destId="{A1801D7C-AD9B-4CF9-9ECC-22E2ADEC09A7}" srcOrd="1" destOrd="0" presId="urn:microsoft.com/office/officeart/2005/8/layout/pyramid1"/>
    <dgm:cxn modelId="{A38C0BDB-04DB-4CAD-AC99-2DC5C6E26BB1}" type="presOf" srcId="{506A5BBB-C17B-4876-98D7-93E04F6F35F8}" destId="{2A50DA0B-9B13-435A-87D7-7B0F0AEB49F3}" srcOrd="1" destOrd="0" presId="urn:microsoft.com/office/officeart/2005/8/layout/pyramid1"/>
    <dgm:cxn modelId="{D519EB43-8F1C-4239-AC36-D96E230FB7C9}" type="presOf" srcId="{36FAF4EA-966C-4DE2-B6CF-0D67550DF8F7}" destId="{07821692-8FB4-41BD-BFBB-577FB51D4E11}" srcOrd="0" destOrd="0" presId="urn:microsoft.com/office/officeart/2005/8/layout/pyramid1"/>
    <dgm:cxn modelId="{73AFC71F-2B94-4B87-949C-5531DE8FF1E8}" type="presOf" srcId="{36FAF4EA-966C-4DE2-B6CF-0D67550DF8F7}" destId="{A933AB0E-A638-4B09-B394-8703567FA2F9}" srcOrd="1" destOrd="0" presId="urn:microsoft.com/office/officeart/2005/8/layout/pyramid1"/>
    <dgm:cxn modelId="{F0B0EF21-FD34-4007-903C-7FD549A1128F}" type="presOf" srcId="{506A5BBB-C17B-4876-98D7-93E04F6F35F8}" destId="{B748700C-06B0-4D6D-A9FB-6EFFAA8F81B3}" srcOrd="0" destOrd="0" presId="urn:microsoft.com/office/officeart/2005/8/layout/pyramid1"/>
    <dgm:cxn modelId="{A16BD5B9-C8BE-4B7D-A314-FB432B1448B9}" type="presOf" srcId="{84A7E83D-6E65-4E4B-B044-D0406B7AD4DF}" destId="{6615DA69-F4AF-4D74-915B-7FEBCD45E00B}" srcOrd="1" destOrd="0" presId="urn:microsoft.com/office/officeart/2005/8/layout/pyramid1"/>
    <dgm:cxn modelId="{CB25C0CC-5033-4B32-8390-09A07E1ACF17}" srcId="{B28F10E5-01CB-4B3A-A26D-7BD6370D2EE7}" destId="{41CEFFDE-6F55-4A7A-B990-1673DFB68C93}" srcOrd="2" destOrd="0" parTransId="{253DD7DB-68BE-4C50-9974-58F9B1C1EC44}" sibTransId="{03A0B686-20EB-4233-9BC9-B2462A4AB7F1}"/>
    <dgm:cxn modelId="{B03D021F-DC77-418A-AA6F-927127325609}" type="presOf" srcId="{41CEFFDE-6F55-4A7A-B990-1673DFB68C93}" destId="{BE774C7D-C7F9-444F-B097-E9B4EE1D9A31}" srcOrd="0" destOrd="0" presId="urn:microsoft.com/office/officeart/2005/8/layout/pyramid1"/>
    <dgm:cxn modelId="{BB1262BF-AAD2-433D-8D7A-0C1EF39054F2}" srcId="{B28F10E5-01CB-4B3A-A26D-7BD6370D2EE7}" destId="{36FAF4EA-966C-4DE2-B6CF-0D67550DF8F7}" srcOrd="1" destOrd="0" parTransId="{5BBCB057-5351-4C99-B63B-87870863FD61}" sibTransId="{FFE95364-4530-49BF-B8D4-DDFA11B53D39}"/>
    <dgm:cxn modelId="{5C0C7A6C-DDE4-4C09-9F01-EE0ED27C24ED}" srcId="{B28F10E5-01CB-4B3A-A26D-7BD6370D2EE7}" destId="{506A5BBB-C17B-4876-98D7-93E04F6F35F8}" srcOrd="0" destOrd="0" parTransId="{1B3D8DE2-7E51-4F6E-900F-7A5F20AA54AE}" sibTransId="{EF01E8E0-E9EB-4AAF-99EC-7657DF1728F7}"/>
    <dgm:cxn modelId="{EC589C27-66CA-4D7C-B304-C75D8173AEB7}" type="presOf" srcId="{84A7E83D-6E65-4E4B-B044-D0406B7AD4DF}" destId="{7ED84163-01E8-4984-B60F-FCBEFE5AAEB4}" srcOrd="0" destOrd="0" presId="urn:microsoft.com/office/officeart/2005/8/layout/pyramid1"/>
    <dgm:cxn modelId="{5FA1029C-6427-4942-A969-986F2E713F8A}" type="presParOf" srcId="{CD64F7B7-711D-41C1-8929-26243FF20B3E}" destId="{AA20E078-F854-446F-8DE6-93191223ADA9}" srcOrd="0" destOrd="0" presId="urn:microsoft.com/office/officeart/2005/8/layout/pyramid1"/>
    <dgm:cxn modelId="{0AD61B05-698A-4A18-9CFB-D7FB7F8E50E5}" type="presParOf" srcId="{AA20E078-F854-446F-8DE6-93191223ADA9}" destId="{B748700C-06B0-4D6D-A9FB-6EFFAA8F81B3}" srcOrd="0" destOrd="0" presId="urn:microsoft.com/office/officeart/2005/8/layout/pyramid1"/>
    <dgm:cxn modelId="{A84F8EC4-C29A-4B58-A697-EBA9B4D4F830}" type="presParOf" srcId="{AA20E078-F854-446F-8DE6-93191223ADA9}" destId="{2A50DA0B-9B13-435A-87D7-7B0F0AEB49F3}" srcOrd="1" destOrd="0" presId="urn:microsoft.com/office/officeart/2005/8/layout/pyramid1"/>
    <dgm:cxn modelId="{0D12A86B-FB2A-4190-A282-52A15ABEB3FF}" type="presParOf" srcId="{CD64F7B7-711D-41C1-8929-26243FF20B3E}" destId="{7B0BA34D-52EF-4907-B406-34297DD37E0E}" srcOrd="1" destOrd="0" presId="urn:microsoft.com/office/officeart/2005/8/layout/pyramid1"/>
    <dgm:cxn modelId="{05D0D378-E6E2-4945-94A3-609A26593A2C}" type="presParOf" srcId="{7B0BA34D-52EF-4907-B406-34297DD37E0E}" destId="{07821692-8FB4-41BD-BFBB-577FB51D4E11}" srcOrd="0" destOrd="0" presId="urn:microsoft.com/office/officeart/2005/8/layout/pyramid1"/>
    <dgm:cxn modelId="{FD3B5ADB-4995-45C8-9B80-328BC55B7061}" type="presParOf" srcId="{7B0BA34D-52EF-4907-B406-34297DD37E0E}" destId="{A933AB0E-A638-4B09-B394-8703567FA2F9}" srcOrd="1" destOrd="0" presId="urn:microsoft.com/office/officeart/2005/8/layout/pyramid1"/>
    <dgm:cxn modelId="{C37F3BD3-250E-4862-8A59-E605316EE31D}" type="presParOf" srcId="{CD64F7B7-711D-41C1-8929-26243FF20B3E}" destId="{C504F713-3F20-4B0F-A17A-4CF717AE6C4E}" srcOrd="2" destOrd="0" presId="urn:microsoft.com/office/officeart/2005/8/layout/pyramid1"/>
    <dgm:cxn modelId="{6C221B69-0EAF-49E9-A339-03EABE07A818}" type="presParOf" srcId="{C504F713-3F20-4B0F-A17A-4CF717AE6C4E}" destId="{BE774C7D-C7F9-444F-B097-E9B4EE1D9A31}" srcOrd="0" destOrd="0" presId="urn:microsoft.com/office/officeart/2005/8/layout/pyramid1"/>
    <dgm:cxn modelId="{ADFE7439-3384-4582-B42D-38DB425F2875}" type="presParOf" srcId="{C504F713-3F20-4B0F-A17A-4CF717AE6C4E}" destId="{A1801D7C-AD9B-4CF9-9ECC-22E2ADEC09A7}" srcOrd="1" destOrd="0" presId="urn:microsoft.com/office/officeart/2005/8/layout/pyramid1"/>
    <dgm:cxn modelId="{96E40ADB-8C61-4F0F-A06E-16AA3A248FCA}" type="presParOf" srcId="{CD64F7B7-711D-41C1-8929-26243FF20B3E}" destId="{0C79A43A-E542-49FE-A00D-79FFF9A755D1}" srcOrd="3" destOrd="0" presId="urn:microsoft.com/office/officeart/2005/8/layout/pyramid1"/>
    <dgm:cxn modelId="{FD4512FD-E401-4F21-B843-4A62C517F8F1}" type="presParOf" srcId="{0C79A43A-E542-49FE-A00D-79FFF9A755D1}" destId="{7ED84163-01E8-4984-B60F-FCBEFE5AAEB4}" srcOrd="0" destOrd="0" presId="urn:microsoft.com/office/officeart/2005/8/layout/pyramid1"/>
    <dgm:cxn modelId="{F4219A9A-7B39-4C7F-936A-D5F9B9895C0B}" type="presParOf" srcId="{0C79A43A-E542-49FE-A00D-79FFF9A755D1}" destId="{6615DA69-F4AF-4D74-915B-7FEBCD45E00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BD1307-AC22-47F7-8E4A-21FE714056A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836670-60C5-4079-BFD7-77686FCC151E}">
      <dgm:prSet phldrT="[Текст]"/>
      <dgm:spPr/>
      <dgm:t>
        <a:bodyPr/>
        <a:lstStyle/>
        <a:p>
          <a:pPr algn="ctr"/>
          <a:r>
            <a:rPr lang="ru-RU" b="1" dirty="0" smtClean="0"/>
            <a:t>Титульный лист</a:t>
          </a:r>
          <a:endParaRPr lang="ru-RU" b="1" dirty="0"/>
        </a:p>
      </dgm:t>
    </dgm:pt>
    <dgm:pt modelId="{4B3DE6EE-DD5A-4B33-9EC5-9FA09A0AF7D6}" type="parTrans" cxnId="{E7F9B9A5-DBC0-4076-A481-4F97FA3A4A3D}">
      <dgm:prSet/>
      <dgm:spPr/>
      <dgm:t>
        <a:bodyPr/>
        <a:lstStyle/>
        <a:p>
          <a:endParaRPr lang="ru-RU"/>
        </a:p>
      </dgm:t>
    </dgm:pt>
    <dgm:pt modelId="{DDFFA6FE-9A58-4416-BECC-6504BC09D4C5}" type="sibTrans" cxnId="{E7F9B9A5-DBC0-4076-A481-4F97FA3A4A3D}">
      <dgm:prSet/>
      <dgm:spPr/>
      <dgm:t>
        <a:bodyPr/>
        <a:lstStyle/>
        <a:p>
          <a:endParaRPr lang="ru-RU"/>
        </a:p>
      </dgm:t>
    </dgm:pt>
    <dgm:pt modelId="{ACFD5488-F932-4DEB-9BB8-F12C37D76CBF}">
      <dgm:prSet phldrT="[Текст]"/>
      <dgm:spPr/>
      <dgm:t>
        <a:bodyPr/>
        <a:lstStyle/>
        <a:p>
          <a:pPr algn="ctr"/>
          <a:r>
            <a:rPr lang="ru-RU" b="1" dirty="0" smtClean="0"/>
            <a:t>Пояснительная записка</a:t>
          </a:r>
          <a:endParaRPr lang="ru-RU" b="1" dirty="0"/>
        </a:p>
      </dgm:t>
    </dgm:pt>
    <dgm:pt modelId="{6B2DD611-43FA-4F34-B46D-4EEA37E0856E}" type="parTrans" cxnId="{090B5DB0-C0FF-4DF2-884A-ABE49E36E9F5}">
      <dgm:prSet/>
      <dgm:spPr/>
      <dgm:t>
        <a:bodyPr/>
        <a:lstStyle/>
        <a:p>
          <a:endParaRPr lang="ru-RU"/>
        </a:p>
      </dgm:t>
    </dgm:pt>
    <dgm:pt modelId="{BA969E01-50D7-42D6-8E17-72FADF605AE2}" type="sibTrans" cxnId="{090B5DB0-C0FF-4DF2-884A-ABE49E36E9F5}">
      <dgm:prSet/>
      <dgm:spPr/>
      <dgm:t>
        <a:bodyPr/>
        <a:lstStyle/>
        <a:p>
          <a:endParaRPr lang="ru-RU"/>
        </a:p>
      </dgm:t>
    </dgm:pt>
    <dgm:pt modelId="{97EC96A2-B753-4E41-8DDE-2D534C078FE7}">
      <dgm:prSet phldrT="[Текст]"/>
      <dgm:spPr/>
      <dgm:t>
        <a:bodyPr/>
        <a:lstStyle/>
        <a:p>
          <a:pPr algn="ctr"/>
          <a:r>
            <a:rPr lang="ru-RU" b="1" dirty="0" err="1" smtClean="0"/>
            <a:t>Учебно</a:t>
          </a:r>
          <a:r>
            <a:rPr lang="ru-RU" b="1" dirty="0" smtClean="0"/>
            <a:t> – тематический план</a:t>
          </a:r>
          <a:endParaRPr lang="ru-RU" b="1" dirty="0"/>
        </a:p>
      </dgm:t>
    </dgm:pt>
    <dgm:pt modelId="{17F8BFF9-275D-4FE4-AB01-C47BFA5DABDF}" type="parTrans" cxnId="{FD724EB8-BADF-4D66-8E04-0CDB4E4513A0}">
      <dgm:prSet/>
      <dgm:spPr/>
      <dgm:t>
        <a:bodyPr/>
        <a:lstStyle/>
        <a:p>
          <a:endParaRPr lang="ru-RU"/>
        </a:p>
      </dgm:t>
    </dgm:pt>
    <dgm:pt modelId="{65E61C60-EB28-4DB5-91B4-FD36056FD537}" type="sibTrans" cxnId="{FD724EB8-BADF-4D66-8E04-0CDB4E4513A0}">
      <dgm:prSet/>
      <dgm:spPr/>
      <dgm:t>
        <a:bodyPr/>
        <a:lstStyle/>
        <a:p>
          <a:endParaRPr lang="ru-RU"/>
        </a:p>
      </dgm:t>
    </dgm:pt>
    <dgm:pt modelId="{A9BF33C0-2DA0-4539-A2C2-9B894629241D}">
      <dgm:prSet phldrT="[Текст]"/>
      <dgm:spPr/>
      <dgm:t>
        <a:bodyPr/>
        <a:lstStyle/>
        <a:p>
          <a:pPr algn="ctr"/>
          <a:r>
            <a:rPr lang="ru-RU" b="1" dirty="0" smtClean="0"/>
            <a:t>Рецензии</a:t>
          </a:r>
          <a:endParaRPr lang="ru-RU" b="1" dirty="0"/>
        </a:p>
      </dgm:t>
    </dgm:pt>
    <dgm:pt modelId="{20C0E4D9-7245-4BC3-8B76-FF97AD06B072}" type="parTrans" cxnId="{3B52A3F5-13FD-417B-BC63-4DBDD6996B09}">
      <dgm:prSet/>
      <dgm:spPr/>
    </dgm:pt>
    <dgm:pt modelId="{BC8E61B5-0EB9-48F1-9777-9CF61EE3B176}" type="sibTrans" cxnId="{3B52A3F5-13FD-417B-BC63-4DBDD6996B09}">
      <dgm:prSet/>
      <dgm:spPr/>
      <dgm:t>
        <a:bodyPr/>
        <a:lstStyle/>
        <a:p>
          <a:endParaRPr lang="ru-RU"/>
        </a:p>
      </dgm:t>
    </dgm:pt>
    <dgm:pt modelId="{38A69BF2-C859-4155-9167-DB23FBC440E0}" type="pres">
      <dgm:prSet presAssocID="{B0BD1307-AC22-47F7-8E4A-21FE714056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B0C6F-FE28-41A9-B314-FF871E97303F}" type="pres">
      <dgm:prSet presAssocID="{B0BD1307-AC22-47F7-8E4A-21FE714056AF}" presName="dummyMaxCanvas" presStyleCnt="0">
        <dgm:presLayoutVars/>
      </dgm:prSet>
      <dgm:spPr/>
    </dgm:pt>
    <dgm:pt modelId="{95BAFCF2-6798-4A06-A333-B942DB2E0C5E}" type="pres">
      <dgm:prSet presAssocID="{B0BD1307-AC22-47F7-8E4A-21FE714056A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F5815-9991-4714-9045-31E85EB97F9B}" type="pres">
      <dgm:prSet presAssocID="{B0BD1307-AC22-47F7-8E4A-21FE714056AF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66321-535D-4D99-AB08-623665C556B3}" type="pres">
      <dgm:prSet presAssocID="{B0BD1307-AC22-47F7-8E4A-21FE714056A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6020D-EB68-4A29-AF1A-3190441166D7}" type="pres">
      <dgm:prSet presAssocID="{B0BD1307-AC22-47F7-8E4A-21FE714056A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386E6E-C2B1-43DD-9DED-9E1F493947D9}" type="pres">
      <dgm:prSet presAssocID="{B0BD1307-AC22-47F7-8E4A-21FE714056A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97E69-B145-4F67-AAB5-F6E90AEED61A}" type="pres">
      <dgm:prSet presAssocID="{B0BD1307-AC22-47F7-8E4A-21FE714056A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96574-C4D9-4820-AF7C-D8BD91807141}" type="pres">
      <dgm:prSet presAssocID="{B0BD1307-AC22-47F7-8E4A-21FE714056A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D27B5-3311-402D-8E6A-621C3A0F3127}" type="pres">
      <dgm:prSet presAssocID="{B0BD1307-AC22-47F7-8E4A-21FE714056A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E21B2-1ECB-498C-AC3E-BCAFE3204EBE}" type="pres">
      <dgm:prSet presAssocID="{B0BD1307-AC22-47F7-8E4A-21FE714056A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E78E4-9937-4F34-9840-CCD9322E9BC2}" type="pres">
      <dgm:prSet presAssocID="{B0BD1307-AC22-47F7-8E4A-21FE714056A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87FF0-FE75-46A6-AB9B-0FF440663ADA}" type="pres">
      <dgm:prSet presAssocID="{B0BD1307-AC22-47F7-8E4A-21FE714056A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2CCBB1-3223-4D3B-9778-236AD25B6A1A}" type="presOf" srcId="{97EC96A2-B753-4E41-8DDE-2D534C078FE7}" destId="{86687FF0-FE75-46A6-AB9B-0FF440663ADA}" srcOrd="1" destOrd="0" presId="urn:microsoft.com/office/officeart/2005/8/layout/vProcess5"/>
    <dgm:cxn modelId="{8F51AA83-4097-474D-BAB7-1F44CAD2A6BD}" type="presOf" srcId="{BC8E61B5-0EB9-48F1-9777-9CF61EE3B176}" destId="{CCA97E69-B145-4F67-AAB5-F6E90AEED61A}" srcOrd="0" destOrd="0" presId="urn:microsoft.com/office/officeart/2005/8/layout/vProcess5"/>
    <dgm:cxn modelId="{D396C1BB-C351-472E-AAF9-FB63D188314A}" type="presOf" srcId="{ACFD5488-F932-4DEB-9BB8-F12C37D76CBF}" destId="{B7266321-535D-4D99-AB08-623665C556B3}" srcOrd="0" destOrd="0" presId="urn:microsoft.com/office/officeart/2005/8/layout/vProcess5"/>
    <dgm:cxn modelId="{EDCCD6DE-156D-434B-AFD4-A216B06F2CB8}" type="presOf" srcId="{ACFD5488-F932-4DEB-9BB8-F12C37D76CBF}" destId="{520E78E4-9937-4F34-9840-CCD9322E9BC2}" srcOrd="1" destOrd="0" presId="urn:microsoft.com/office/officeart/2005/8/layout/vProcess5"/>
    <dgm:cxn modelId="{090B5DB0-C0FF-4DF2-884A-ABE49E36E9F5}" srcId="{B0BD1307-AC22-47F7-8E4A-21FE714056AF}" destId="{ACFD5488-F932-4DEB-9BB8-F12C37D76CBF}" srcOrd="2" destOrd="0" parTransId="{6B2DD611-43FA-4F34-B46D-4EEA37E0856E}" sibTransId="{BA969E01-50D7-42D6-8E17-72FADF605AE2}"/>
    <dgm:cxn modelId="{FD724EB8-BADF-4D66-8E04-0CDB4E4513A0}" srcId="{B0BD1307-AC22-47F7-8E4A-21FE714056AF}" destId="{97EC96A2-B753-4E41-8DDE-2D534C078FE7}" srcOrd="3" destOrd="0" parTransId="{17F8BFF9-275D-4FE4-AB01-C47BFA5DABDF}" sibTransId="{65E61C60-EB28-4DB5-91B4-FD36056FD537}"/>
    <dgm:cxn modelId="{BEFE1ADE-F0F2-438D-99A5-6A69A6283FB1}" type="presOf" srcId="{32836670-60C5-4079-BFD7-77686FCC151E}" destId="{F74D27B5-3311-402D-8E6A-621C3A0F3127}" srcOrd="1" destOrd="0" presId="urn:microsoft.com/office/officeart/2005/8/layout/vProcess5"/>
    <dgm:cxn modelId="{E7F9B9A5-DBC0-4076-A481-4F97FA3A4A3D}" srcId="{B0BD1307-AC22-47F7-8E4A-21FE714056AF}" destId="{32836670-60C5-4079-BFD7-77686FCC151E}" srcOrd="0" destOrd="0" parTransId="{4B3DE6EE-DD5A-4B33-9EC5-9FA09A0AF7D6}" sibTransId="{DDFFA6FE-9A58-4416-BECC-6504BC09D4C5}"/>
    <dgm:cxn modelId="{E0536355-F9D8-4885-B0BB-C25AF602B80C}" type="presOf" srcId="{DDFFA6FE-9A58-4416-BECC-6504BC09D4C5}" destId="{87386E6E-C2B1-43DD-9DED-9E1F493947D9}" srcOrd="0" destOrd="0" presId="urn:microsoft.com/office/officeart/2005/8/layout/vProcess5"/>
    <dgm:cxn modelId="{1C880DCA-BFA8-4BCB-B132-DFB9FE2525D0}" type="presOf" srcId="{97EC96A2-B753-4E41-8DDE-2D534C078FE7}" destId="{C096020D-EB68-4A29-AF1A-3190441166D7}" srcOrd="0" destOrd="0" presId="urn:microsoft.com/office/officeart/2005/8/layout/vProcess5"/>
    <dgm:cxn modelId="{AF40FB29-DAC0-4FF6-A043-BF3CB0D704F9}" type="presOf" srcId="{BA969E01-50D7-42D6-8E17-72FADF605AE2}" destId="{0CE96574-C4D9-4820-AF7C-D8BD91807141}" srcOrd="0" destOrd="0" presId="urn:microsoft.com/office/officeart/2005/8/layout/vProcess5"/>
    <dgm:cxn modelId="{E6125170-13A4-4481-8932-E77EC4F0E658}" type="presOf" srcId="{B0BD1307-AC22-47F7-8E4A-21FE714056AF}" destId="{38A69BF2-C859-4155-9167-DB23FBC440E0}" srcOrd="0" destOrd="0" presId="urn:microsoft.com/office/officeart/2005/8/layout/vProcess5"/>
    <dgm:cxn modelId="{CC4545EB-9AD3-4465-837B-24D90BE18C1B}" type="presOf" srcId="{32836670-60C5-4079-BFD7-77686FCC151E}" destId="{95BAFCF2-6798-4A06-A333-B942DB2E0C5E}" srcOrd="0" destOrd="0" presId="urn:microsoft.com/office/officeart/2005/8/layout/vProcess5"/>
    <dgm:cxn modelId="{49F5181B-98F0-4D79-82BA-31E880739044}" type="presOf" srcId="{A9BF33C0-2DA0-4539-A2C2-9B894629241D}" destId="{844E21B2-1ECB-498C-AC3E-BCAFE3204EBE}" srcOrd="1" destOrd="0" presId="urn:microsoft.com/office/officeart/2005/8/layout/vProcess5"/>
    <dgm:cxn modelId="{3B52A3F5-13FD-417B-BC63-4DBDD6996B09}" srcId="{B0BD1307-AC22-47F7-8E4A-21FE714056AF}" destId="{A9BF33C0-2DA0-4539-A2C2-9B894629241D}" srcOrd="1" destOrd="0" parTransId="{20C0E4D9-7245-4BC3-8B76-FF97AD06B072}" sibTransId="{BC8E61B5-0EB9-48F1-9777-9CF61EE3B176}"/>
    <dgm:cxn modelId="{614445D1-D29E-4E27-A275-5C5A3D50375C}" type="presOf" srcId="{A9BF33C0-2DA0-4539-A2C2-9B894629241D}" destId="{510F5815-9991-4714-9045-31E85EB97F9B}" srcOrd="0" destOrd="0" presId="urn:microsoft.com/office/officeart/2005/8/layout/vProcess5"/>
    <dgm:cxn modelId="{6A62027D-4BD8-4DB5-9D4C-AA9142FDD169}" type="presParOf" srcId="{38A69BF2-C859-4155-9167-DB23FBC440E0}" destId="{ED2B0C6F-FE28-41A9-B314-FF871E97303F}" srcOrd="0" destOrd="0" presId="urn:microsoft.com/office/officeart/2005/8/layout/vProcess5"/>
    <dgm:cxn modelId="{0BAB19D9-78A8-4479-891D-B8AC19C96423}" type="presParOf" srcId="{38A69BF2-C859-4155-9167-DB23FBC440E0}" destId="{95BAFCF2-6798-4A06-A333-B942DB2E0C5E}" srcOrd="1" destOrd="0" presId="urn:microsoft.com/office/officeart/2005/8/layout/vProcess5"/>
    <dgm:cxn modelId="{0F1F2B06-FBAA-4310-8229-C0AEC21BB9B6}" type="presParOf" srcId="{38A69BF2-C859-4155-9167-DB23FBC440E0}" destId="{510F5815-9991-4714-9045-31E85EB97F9B}" srcOrd="2" destOrd="0" presId="urn:microsoft.com/office/officeart/2005/8/layout/vProcess5"/>
    <dgm:cxn modelId="{E2D83EDC-0448-46CD-AD9D-F07E25508601}" type="presParOf" srcId="{38A69BF2-C859-4155-9167-DB23FBC440E0}" destId="{B7266321-535D-4D99-AB08-623665C556B3}" srcOrd="3" destOrd="0" presId="urn:microsoft.com/office/officeart/2005/8/layout/vProcess5"/>
    <dgm:cxn modelId="{1536DE71-65D3-47F5-B48C-8B6137A17787}" type="presParOf" srcId="{38A69BF2-C859-4155-9167-DB23FBC440E0}" destId="{C096020D-EB68-4A29-AF1A-3190441166D7}" srcOrd="4" destOrd="0" presId="urn:microsoft.com/office/officeart/2005/8/layout/vProcess5"/>
    <dgm:cxn modelId="{A29C1785-8048-4BB7-9049-4F20FE910654}" type="presParOf" srcId="{38A69BF2-C859-4155-9167-DB23FBC440E0}" destId="{87386E6E-C2B1-43DD-9DED-9E1F493947D9}" srcOrd="5" destOrd="0" presId="urn:microsoft.com/office/officeart/2005/8/layout/vProcess5"/>
    <dgm:cxn modelId="{2E20B441-CBF9-4A2C-8814-6B0839E2733A}" type="presParOf" srcId="{38A69BF2-C859-4155-9167-DB23FBC440E0}" destId="{CCA97E69-B145-4F67-AAB5-F6E90AEED61A}" srcOrd="6" destOrd="0" presId="urn:microsoft.com/office/officeart/2005/8/layout/vProcess5"/>
    <dgm:cxn modelId="{B325D261-364E-485C-99E9-EEA505789004}" type="presParOf" srcId="{38A69BF2-C859-4155-9167-DB23FBC440E0}" destId="{0CE96574-C4D9-4820-AF7C-D8BD91807141}" srcOrd="7" destOrd="0" presId="urn:microsoft.com/office/officeart/2005/8/layout/vProcess5"/>
    <dgm:cxn modelId="{A1653EB3-FA92-4781-8D59-92663BC31B2A}" type="presParOf" srcId="{38A69BF2-C859-4155-9167-DB23FBC440E0}" destId="{F74D27B5-3311-402D-8E6A-621C3A0F3127}" srcOrd="8" destOrd="0" presId="urn:microsoft.com/office/officeart/2005/8/layout/vProcess5"/>
    <dgm:cxn modelId="{9D0EF268-DA54-4D04-A6C4-244CAFDBA823}" type="presParOf" srcId="{38A69BF2-C859-4155-9167-DB23FBC440E0}" destId="{844E21B2-1ECB-498C-AC3E-BCAFE3204EBE}" srcOrd="9" destOrd="0" presId="urn:microsoft.com/office/officeart/2005/8/layout/vProcess5"/>
    <dgm:cxn modelId="{9D1E6351-A0C1-4772-BD5D-100F25779AF7}" type="presParOf" srcId="{38A69BF2-C859-4155-9167-DB23FBC440E0}" destId="{520E78E4-9937-4F34-9840-CCD9322E9BC2}" srcOrd="10" destOrd="0" presId="urn:microsoft.com/office/officeart/2005/8/layout/vProcess5"/>
    <dgm:cxn modelId="{8B94F8CA-73AA-4C54-B569-9BD56C49F53C}" type="presParOf" srcId="{38A69BF2-C859-4155-9167-DB23FBC440E0}" destId="{86687FF0-FE75-46A6-AB9B-0FF440663AD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BD1307-AC22-47F7-8E4A-21FE714056A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087BEA-B4E7-4C27-ABEA-623CFC493B08}">
      <dgm:prSet phldrT="[Текст]"/>
      <dgm:spPr/>
      <dgm:t>
        <a:bodyPr/>
        <a:lstStyle/>
        <a:p>
          <a:pPr algn="ctr"/>
          <a:r>
            <a:rPr lang="ru-RU" b="1" dirty="0" smtClean="0"/>
            <a:t>Ожидаемые результаты</a:t>
          </a:r>
          <a:endParaRPr lang="ru-RU" b="1" dirty="0"/>
        </a:p>
      </dgm:t>
    </dgm:pt>
    <dgm:pt modelId="{3AB26A01-3107-4763-86BC-6C9FE285167C}" type="parTrans" cxnId="{D1F9DA9D-7A0C-4A72-9064-33B2ADDEF665}">
      <dgm:prSet/>
      <dgm:spPr/>
      <dgm:t>
        <a:bodyPr/>
        <a:lstStyle/>
        <a:p>
          <a:endParaRPr lang="ru-RU"/>
        </a:p>
      </dgm:t>
    </dgm:pt>
    <dgm:pt modelId="{7D7CBB5A-63CE-4753-B629-22846F827107}" type="sibTrans" cxnId="{D1F9DA9D-7A0C-4A72-9064-33B2ADDEF665}">
      <dgm:prSet/>
      <dgm:spPr/>
      <dgm:t>
        <a:bodyPr/>
        <a:lstStyle/>
        <a:p>
          <a:endParaRPr lang="ru-RU"/>
        </a:p>
      </dgm:t>
    </dgm:pt>
    <dgm:pt modelId="{9F3BB75D-7686-4247-949A-415740290651}">
      <dgm:prSet phldrT="[Текст]"/>
      <dgm:spPr/>
      <dgm:t>
        <a:bodyPr/>
        <a:lstStyle/>
        <a:p>
          <a:pPr algn="ctr"/>
          <a:r>
            <a:rPr lang="ru-RU" b="1" dirty="0" smtClean="0"/>
            <a:t>Методическое обеспечение программы</a:t>
          </a:r>
          <a:endParaRPr lang="ru-RU" b="1" dirty="0"/>
        </a:p>
      </dgm:t>
    </dgm:pt>
    <dgm:pt modelId="{DCC94EF6-E771-4782-8903-E7A2C97C3FF5}" type="parTrans" cxnId="{821D0629-E32D-4FE2-B71E-297C09ABAF89}">
      <dgm:prSet/>
      <dgm:spPr/>
      <dgm:t>
        <a:bodyPr/>
        <a:lstStyle/>
        <a:p>
          <a:endParaRPr lang="ru-RU"/>
        </a:p>
      </dgm:t>
    </dgm:pt>
    <dgm:pt modelId="{D72DF13D-B0FC-4C55-9426-D6F32D15F6F9}" type="sibTrans" cxnId="{821D0629-E32D-4FE2-B71E-297C09ABAF89}">
      <dgm:prSet/>
      <dgm:spPr/>
      <dgm:t>
        <a:bodyPr/>
        <a:lstStyle/>
        <a:p>
          <a:endParaRPr lang="ru-RU"/>
        </a:p>
      </dgm:t>
    </dgm:pt>
    <dgm:pt modelId="{B136FED3-D908-44C7-9A23-381522C92EBE}">
      <dgm:prSet phldrT="[Текст]"/>
      <dgm:spPr/>
      <dgm:t>
        <a:bodyPr/>
        <a:lstStyle/>
        <a:p>
          <a:pPr algn="ctr"/>
          <a:r>
            <a:rPr lang="ru-RU" b="1" dirty="0" smtClean="0"/>
            <a:t>Содержание </a:t>
          </a:r>
          <a:r>
            <a:rPr lang="ru-RU" b="1" dirty="0" err="1" smtClean="0"/>
            <a:t>учебно</a:t>
          </a:r>
          <a:r>
            <a:rPr lang="ru-RU" b="1" dirty="0" smtClean="0"/>
            <a:t> – тематического плана</a:t>
          </a:r>
          <a:endParaRPr lang="ru-RU" b="1" dirty="0"/>
        </a:p>
      </dgm:t>
    </dgm:pt>
    <dgm:pt modelId="{0FA60184-670F-45C6-9FBB-0654DF6F2408}" type="parTrans" cxnId="{509A4220-DD24-4646-80AF-931D152E1643}">
      <dgm:prSet/>
      <dgm:spPr/>
    </dgm:pt>
    <dgm:pt modelId="{C889E5DD-367B-4E36-ADBE-06234DFCAA5D}" type="sibTrans" cxnId="{509A4220-DD24-4646-80AF-931D152E1643}">
      <dgm:prSet/>
      <dgm:spPr/>
      <dgm:t>
        <a:bodyPr/>
        <a:lstStyle/>
        <a:p>
          <a:endParaRPr lang="ru-RU"/>
        </a:p>
      </dgm:t>
    </dgm:pt>
    <dgm:pt modelId="{69EE18AC-A081-48C4-BF24-8658214E0CE5}">
      <dgm:prSet phldrT="[Текст]"/>
      <dgm:spPr/>
      <dgm:t>
        <a:bodyPr/>
        <a:lstStyle/>
        <a:p>
          <a:pPr algn="ctr"/>
          <a:r>
            <a:rPr lang="ru-RU" b="1" dirty="0" smtClean="0"/>
            <a:t>Приложения</a:t>
          </a:r>
          <a:endParaRPr lang="ru-RU" b="1" dirty="0"/>
        </a:p>
      </dgm:t>
    </dgm:pt>
    <dgm:pt modelId="{B4139C35-0600-49CF-9842-93592E01D1A9}" type="parTrans" cxnId="{6E64B4F8-D662-4C56-BCD3-A71F8D7D97E2}">
      <dgm:prSet/>
      <dgm:spPr/>
    </dgm:pt>
    <dgm:pt modelId="{1A6A8402-9A98-45CC-936C-C8242EE988F3}" type="sibTrans" cxnId="{6E64B4F8-D662-4C56-BCD3-A71F8D7D97E2}">
      <dgm:prSet/>
      <dgm:spPr/>
      <dgm:t>
        <a:bodyPr/>
        <a:lstStyle/>
        <a:p>
          <a:endParaRPr lang="ru-RU"/>
        </a:p>
      </dgm:t>
    </dgm:pt>
    <dgm:pt modelId="{04E3FD0F-66E0-4DE0-8B30-145828A2238A}">
      <dgm:prSet phldrT="[Текст]"/>
      <dgm:spPr/>
      <dgm:t>
        <a:bodyPr/>
        <a:lstStyle/>
        <a:p>
          <a:pPr algn="ctr"/>
          <a:r>
            <a:rPr lang="ru-RU" b="1" dirty="0" smtClean="0"/>
            <a:t>Списки рекомендуемой литературы</a:t>
          </a:r>
          <a:endParaRPr lang="ru-RU" b="1" dirty="0"/>
        </a:p>
      </dgm:t>
    </dgm:pt>
    <dgm:pt modelId="{70FB92CF-769F-4686-B299-66B2D5C8B292}" type="parTrans" cxnId="{7A13CD86-D856-43D5-A48C-F091C060E3F2}">
      <dgm:prSet/>
      <dgm:spPr/>
    </dgm:pt>
    <dgm:pt modelId="{44183565-D780-41EA-B541-5F6AC117E737}" type="sibTrans" cxnId="{7A13CD86-D856-43D5-A48C-F091C060E3F2}">
      <dgm:prSet/>
      <dgm:spPr/>
      <dgm:t>
        <a:bodyPr/>
        <a:lstStyle/>
        <a:p>
          <a:endParaRPr lang="ru-RU"/>
        </a:p>
      </dgm:t>
    </dgm:pt>
    <dgm:pt modelId="{38A69BF2-C859-4155-9167-DB23FBC440E0}" type="pres">
      <dgm:prSet presAssocID="{B0BD1307-AC22-47F7-8E4A-21FE714056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B0C6F-FE28-41A9-B314-FF871E97303F}" type="pres">
      <dgm:prSet presAssocID="{B0BD1307-AC22-47F7-8E4A-21FE714056AF}" presName="dummyMaxCanvas" presStyleCnt="0">
        <dgm:presLayoutVars/>
      </dgm:prSet>
      <dgm:spPr/>
    </dgm:pt>
    <dgm:pt modelId="{1AF0C1D8-9A7C-43D4-93F5-E898E4A8DDFB}" type="pres">
      <dgm:prSet presAssocID="{B0BD1307-AC22-47F7-8E4A-21FE714056AF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0F169-5FF8-43DF-801F-9D9C6EF6CC27}" type="pres">
      <dgm:prSet presAssocID="{B0BD1307-AC22-47F7-8E4A-21FE714056AF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C642A-12E4-4783-B45C-3E270CD665FD}" type="pres">
      <dgm:prSet presAssocID="{B0BD1307-AC22-47F7-8E4A-21FE714056AF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27EA5-0002-446E-81C4-1303A694EA33}" type="pres">
      <dgm:prSet presAssocID="{B0BD1307-AC22-47F7-8E4A-21FE714056AF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A538A-B2C9-4AED-9712-EB6E26FDF419}" type="pres">
      <dgm:prSet presAssocID="{B0BD1307-AC22-47F7-8E4A-21FE714056AF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6F092-0E6E-49A6-8DAA-A0C2A4B73C6E}" type="pres">
      <dgm:prSet presAssocID="{B0BD1307-AC22-47F7-8E4A-21FE714056AF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BD9BE-F7DA-41C9-A20F-CF10068F232C}" type="pres">
      <dgm:prSet presAssocID="{B0BD1307-AC22-47F7-8E4A-21FE714056AF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394C9-47ED-46B4-8CE7-60ECDBB4A579}" type="pres">
      <dgm:prSet presAssocID="{B0BD1307-AC22-47F7-8E4A-21FE714056AF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AB231-A063-4578-9280-E50A36EABFD6}" type="pres">
      <dgm:prSet presAssocID="{B0BD1307-AC22-47F7-8E4A-21FE714056AF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6EB81-EDC5-4E3B-9152-FDBCDB02ACB1}" type="pres">
      <dgm:prSet presAssocID="{B0BD1307-AC22-47F7-8E4A-21FE714056AF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578EE-8173-4A07-8CC5-CB416F488DD6}" type="pres">
      <dgm:prSet presAssocID="{B0BD1307-AC22-47F7-8E4A-21FE714056AF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68C01-3A11-419D-864E-BCED2CCC2CE7}" type="pres">
      <dgm:prSet presAssocID="{B0BD1307-AC22-47F7-8E4A-21FE714056AF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F25B7A-F9CD-44C0-ABF8-2E1F84F0B23A}" type="pres">
      <dgm:prSet presAssocID="{B0BD1307-AC22-47F7-8E4A-21FE714056AF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F5639-3B5A-4093-9542-88C8812A3822}" type="pres">
      <dgm:prSet presAssocID="{B0BD1307-AC22-47F7-8E4A-21FE714056AF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DFF19D-4A46-4C5E-AD3A-4A7E93627CEB}" type="presOf" srcId="{CA087BEA-B4E7-4C27-ABEA-623CFC493B08}" destId="{BD60F169-5FF8-43DF-801F-9D9C6EF6CC27}" srcOrd="0" destOrd="0" presId="urn:microsoft.com/office/officeart/2005/8/layout/vProcess5"/>
    <dgm:cxn modelId="{509A4220-DD24-4646-80AF-931D152E1643}" srcId="{B0BD1307-AC22-47F7-8E4A-21FE714056AF}" destId="{B136FED3-D908-44C7-9A23-381522C92EBE}" srcOrd="0" destOrd="0" parTransId="{0FA60184-670F-45C6-9FBB-0654DF6F2408}" sibTransId="{C889E5DD-367B-4E36-ADBE-06234DFCAA5D}"/>
    <dgm:cxn modelId="{A1DAC681-B2DD-43AD-88C4-83CEDD6DEFD2}" type="presOf" srcId="{04E3FD0F-66E0-4DE0-8B30-145828A2238A}" destId="{C5F25B7A-F9CD-44C0-ABF8-2E1F84F0B23A}" srcOrd="1" destOrd="0" presId="urn:microsoft.com/office/officeart/2005/8/layout/vProcess5"/>
    <dgm:cxn modelId="{59AD05FC-2D9F-4C85-9902-1F4A16170808}" type="presOf" srcId="{9F3BB75D-7686-4247-949A-415740290651}" destId="{71868C01-3A11-419D-864E-BCED2CCC2CE7}" srcOrd="1" destOrd="0" presId="urn:microsoft.com/office/officeart/2005/8/layout/vProcess5"/>
    <dgm:cxn modelId="{F632DC98-C2BA-43D1-852D-9CBBFE9E9B02}" type="presOf" srcId="{04E3FD0F-66E0-4DE0-8B30-145828A2238A}" destId="{3A927EA5-0002-446E-81C4-1303A694EA33}" srcOrd="0" destOrd="0" presId="urn:microsoft.com/office/officeart/2005/8/layout/vProcess5"/>
    <dgm:cxn modelId="{821D0629-E32D-4FE2-B71E-297C09ABAF89}" srcId="{B0BD1307-AC22-47F7-8E4A-21FE714056AF}" destId="{9F3BB75D-7686-4247-949A-415740290651}" srcOrd="2" destOrd="0" parTransId="{DCC94EF6-E771-4782-8903-E7A2C97C3FF5}" sibTransId="{D72DF13D-B0FC-4C55-9426-D6F32D15F6F9}"/>
    <dgm:cxn modelId="{6E64B4F8-D662-4C56-BCD3-A71F8D7D97E2}" srcId="{B0BD1307-AC22-47F7-8E4A-21FE714056AF}" destId="{69EE18AC-A081-48C4-BF24-8658214E0CE5}" srcOrd="4" destOrd="0" parTransId="{B4139C35-0600-49CF-9842-93592E01D1A9}" sibTransId="{1A6A8402-9A98-45CC-936C-C8242EE988F3}"/>
    <dgm:cxn modelId="{7CF80AF6-2E70-4F7D-AD73-F195D9C97A19}" type="presOf" srcId="{B0BD1307-AC22-47F7-8E4A-21FE714056AF}" destId="{38A69BF2-C859-4155-9167-DB23FBC440E0}" srcOrd="0" destOrd="0" presId="urn:microsoft.com/office/officeart/2005/8/layout/vProcess5"/>
    <dgm:cxn modelId="{7CE7A9F7-098A-499C-B5B0-94AA94D3F58E}" type="presOf" srcId="{CA087BEA-B4E7-4C27-ABEA-623CFC493B08}" destId="{55B578EE-8173-4A07-8CC5-CB416F488DD6}" srcOrd="1" destOrd="0" presId="urn:microsoft.com/office/officeart/2005/8/layout/vProcess5"/>
    <dgm:cxn modelId="{AB58E1C5-F521-46F2-AA6F-4CEB9585EB6F}" type="presOf" srcId="{7D7CBB5A-63CE-4753-B629-22846F827107}" destId="{28FBD9BE-F7DA-41C9-A20F-CF10068F232C}" srcOrd="0" destOrd="0" presId="urn:microsoft.com/office/officeart/2005/8/layout/vProcess5"/>
    <dgm:cxn modelId="{3F0DDCE2-A535-4C4D-BF8F-1AF425E64B81}" type="presOf" srcId="{D72DF13D-B0FC-4C55-9426-D6F32D15F6F9}" destId="{F1E394C9-47ED-46B4-8CE7-60ECDBB4A579}" srcOrd="0" destOrd="0" presId="urn:microsoft.com/office/officeart/2005/8/layout/vProcess5"/>
    <dgm:cxn modelId="{EB446AAB-5880-40CC-8A31-C37AFD165F8A}" type="presOf" srcId="{69EE18AC-A081-48C4-BF24-8658214E0CE5}" destId="{F07A538A-B2C9-4AED-9712-EB6E26FDF419}" srcOrd="0" destOrd="0" presId="urn:microsoft.com/office/officeart/2005/8/layout/vProcess5"/>
    <dgm:cxn modelId="{7A13CD86-D856-43D5-A48C-F091C060E3F2}" srcId="{B0BD1307-AC22-47F7-8E4A-21FE714056AF}" destId="{04E3FD0F-66E0-4DE0-8B30-145828A2238A}" srcOrd="3" destOrd="0" parTransId="{70FB92CF-769F-4686-B299-66B2D5C8B292}" sibTransId="{44183565-D780-41EA-B541-5F6AC117E737}"/>
    <dgm:cxn modelId="{1FD55ACF-92FD-422B-A136-4A6CC8F11852}" type="presOf" srcId="{69EE18AC-A081-48C4-BF24-8658214E0CE5}" destId="{239F5639-3B5A-4093-9542-88C8812A3822}" srcOrd="1" destOrd="0" presId="urn:microsoft.com/office/officeart/2005/8/layout/vProcess5"/>
    <dgm:cxn modelId="{6FF1671E-F7E1-4610-8DDD-6D6F6224A635}" type="presOf" srcId="{44183565-D780-41EA-B541-5F6AC117E737}" destId="{923AB231-A063-4578-9280-E50A36EABFD6}" srcOrd="0" destOrd="0" presId="urn:microsoft.com/office/officeart/2005/8/layout/vProcess5"/>
    <dgm:cxn modelId="{3063AB3A-E9CF-40FA-8017-59E3109D0CB0}" type="presOf" srcId="{B136FED3-D908-44C7-9A23-381522C92EBE}" destId="{D166EB81-EDC5-4E3B-9152-FDBCDB02ACB1}" srcOrd="1" destOrd="0" presId="urn:microsoft.com/office/officeart/2005/8/layout/vProcess5"/>
    <dgm:cxn modelId="{DA5A8DBF-1D1F-4279-AFD4-236E94DC6E0E}" type="presOf" srcId="{C889E5DD-367B-4E36-ADBE-06234DFCAA5D}" destId="{8C86F092-0E6E-49A6-8DAA-A0C2A4B73C6E}" srcOrd="0" destOrd="0" presId="urn:microsoft.com/office/officeart/2005/8/layout/vProcess5"/>
    <dgm:cxn modelId="{D1F9DA9D-7A0C-4A72-9064-33B2ADDEF665}" srcId="{B0BD1307-AC22-47F7-8E4A-21FE714056AF}" destId="{CA087BEA-B4E7-4C27-ABEA-623CFC493B08}" srcOrd="1" destOrd="0" parTransId="{3AB26A01-3107-4763-86BC-6C9FE285167C}" sibTransId="{7D7CBB5A-63CE-4753-B629-22846F827107}"/>
    <dgm:cxn modelId="{FFE72E7D-DD1E-4A2C-B5E8-93AAB17897CD}" type="presOf" srcId="{9F3BB75D-7686-4247-949A-415740290651}" destId="{634C642A-12E4-4783-B45C-3E270CD665FD}" srcOrd="0" destOrd="0" presId="urn:microsoft.com/office/officeart/2005/8/layout/vProcess5"/>
    <dgm:cxn modelId="{7CF5E44D-B8FC-47DA-91F9-398951572F79}" type="presOf" srcId="{B136FED3-D908-44C7-9A23-381522C92EBE}" destId="{1AF0C1D8-9A7C-43D4-93F5-E898E4A8DDFB}" srcOrd="0" destOrd="0" presId="urn:microsoft.com/office/officeart/2005/8/layout/vProcess5"/>
    <dgm:cxn modelId="{F3D018C0-4292-4362-B4C6-E8F3D2EF9491}" type="presParOf" srcId="{38A69BF2-C859-4155-9167-DB23FBC440E0}" destId="{ED2B0C6F-FE28-41A9-B314-FF871E97303F}" srcOrd="0" destOrd="0" presId="urn:microsoft.com/office/officeart/2005/8/layout/vProcess5"/>
    <dgm:cxn modelId="{F7778A2E-3BFA-47F4-A5F0-CB7B221E478D}" type="presParOf" srcId="{38A69BF2-C859-4155-9167-DB23FBC440E0}" destId="{1AF0C1D8-9A7C-43D4-93F5-E898E4A8DDFB}" srcOrd="1" destOrd="0" presId="urn:microsoft.com/office/officeart/2005/8/layout/vProcess5"/>
    <dgm:cxn modelId="{DCF4934F-55A0-4FA5-BDA7-427185A88ACE}" type="presParOf" srcId="{38A69BF2-C859-4155-9167-DB23FBC440E0}" destId="{BD60F169-5FF8-43DF-801F-9D9C6EF6CC27}" srcOrd="2" destOrd="0" presId="urn:microsoft.com/office/officeart/2005/8/layout/vProcess5"/>
    <dgm:cxn modelId="{4D35BD2A-4F0E-46F9-8F18-5990B1AE659C}" type="presParOf" srcId="{38A69BF2-C859-4155-9167-DB23FBC440E0}" destId="{634C642A-12E4-4783-B45C-3E270CD665FD}" srcOrd="3" destOrd="0" presId="urn:microsoft.com/office/officeart/2005/8/layout/vProcess5"/>
    <dgm:cxn modelId="{288C7022-9DC5-4E1A-B978-C1B01B065991}" type="presParOf" srcId="{38A69BF2-C859-4155-9167-DB23FBC440E0}" destId="{3A927EA5-0002-446E-81C4-1303A694EA33}" srcOrd="4" destOrd="0" presId="urn:microsoft.com/office/officeart/2005/8/layout/vProcess5"/>
    <dgm:cxn modelId="{42F70BFD-F7F2-424E-852A-8C127665EDD0}" type="presParOf" srcId="{38A69BF2-C859-4155-9167-DB23FBC440E0}" destId="{F07A538A-B2C9-4AED-9712-EB6E26FDF419}" srcOrd="5" destOrd="0" presId="urn:microsoft.com/office/officeart/2005/8/layout/vProcess5"/>
    <dgm:cxn modelId="{9CA41F1B-8978-49EE-AC7A-1E88148EE3D9}" type="presParOf" srcId="{38A69BF2-C859-4155-9167-DB23FBC440E0}" destId="{8C86F092-0E6E-49A6-8DAA-A0C2A4B73C6E}" srcOrd="6" destOrd="0" presId="urn:microsoft.com/office/officeart/2005/8/layout/vProcess5"/>
    <dgm:cxn modelId="{92C62FAD-2FE2-43E2-8C57-681935C18087}" type="presParOf" srcId="{38A69BF2-C859-4155-9167-DB23FBC440E0}" destId="{28FBD9BE-F7DA-41C9-A20F-CF10068F232C}" srcOrd="7" destOrd="0" presId="urn:microsoft.com/office/officeart/2005/8/layout/vProcess5"/>
    <dgm:cxn modelId="{F88D39B3-D0DD-4428-A46D-5E119BC62DE8}" type="presParOf" srcId="{38A69BF2-C859-4155-9167-DB23FBC440E0}" destId="{F1E394C9-47ED-46B4-8CE7-60ECDBB4A579}" srcOrd="8" destOrd="0" presId="urn:microsoft.com/office/officeart/2005/8/layout/vProcess5"/>
    <dgm:cxn modelId="{C9DCB038-15B1-4144-B4E6-71F86DA3F954}" type="presParOf" srcId="{38A69BF2-C859-4155-9167-DB23FBC440E0}" destId="{923AB231-A063-4578-9280-E50A36EABFD6}" srcOrd="9" destOrd="0" presId="urn:microsoft.com/office/officeart/2005/8/layout/vProcess5"/>
    <dgm:cxn modelId="{570A353C-226C-4CA1-A959-73A334E5E23C}" type="presParOf" srcId="{38A69BF2-C859-4155-9167-DB23FBC440E0}" destId="{D166EB81-EDC5-4E3B-9152-FDBCDB02ACB1}" srcOrd="10" destOrd="0" presId="urn:microsoft.com/office/officeart/2005/8/layout/vProcess5"/>
    <dgm:cxn modelId="{F1A991E0-9506-4A78-A6F3-25EE21E7D1A3}" type="presParOf" srcId="{38A69BF2-C859-4155-9167-DB23FBC440E0}" destId="{55B578EE-8173-4A07-8CC5-CB416F488DD6}" srcOrd="11" destOrd="0" presId="urn:microsoft.com/office/officeart/2005/8/layout/vProcess5"/>
    <dgm:cxn modelId="{8D43645E-A2B6-498F-AEE2-F4020EC9597E}" type="presParOf" srcId="{38A69BF2-C859-4155-9167-DB23FBC440E0}" destId="{71868C01-3A11-419D-864E-BCED2CCC2CE7}" srcOrd="12" destOrd="0" presId="urn:microsoft.com/office/officeart/2005/8/layout/vProcess5"/>
    <dgm:cxn modelId="{995F7B17-8F89-4196-ABED-0247B1DE8CE7}" type="presParOf" srcId="{38A69BF2-C859-4155-9167-DB23FBC440E0}" destId="{C5F25B7A-F9CD-44C0-ABF8-2E1F84F0B23A}" srcOrd="13" destOrd="0" presId="urn:microsoft.com/office/officeart/2005/8/layout/vProcess5"/>
    <dgm:cxn modelId="{87CD6C9B-C622-4DFC-97B5-6C1DDB448694}" type="presParOf" srcId="{38A69BF2-C859-4155-9167-DB23FBC440E0}" destId="{239F5639-3B5A-4093-9542-88C8812A3822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1C697A-2DD2-4E93-A85F-854C2C35F8B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9241C2-3FD8-40A1-B558-6AD1DC631936}">
      <dgm:prSet phldrT="[Текст]"/>
      <dgm:spPr/>
      <dgm:t>
        <a:bodyPr/>
        <a:lstStyle/>
        <a:p>
          <a:r>
            <a:rPr lang="ru-RU" b="1" i="1" dirty="0" smtClean="0"/>
            <a:t>Профессионализм</a:t>
          </a:r>
          <a:endParaRPr lang="ru-RU" b="1" i="1" dirty="0"/>
        </a:p>
      </dgm:t>
    </dgm:pt>
    <dgm:pt modelId="{EF27904D-F7D0-4FF4-BB60-BAD11F6B7815}" type="parTrans" cxnId="{E2707D71-F968-46FC-95F9-23E37BA1209D}">
      <dgm:prSet/>
      <dgm:spPr/>
      <dgm:t>
        <a:bodyPr/>
        <a:lstStyle/>
        <a:p>
          <a:endParaRPr lang="ru-RU"/>
        </a:p>
      </dgm:t>
    </dgm:pt>
    <dgm:pt modelId="{67A77730-46B8-42C2-B0DA-331A3D88DF1B}" type="sibTrans" cxnId="{E2707D71-F968-46FC-95F9-23E37BA1209D}">
      <dgm:prSet/>
      <dgm:spPr/>
      <dgm:t>
        <a:bodyPr/>
        <a:lstStyle/>
        <a:p>
          <a:endParaRPr lang="ru-RU"/>
        </a:p>
      </dgm:t>
    </dgm:pt>
    <dgm:pt modelId="{8491AD63-2892-481B-BAD1-659AF1DEC50E}">
      <dgm:prSet phldrT="[Текст]"/>
      <dgm:spPr/>
      <dgm:t>
        <a:bodyPr/>
        <a:lstStyle/>
        <a:p>
          <a:r>
            <a:rPr lang="ru-RU" b="1" i="1" dirty="0" smtClean="0"/>
            <a:t>Помощь</a:t>
          </a:r>
          <a:endParaRPr lang="ru-RU" b="1" i="1" dirty="0"/>
        </a:p>
      </dgm:t>
    </dgm:pt>
    <dgm:pt modelId="{62CEFC88-4779-46EA-B0F6-3D597A694CF9}" type="parTrans" cxnId="{8736198E-D86F-456E-8EE2-A04C2AD41829}">
      <dgm:prSet/>
      <dgm:spPr/>
      <dgm:t>
        <a:bodyPr/>
        <a:lstStyle/>
        <a:p>
          <a:endParaRPr lang="ru-RU"/>
        </a:p>
      </dgm:t>
    </dgm:pt>
    <dgm:pt modelId="{FC17C631-1DEF-4AF2-B92E-3F7544F759ED}" type="sibTrans" cxnId="{8736198E-D86F-456E-8EE2-A04C2AD41829}">
      <dgm:prSet/>
      <dgm:spPr/>
      <dgm:t>
        <a:bodyPr/>
        <a:lstStyle/>
        <a:p>
          <a:endParaRPr lang="ru-RU"/>
        </a:p>
      </dgm:t>
    </dgm:pt>
    <dgm:pt modelId="{470B0B45-F798-4A63-93FE-3F4BAC817BE7}">
      <dgm:prSet phldrT="[Текст]"/>
      <dgm:spPr/>
      <dgm:t>
        <a:bodyPr/>
        <a:lstStyle/>
        <a:p>
          <a:r>
            <a:rPr lang="ru-RU" b="1" i="1" dirty="0" smtClean="0"/>
            <a:t>Поддержка</a:t>
          </a:r>
          <a:endParaRPr lang="ru-RU" b="1" i="1" dirty="0"/>
        </a:p>
      </dgm:t>
    </dgm:pt>
    <dgm:pt modelId="{47346F01-A969-4BCA-8629-7D83AB0C5C6B}" type="parTrans" cxnId="{49B3117E-FD08-4AA6-882E-A0E3E3F492C1}">
      <dgm:prSet/>
      <dgm:spPr/>
      <dgm:t>
        <a:bodyPr/>
        <a:lstStyle/>
        <a:p>
          <a:endParaRPr lang="ru-RU"/>
        </a:p>
      </dgm:t>
    </dgm:pt>
    <dgm:pt modelId="{33423BCF-5A53-45C5-9654-129F06AE5DBF}" type="sibTrans" cxnId="{49B3117E-FD08-4AA6-882E-A0E3E3F492C1}">
      <dgm:prSet/>
      <dgm:spPr/>
      <dgm:t>
        <a:bodyPr/>
        <a:lstStyle/>
        <a:p>
          <a:endParaRPr lang="ru-RU"/>
        </a:p>
      </dgm:t>
    </dgm:pt>
    <dgm:pt modelId="{D25ACB47-BEA9-49DC-A4F9-1B34047D5CDE}" type="pres">
      <dgm:prSet presAssocID="{921C697A-2DD2-4E93-A85F-854C2C35F8B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1E5B26-FD10-4B7C-9F4E-41C5546D4240}" type="pres">
      <dgm:prSet presAssocID="{509241C2-3FD8-40A1-B558-6AD1DC631936}" presName="parentLin" presStyleCnt="0"/>
      <dgm:spPr/>
    </dgm:pt>
    <dgm:pt modelId="{F59E5208-A747-490C-94B2-1215D1F58C00}" type="pres">
      <dgm:prSet presAssocID="{509241C2-3FD8-40A1-B558-6AD1DC63193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4BD167-7BB7-4694-8B42-8626156E8C68}" type="pres">
      <dgm:prSet presAssocID="{509241C2-3FD8-40A1-B558-6AD1DC63193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17038-9FDB-4D69-93E5-6A755B51FB49}" type="pres">
      <dgm:prSet presAssocID="{509241C2-3FD8-40A1-B558-6AD1DC631936}" presName="negativeSpace" presStyleCnt="0"/>
      <dgm:spPr/>
    </dgm:pt>
    <dgm:pt modelId="{E4511AA2-70AC-4D57-B6A5-5C79F58AB37B}" type="pres">
      <dgm:prSet presAssocID="{509241C2-3FD8-40A1-B558-6AD1DC631936}" presName="childText" presStyleLbl="conFgAcc1" presStyleIdx="0" presStyleCnt="3">
        <dgm:presLayoutVars>
          <dgm:bulletEnabled val="1"/>
        </dgm:presLayoutVars>
      </dgm:prSet>
      <dgm:spPr/>
    </dgm:pt>
    <dgm:pt modelId="{6D4B9F31-5900-46CC-B912-E34A1ADC9877}" type="pres">
      <dgm:prSet presAssocID="{67A77730-46B8-42C2-B0DA-331A3D88DF1B}" presName="spaceBetweenRectangles" presStyleCnt="0"/>
      <dgm:spPr/>
    </dgm:pt>
    <dgm:pt modelId="{879ED80F-A218-44B5-B1B9-74FF4296F977}" type="pres">
      <dgm:prSet presAssocID="{8491AD63-2892-481B-BAD1-659AF1DEC50E}" presName="parentLin" presStyleCnt="0"/>
      <dgm:spPr/>
    </dgm:pt>
    <dgm:pt modelId="{9289A3BB-524B-42EF-9F9C-DA6D3507E219}" type="pres">
      <dgm:prSet presAssocID="{8491AD63-2892-481B-BAD1-659AF1DEC50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4B7A96-1A40-460C-AE77-F0F9C3BA1D56}" type="pres">
      <dgm:prSet presAssocID="{8491AD63-2892-481B-BAD1-659AF1DEC50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28589-2190-43C1-8D8B-7B6D8A3FBDFC}" type="pres">
      <dgm:prSet presAssocID="{8491AD63-2892-481B-BAD1-659AF1DEC50E}" presName="negativeSpace" presStyleCnt="0"/>
      <dgm:spPr/>
    </dgm:pt>
    <dgm:pt modelId="{19D34480-0393-4A69-9573-08F5B922D789}" type="pres">
      <dgm:prSet presAssocID="{8491AD63-2892-481B-BAD1-659AF1DEC50E}" presName="childText" presStyleLbl="conFgAcc1" presStyleIdx="1" presStyleCnt="3">
        <dgm:presLayoutVars>
          <dgm:bulletEnabled val="1"/>
        </dgm:presLayoutVars>
      </dgm:prSet>
      <dgm:spPr/>
    </dgm:pt>
    <dgm:pt modelId="{E128B21D-ADDE-469C-9E17-60D010C89070}" type="pres">
      <dgm:prSet presAssocID="{FC17C631-1DEF-4AF2-B92E-3F7544F759ED}" presName="spaceBetweenRectangles" presStyleCnt="0"/>
      <dgm:spPr/>
    </dgm:pt>
    <dgm:pt modelId="{192678E2-9C8D-4105-B354-0604D669C875}" type="pres">
      <dgm:prSet presAssocID="{470B0B45-F798-4A63-93FE-3F4BAC817BE7}" presName="parentLin" presStyleCnt="0"/>
      <dgm:spPr/>
    </dgm:pt>
    <dgm:pt modelId="{4181E0A8-1056-4706-866A-AC8822D6293F}" type="pres">
      <dgm:prSet presAssocID="{470B0B45-F798-4A63-93FE-3F4BAC817BE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B591CD0-02C3-48C3-A5E9-E9FB6E6341F6}" type="pres">
      <dgm:prSet presAssocID="{470B0B45-F798-4A63-93FE-3F4BAC817BE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04F51-E958-4D47-9036-2C371074EC28}" type="pres">
      <dgm:prSet presAssocID="{470B0B45-F798-4A63-93FE-3F4BAC817BE7}" presName="negativeSpace" presStyleCnt="0"/>
      <dgm:spPr/>
    </dgm:pt>
    <dgm:pt modelId="{640B50E3-0993-4071-A5CE-8D7E9C8E1BCE}" type="pres">
      <dgm:prSet presAssocID="{470B0B45-F798-4A63-93FE-3F4BAC817BE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D452490-FF3F-4E1F-9FDE-BFA118B11331}" type="presOf" srcId="{509241C2-3FD8-40A1-B558-6AD1DC631936}" destId="{F84BD167-7BB7-4694-8B42-8626156E8C68}" srcOrd="1" destOrd="0" presId="urn:microsoft.com/office/officeart/2005/8/layout/list1"/>
    <dgm:cxn modelId="{8736198E-D86F-456E-8EE2-A04C2AD41829}" srcId="{921C697A-2DD2-4E93-A85F-854C2C35F8B8}" destId="{8491AD63-2892-481B-BAD1-659AF1DEC50E}" srcOrd="1" destOrd="0" parTransId="{62CEFC88-4779-46EA-B0F6-3D597A694CF9}" sibTransId="{FC17C631-1DEF-4AF2-B92E-3F7544F759ED}"/>
    <dgm:cxn modelId="{28745B80-1A67-45C5-9096-D0807E92B536}" type="presOf" srcId="{509241C2-3FD8-40A1-B558-6AD1DC631936}" destId="{F59E5208-A747-490C-94B2-1215D1F58C00}" srcOrd="0" destOrd="0" presId="urn:microsoft.com/office/officeart/2005/8/layout/list1"/>
    <dgm:cxn modelId="{E2707D71-F968-46FC-95F9-23E37BA1209D}" srcId="{921C697A-2DD2-4E93-A85F-854C2C35F8B8}" destId="{509241C2-3FD8-40A1-B558-6AD1DC631936}" srcOrd="0" destOrd="0" parTransId="{EF27904D-F7D0-4FF4-BB60-BAD11F6B7815}" sibTransId="{67A77730-46B8-42C2-B0DA-331A3D88DF1B}"/>
    <dgm:cxn modelId="{49B3117E-FD08-4AA6-882E-A0E3E3F492C1}" srcId="{921C697A-2DD2-4E93-A85F-854C2C35F8B8}" destId="{470B0B45-F798-4A63-93FE-3F4BAC817BE7}" srcOrd="2" destOrd="0" parTransId="{47346F01-A969-4BCA-8629-7D83AB0C5C6B}" sibTransId="{33423BCF-5A53-45C5-9654-129F06AE5DBF}"/>
    <dgm:cxn modelId="{DC231423-A941-429B-85FB-0CD741235D4B}" type="presOf" srcId="{921C697A-2DD2-4E93-A85F-854C2C35F8B8}" destId="{D25ACB47-BEA9-49DC-A4F9-1B34047D5CDE}" srcOrd="0" destOrd="0" presId="urn:microsoft.com/office/officeart/2005/8/layout/list1"/>
    <dgm:cxn modelId="{58B356D4-0EC3-488E-AB1A-E163A9E61BC5}" type="presOf" srcId="{8491AD63-2892-481B-BAD1-659AF1DEC50E}" destId="{D34B7A96-1A40-460C-AE77-F0F9C3BA1D56}" srcOrd="1" destOrd="0" presId="urn:microsoft.com/office/officeart/2005/8/layout/list1"/>
    <dgm:cxn modelId="{B87C6A26-AF02-4C58-8A9B-4F54CF30C835}" type="presOf" srcId="{470B0B45-F798-4A63-93FE-3F4BAC817BE7}" destId="{4181E0A8-1056-4706-866A-AC8822D6293F}" srcOrd="0" destOrd="0" presId="urn:microsoft.com/office/officeart/2005/8/layout/list1"/>
    <dgm:cxn modelId="{4B0957C8-DEA6-4FB7-9A3D-2E4FE6BF41F9}" type="presOf" srcId="{470B0B45-F798-4A63-93FE-3F4BAC817BE7}" destId="{7B591CD0-02C3-48C3-A5E9-E9FB6E6341F6}" srcOrd="1" destOrd="0" presId="urn:microsoft.com/office/officeart/2005/8/layout/list1"/>
    <dgm:cxn modelId="{5804DDA9-683D-4C47-9673-73F78466AC7C}" type="presOf" srcId="{8491AD63-2892-481B-BAD1-659AF1DEC50E}" destId="{9289A3BB-524B-42EF-9F9C-DA6D3507E219}" srcOrd="0" destOrd="0" presId="urn:microsoft.com/office/officeart/2005/8/layout/list1"/>
    <dgm:cxn modelId="{65DD3E9C-8B8C-4162-8514-348B4B0CF95D}" type="presParOf" srcId="{D25ACB47-BEA9-49DC-A4F9-1B34047D5CDE}" destId="{3C1E5B26-FD10-4B7C-9F4E-41C5546D4240}" srcOrd="0" destOrd="0" presId="urn:microsoft.com/office/officeart/2005/8/layout/list1"/>
    <dgm:cxn modelId="{EF259589-8BAF-41E1-A319-99E64B653E77}" type="presParOf" srcId="{3C1E5B26-FD10-4B7C-9F4E-41C5546D4240}" destId="{F59E5208-A747-490C-94B2-1215D1F58C00}" srcOrd="0" destOrd="0" presId="urn:microsoft.com/office/officeart/2005/8/layout/list1"/>
    <dgm:cxn modelId="{3A1C3C4F-0E71-4462-9715-21B2B7FE2EDF}" type="presParOf" srcId="{3C1E5B26-FD10-4B7C-9F4E-41C5546D4240}" destId="{F84BD167-7BB7-4694-8B42-8626156E8C68}" srcOrd="1" destOrd="0" presId="urn:microsoft.com/office/officeart/2005/8/layout/list1"/>
    <dgm:cxn modelId="{3AF3DFC5-EC61-4C41-AC83-60DF9A612CC9}" type="presParOf" srcId="{D25ACB47-BEA9-49DC-A4F9-1B34047D5CDE}" destId="{F7817038-9FDB-4D69-93E5-6A755B51FB49}" srcOrd="1" destOrd="0" presId="urn:microsoft.com/office/officeart/2005/8/layout/list1"/>
    <dgm:cxn modelId="{44045440-1C5F-4D35-8F4F-1564EDC5831B}" type="presParOf" srcId="{D25ACB47-BEA9-49DC-A4F9-1B34047D5CDE}" destId="{E4511AA2-70AC-4D57-B6A5-5C79F58AB37B}" srcOrd="2" destOrd="0" presId="urn:microsoft.com/office/officeart/2005/8/layout/list1"/>
    <dgm:cxn modelId="{80DA4A1D-AF66-43C2-8721-1F53F8D48236}" type="presParOf" srcId="{D25ACB47-BEA9-49DC-A4F9-1B34047D5CDE}" destId="{6D4B9F31-5900-46CC-B912-E34A1ADC9877}" srcOrd="3" destOrd="0" presId="urn:microsoft.com/office/officeart/2005/8/layout/list1"/>
    <dgm:cxn modelId="{8C878335-010E-4351-AEC1-F1789E18DAA9}" type="presParOf" srcId="{D25ACB47-BEA9-49DC-A4F9-1B34047D5CDE}" destId="{879ED80F-A218-44B5-B1B9-74FF4296F977}" srcOrd="4" destOrd="0" presId="urn:microsoft.com/office/officeart/2005/8/layout/list1"/>
    <dgm:cxn modelId="{F68D3E08-0E55-46FD-9632-200D1311CD5D}" type="presParOf" srcId="{879ED80F-A218-44B5-B1B9-74FF4296F977}" destId="{9289A3BB-524B-42EF-9F9C-DA6D3507E219}" srcOrd="0" destOrd="0" presId="urn:microsoft.com/office/officeart/2005/8/layout/list1"/>
    <dgm:cxn modelId="{640291C5-9A13-4F00-90EE-4A3B4FFC8C49}" type="presParOf" srcId="{879ED80F-A218-44B5-B1B9-74FF4296F977}" destId="{D34B7A96-1A40-460C-AE77-F0F9C3BA1D56}" srcOrd="1" destOrd="0" presId="urn:microsoft.com/office/officeart/2005/8/layout/list1"/>
    <dgm:cxn modelId="{6755ABF2-A2E3-470E-B432-52E91669AD20}" type="presParOf" srcId="{D25ACB47-BEA9-49DC-A4F9-1B34047D5CDE}" destId="{A4A28589-2190-43C1-8D8B-7B6D8A3FBDFC}" srcOrd="5" destOrd="0" presId="urn:microsoft.com/office/officeart/2005/8/layout/list1"/>
    <dgm:cxn modelId="{F0FB4CF3-64A9-4E16-A478-6D2930C234F7}" type="presParOf" srcId="{D25ACB47-BEA9-49DC-A4F9-1B34047D5CDE}" destId="{19D34480-0393-4A69-9573-08F5B922D789}" srcOrd="6" destOrd="0" presId="urn:microsoft.com/office/officeart/2005/8/layout/list1"/>
    <dgm:cxn modelId="{EBF11101-C094-43C4-B4A4-8FBB648A2809}" type="presParOf" srcId="{D25ACB47-BEA9-49DC-A4F9-1B34047D5CDE}" destId="{E128B21D-ADDE-469C-9E17-60D010C89070}" srcOrd="7" destOrd="0" presId="urn:microsoft.com/office/officeart/2005/8/layout/list1"/>
    <dgm:cxn modelId="{78DC94FB-D2A6-4F84-A51C-C1EC4C11BB47}" type="presParOf" srcId="{D25ACB47-BEA9-49DC-A4F9-1B34047D5CDE}" destId="{192678E2-9C8D-4105-B354-0604D669C875}" srcOrd="8" destOrd="0" presId="urn:microsoft.com/office/officeart/2005/8/layout/list1"/>
    <dgm:cxn modelId="{864CA22D-AAE2-4DFE-8FE0-37BA47F0A968}" type="presParOf" srcId="{192678E2-9C8D-4105-B354-0604D669C875}" destId="{4181E0A8-1056-4706-866A-AC8822D6293F}" srcOrd="0" destOrd="0" presId="urn:microsoft.com/office/officeart/2005/8/layout/list1"/>
    <dgm:cxn modelId="{7C9E6BF1-1E09-4C44-A26D-E71D16614EB2}" type="presParOf" srcId="{192678E2-9C8D-4105-B354-0604D669C875}" destId="{7B591CD0-02C3-48C3-A5E9-E9FB6E6341F6}" srcOrd="1" destOrd="0" presId="urn:microsoft.com/office/officeart/2005/8/layout/list1"/>
    <dgm:cxn modelId="{8A1AF42D-462C-4377-A52D-EDF668960BDB}" type="presParOf" srcId="{D25ACB47-BEA9-49DC-A4F9-1B34047D5CDE}" destId="{59804F51-E958-4D47-9036-2C371074EC28}" srcOrd="9" destOrd="0" presId="urn:microsoft.com/office/officeart/2005/8/layout/list1"/>
    <dgm:cxn modelId="{AB8E200F-6BDD-45C6-906E-18C693EE58E9}" type="presParOf" srcId="{D25ACB47-BEA9-49DC-A4F9-1B34047D5CDE}" destId="{640B50E3-0993-4071-A5CE-8D7E9C8E1BC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348E9A-6933-4166-9A33-3F3EDEBE7D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7681A60-7450-4196-9B43-E825215B4CAA}">
      <dgm:prSet phldrT="[Текст]" custT="1"/>
      <dgm:spPr/>
      <dgm:t>
        <a:bodyPr/>
        <a:lstStyle/>
        <a:p>
          <a:r>
            <a:rPr lang="ru-RU" sz="1800" b="1" dirty="0" err="1" smtClean="0"/>
            <a:t>Аудиальный</a:t>
          </a:r>
          <a:endParaRPr lang="ru-RU" sz="1800" b="1" dirty="0"/>
        </a:p>
      </dgm:t>
    </dgm:pt>
    <dgm:pt modelId="{CAB211E8-8B56-48B7-92F6-14C14C390168}" type="parTrans" cxnId="{533E2849-43E0-4BEA-8E82-457A1EE5CD9E}">
      <dgm:prSet/>
      <dgm:spPr/>
      <dgm:t>
        <a:bodyPr/>
        <a:lstStyle/>
        <a:p>
          <a:endParaRPr lang="ru-RU"/>
        </a:p>
      </dgm:t>
    </dgm:pt>
    <dgm:pt modelId="{35E031C6-94EF-4960-9487-373DCF57F0B7}" type="sibTrans" cxnId="{533E2849-43E0-4BEA-8E82-457A1EE5CD9E}">
      <dgm:prSet/>
      <dgm:spPr/>
      <dgm:t>
        <a:bodyPr/>
        <a:lstStyle/>
        <a:p>
          <a:endParaRPr lang="ru-RU"/>
        </a:p>
      </dgm:t>
    </dgm:pt>
    <dgm:pt modelId="{065F7322-FB26-43F9-A493-A669A1A1B5C5}">
      <dgm:prSet phldrT="[Текст]" custT="1"/>
      <dgm:spPr/>
      <dgm:t>
        <a:bodyPr/>
        <a:lstStyle/>
        <a:p>
          <a:r>
            <a:rPr lang="ru-RU" sz="1800" b="1" dirty="0" smtClean="0"/>
            <a:t>Кинестетический</a:t>
          </a:r>
          <a:endParaRPr lang="ru-RU" sz="1800" b="1" dirty="0"/>
        </a:p>
      </dgm:t>
    </dgm:pt>
    <dgm:pt modelId="{84B4FA65-73FD-4E30-888B-A96DBD5CD672}" type="parTrans" cxnId="{FD843416-08DD-442B-88F5-4A6D19FCF29D}">
      <dgm:prSet/>
      <dgm:spPr/>
      <dgm:t>
        <a:bodyPr/>
        <a:lstStyle/>
        <a:p>
          <a:endParaRPr lang="ru-RU"/>
        </a:p>
      </dgm:t>
    </dgm:pt>
    <dgm:pt modelId="{75B0C6CB-1B4F-41F7-B62B-FAC2EBCE79BD}" type="sibTrans" cxnId="{FD843416-08DD-442B-88F5-4A6D19FCF29D}">
      <dgm:prSet/>
      <dgm:spPr/>
      <dgm:t>
        <a:bodyPr/>
        <a:lstStyle/>
        <a:p>
          <a:endParaRPr lang="ru-RU"/>
        </a:p>
      </dgm:t>
    </dgm:pt>
    <dgm:pt modelId="{DC90F605-3139-4BFC-98EF-E0203C5DD079}">
      <dgm:prSet phldrT="[Текст]" custT="1"/>
      <dgm:spPr/>
      <dgm:t>
        <a:bodyPr/>
        <a:lstStyle/>
        <a:p>
          <a:pPr algn="l"/>
          <a:r>
            <a:rPr lang="ru-RU" sz="1800" b="1" dirty="0" smtClean="0"/>
            <a:t>Вербальный</a:t>
          </a:r>
          <a:endParaRPr lang="ru-RU" sz="1800" b="1" dirty="0"/>
        </a:p>
      </dgm:t>
    </dgm:pt>
    <dgm:pt modelId="{7D7B2113-436A-4BF1-83F7-DD3A86800B96}" type="parTrans" cxnId="{AB951B69-DCFC-4DC2-84FE-EAE9CE50FB48}">
      <dgm:prSet/>
      <dgm:spPr/>
      <dgm:t>
        <a:bodyPr/>
        <a:lstStyle/>
        <a:p>
          <a:endParaRPr lang="ru-RU"/>
        </a:p>
      </dgm:t>
    </dgm:pt>
    <dgm:pt modelId="{2434C346-5A54-422C-887E-284AA3A40DB7}" type="sibTrans" cxnId="{AB951B69-DCFC-4DC2-84FE-EAE9CE50FB48}">
      <dgm:prSet/>
      <dgm:spPr/>
      <dgm:t>
        <a:bodyPr/>
        <a:lstStyle/>
        <a:p>
          <a:endParaRPr lang="ru-RU"/>
        </a:p>
      </dgm:t>
    </dgm:pt>
    <dgm:pt modelId="{D1EF5628-D977-454A-A471-11EBA3072A8E}" type="pres">
      <dgm:prSet presAssocID="{B9348E9A-6933-4166-9A33-3F3EDEBE7D5F}" presName="compositeShape" presStyleCnt="0">
        <dgm:presLayoutVars>
          <dgm:chMax val="7"/>
          <dgm:dir/>
          <dgm:resizeHandles val="exact"/>
        </dgm:presLayoutVars>
      </dgm:prSet>
      <dgm:spPr/>
    </dgm:pt>
    <dgm:pt modelId="{19ACC22D-F188-4C7E-9678-25832ADD2212}" type="pres">
      <dgm:prSet presAssocID="{B9348E9A-6933-4166-9A33-3F3EDEBE7D5F}" presName="wedge1" presStyleLbl="node1" presStyleIdx="0" presStyleCnt="3"/>
      <dgm:spPr/>
      <dgm:t>
        <a:bodyPr/>
        <a:lstStyle/>
        <a:p>
          <a:endParaRPr lang="ru-RU"/>
        </a:p>
      </dgm:t>
    </dgm:pt>
    <dgm:pt modelId="{0845CDF4-21AF-4E6A-93D2-F07C27BC754B}" type="pres">
      <dgm:prSet presAssocID="{B9348E9A-6933-4166-9A33-3F3EDEBE7D5F}" presName="dummy1a" presStyleCnt="0"/>
      <dgm:spPr/>
    </dgm:pt>
    <dgm:pt modelId="{AB0D2289-9D8E-4BEE-8553-F92B6111471C}" type="pres">
      <dgm:prSet presAssocID="{B9348E9A-6933-4166-9A33-3F3EDEBE7D5F}" presName="dummy1b" presStyleCnt="0"/>
      <dgm:spPr/>
    </dgm:pt>
    <dgm:pt modelId="{C82F9E03-DD02-41F3-B8CC-01A130BFD1F2}" type="pres">
      <dgm:prSet presAssocID="{B9348E9A-6933-4166-9A33-3F3EDEBE7D5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088A0-33A3-4EC3-9BF4-FB82AB51C6C9}" type="pres">
      <dgm:prSet presAssocID="{B9348E9A-6933-4166-9A33-3F3EDEBE7D5F}" presName="wedge2" presStyleLbl="node1" presStyleIdx="1" presStyleCnt="3" custScaleX="97030" custScaleY="100775"/>
      <dgm:spPr/>
      <dgm:t>
        <a:bodyPr/>
        <a:lstStyle/>
        <a:p>
          <a:endParaRPr lang="ru-RU"/>
        </a:p>
      </dgm:t>
    </dgm:pt>
    <dgm:pt modelId="{421A07B6-9E46-45E9-B467-C5FEDBE2C971}" type="pres">
      <dgm:prSet presAssocID="{B9348E9A-6933-4166-9A33-3F3EDEBE7D5F}" presName="dummy2a" presStyleCnt="0"/>
      <dgm:spPr/>
    </dgm:pt>
    <dgm:pt modelId="{C305E0B5-7DC3-487F-874F-499E7137355E}" type="pres">
      <dgm:prSet presAssocID="{B9348E9A-6933-4166-9A33-3F3EDEBE7D5F}" presName="dummy2b" presStyleCnt="0"/>
      <dgm:spPr/>
    </dgm:pt>
    <dgm:pt modelId="{4CF55124-651B-4F03-96CA-932E93ABE579}" type="pres">
      <dgm:prSet presAssocID="{B9348E9A-6933-4166-9A33-3F3EDEBE7D5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35E383-1FBD-44FD-8778-ABEBE4BB5206}" type="pres">
      <dgm:prSet presAssocID="{B9348E9A-6933-4166-9A33-3F3EDEBE7D5F}" presName="wedge3" presStyleLbl="node1" presStyleIdx="2" presStyleCnt="3" custScaleX="99652" custLinFactNeighborX="-1505" custLinFactNeighborY="831"/>
      <dgm:spPr/>
      <dgm:t>
        <a:bodyPr/>
        <a:lstStyle/>
        <a:p>
          <a:endParaRPr lang="ru-RU"/>
        </a:p>
      </dgm:t>
    </dgm:pt>
    <dgm:pt modelId="{3BC49045-4848-4E85-B0ED-D83E51651464}" type="pres">
      <dgm:prSet presAssocID="{B9348E9A-6933-4166-9A33-3F3EDEBE7D5F}" presName="dummy3a" presStyleCnt="0"/>
      <dgm:spPr/>
    </dgm:pt>
    <dgm:pt modelId="{C9BC02B0-EA15-465A-B8E1-D05706A7887B}" type="pres">
      <dgm:prSet presAssocID="{B9348E9A-6933-4166-9A33-3F3EDEBE7D5F}" presName="dummy3b" presStyleCnt="0"/>
      <dgm:spPr/>
    </dgm:pt>
    <dgm:pt modelId="{35BE105D-470C-4AD4-AC4B-3E90D7FF1E07}" type="pres">
      <dgm:prSet presAssocID="{B9348E9A-6933-4166-9A33-3F3EDEBE7D5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F8768-81ED-4350-A3AF-D943ABB9C0EC}" type="pres">
      <dgm:prSet presAssocID="{35E031C6-94EF-4960-9487-373DCF57F0B7}" presName="arrowWedge1" presStyleLbl="fgSibTrans2D1" presStyleIdx="0" presStyleCnt="3"/>
      <dgm:spPr/>
    </dgm:pt>
    <dgm:pt modelId="{A22C0B10-BC9A-4FFE-9B6E-C6E379BEAEF7}" type="pres">
      <dgm:prSet presAssocID="{75B0C6CB-1B4F-41F7-B62B-FAC2EBCE79BD}" presName="arrowWedge2" presStyleLbl="fgSibTrans2D1" presStyleIdx="1" presStyleCnt="3"/>
      <dgm:spPr/>
    </dgm:pt>
    <dgm:pt modelId="{908C5BFC-5245-4D2B-A26A-F85A75B5B046}" type="pres">
      <dgm:prSet presAssocID="{2434C346-5A54-422C-887E-284AA3A40DB7}" presName="arrowWedge3" presStyleLbl="fgSibTrans2D1" presStyleIdx="2" presStyleCnt="3"/>
      <dgm:spPr/>
    </dgm:pt>
  </dgm:ptLst>
  <dgm:cxnLst>
    <dgm:cxn modelId="{DF0507EA-1124-485E-98C3-31819278E4B3}" type="presOf" srcId="{DC90F605-3139-4BFC-98EF-E0203C5DD079}" destId="{F135E383-1FBD-44FD-8778-ABEBE4BB5206}" srcOrd="0" destOrd="0" presId="urn:microsoft.com/office/officeart/2005/8/layout/cycle8"/>
    <dgm:cxn modelId="{533E2849-43E0-4BEA-8E82-457A1EE5CD9E}" srcId="{B9348E9A-6933-4166-9A33-3F3EDEBE7D5F}" destId="{D7681A60-7450-4196-9B43-E825215B4CAA}" srcOrd="0" destOrd="0" parTransId="{CAB211E8-8B56-48B7-92F6-14C14C390168}" sibTransId="{35E031C6-94EF-4960-9487-373DCF57F0B7}"/>
    <dgm:cxn modelId="{AB951B69-DCFC-4DC2-84FE-EAE9CE50FB48}" srcId="{B9348E9A-6933-4166-9A33-3F3EDEBE7D5F}" destId="{DC90F605-3139-4BFC-98EF-E0203C5DD079}" srcOrd="2" destOrd="0" parTransId="{7D7B2113-436A-4BF1-83F7-DD3A86800B96}" sibTransId="{2434C346-5A54-422C-887E-284AA3A40DB7}"/>
    <dgm:cxn modelId="{FD843416-08DD-442B-88F5-4A6D19FCF29D}" srcId="{B9348E9A-6933-4166-9A33-3F3EDEBE7D5F}" destId="{065F7322-FB26-43F9-A493-A669A1A1B5C5}" srcOrd="1" destOrd="0" parTransId="{84B4FA65-73FD-4E30-888B-A96DBD5CD672}" sibTransId="{75B0C6CB-1B4F-41F7-B62B-FAC2EBCE79BD}"/>
    <dgm:cxn modelId="{BE14A8C8-82D3-4BEC-B17A-8517DE811FC4}" type="presOf" srcId="{065F7322-FB26-43F9-A493-A669A1A1B5C5}" destId="{4CF55124-651B-4F03-96CA-932E93ABE579}" srcOrd="1" destOrd="0" presId="urn:microsoft.com/office/officeart/2005/8/layout/cycle8"/>
    <dgm:cxn modelId="{C32421D5-CB25-4020-B506-A3505C6B0074}" type="presOf" srcId="{065F7322-FB26-43F9-A493-A669A1A1B5C5}" destId="{0EB088A0-33A3-4EC3-9BF4-FB82AB51C6C9}" srcOrd="0" destOrd="0" presId="urn:microsoft.com/office/officeart/2005/8/layout/cycle8"/>
    <dgm:cxn modelId="{3FA588B8-FD5C-48A2-B870-EC4B28A3977E}" type="presOf" srcId="{D7681A60-7450-4196-9B43-E825215B4CAA}" destId="{19ACC22D-F188-4C7E-9678-25832ADD2212}" srcOrd="0" destOrd="0" presId="urn:microsoft.com/office/officeart/2005/8/layout/cycle8"/>
    <dgm:cxn modelId="{AEA52641-D6F3-4C29-9971-92B9A9243CCE}" type="presOf" srcId="{B9348E9A-6933-4166-9A33-3F3EDEBE7D5F}" destId="{D1EF5628-D977-454A-A471-11EBA3072A8E}" srcOrd="0" destOrd="0" presId="urn:microsoft.com/office/officeart/2005/8/layout/cycle8"/>
    <dgm:cxn modelId="{B5E91B01-180F-4A91-A7B8-12286069A1E0}" type="presOf" srcId="{DC90F605-3139-4BFC-98EF-E0203C5DD079}" destId="{35BE105D-470C-4AD4-AC4B-3E90D7FF1E07}" srcOrd="1" destOrd="0" presId="urn:microsoft.com/office/officeart/2005/8/layout/cycle8"/>
    <dgm:cxn modelId="{672A39A3-0BDA-4010-AFA1-AF079E07A1C0}" type="presOf" srcId="{D7681A60-7450-4196-9B43-E825215B4CAA}" destId="{C82F9E03-DD02-41F3-B8CC-01A130BFD1F2}" srcOrd="1" destOrd="0" presId="urn:microsoft.com/office/officeart/2005/8/layout/cycle8"/>
    <dgm:cxn modelId="{DFC9A1B4-F909-4255-A0BE-F02F788BFB81}" type="presParOf" srcId="{D1EF5628-D977-454A-A471-11EBA3072A8E}" destId="{19ACC22D-F188-4C7E-9678-25832ADD2212}" srcOrd="0" destOrd="0" presId="urn:microsoft.com/office/officeart/2005/8/layout/cycle8"/>
    <dgm:cxn modelId="{A2E13091-4F6A-4254-9CA4-C307C474BF89}" type="presParOf" srcId="{D1EF5628-D977-454A-A471-11EBA3072A8E}" destId="{0845CDF4-21AF-4E6A-93D2-F07C27BC754B}" srcOrd="1" destOrd="0" presId="urn:microsoft.com/office/officeart/2005/8/layout/cycle8"/>
    <dgm:cxn modelId="{8636D4EF-4AD8-4557-AEEE-776372E7C886}" type="presParOf" srcId="{D1EF5628-D977-454A-A471-11EBA3072A8E}" destId="{AB0D2289-9D8E-4BEE-8553-F92B6111471C}" srcOrd="2" destOrd="0" presId="urn:microsoft.com/office/officeart/2005/8/layout/cycle8"/>
    <dgm:cxn modelId="{4F3DF9A2-50BD-44C9-A086-86A6ABCA346A}" type="presParOf" srcId="{D1EF5628-D977-454A-A471-11EBA3072A8E}" destId="{C82F9E03-DD02-41F3-B8CC-01A130BFD1F2}" srcOrd="3" destOrd="0" presId="urn:microsoft.com/office/officeart/2005/8/layout/cycle8"/>
    <dgm:cxn modelId="{A4D3B082-3FAF-4BAD-95FB-111A1EC011DB}" type="presParOf" srcId="{D1EF5628-D977-454A-A471-11EBA3072A8E}" destId="{0EB088A0-33A3-4EC3-9BF4-FB82AB51C6C9}" srcOrd="4" destOrd="0" presId="urn:microsoft.com/office/officeart/2005/8/layout/cycle8"/>
    <dgm:cxn modelId="{1920696B-6849-4BB9-8C20-9719C1AAC66A}" type="presParOf" srcId="{D1EF5628-D977-454A-A471-11EBA3072A8E}" destId="{421A07B6-9E46-45E9-B467-C5FEDBE2C971}" srcOrd="5" destOrd="0" presId="urn:microsoft.com/office/officeart/2005/8/layout/cycle8"/>
    <dgm:cxn modelId="{62407AC7-E5C5-42E6-AA12-EADB17A21672}" type="presParOf" srcId="{D1EF5628-D977-454A-A471-11EBA3072A8E}" destId="{C305E0B5-7DC3-487F-874F-499E7137355E}" srcOrd="6" destOrd="0" presId="urn:microsoft.com/office/officeart/2005/8/layout/cycle8"/>
    <dgm:cxn modelId="{F4FBC6E0-369D-4E54-A0A4-2B37EBA24849}" type="presParOf" srcId="{D1EF5628-D977-454A-A471-11EBA3072A8E}" destId="{4CF55124-651B-4F03-96CA-932E93ABE579}" srcOrd="7" destOrd="0" presId="urn:microsoft.com/office/officeart/2005/8/layout/cycle8"/>
    <dgm:cxn modelId="{5E789650-21A9-4C70-A3B3-57D425B18AED}" type="presParOf" srcId="{D1EF5628-D977-454A-A471-11EBA3072A8E}" destId="{F135E383-1FBD-44FD-8778-ABEBE4BB5206}" srcOrd="8" destOrd="0" presId="urn:microsoft.com/office/officeart/2005/8/layout/cycle8"/>
    <dgm:cxn modelId="{054BE7C5-C0D1-4F8D-80CC-D5D065933700}" type="presParOf" srcId="{D1EF5628-D977-454A-A471-11EBA3072A8E}" destId="{3BC49045-4848-4E85-B0ED-D83E51651464}" srcOrd="9" destOrd="0" presId="urn:microsoft.com/office/officeart/2005/8/layout/cycle8"/>
    <dgm:cxn modelId="{692EB5AC-1DB4-4DA0-AA6B-089ECDAB658B}" type="presParOf" srcId="{D1EF5628-D977-454A-A471-11EBA3072A8E}" destId="{C9BC02B0-EA15-465A-B8E1-D05706A7887B}" srcOrd="10" destOrd="0" presId="urn:microsoft.com/office/officeart/2005/8/layout/cycle8"/>
    <dgm:cxn modelId="{E699E319-1B1B-4DAB-B6F4-A78E32B128F0}" type="presParOf" srcId="{D1EF5628-D977-454A-A471-11EBA3072A8E}" destId="{35BE105D-470C-4AD4-AC4B-3E90D7FF1E07}" srcOrd="11" destOrd="0" presId="urn:microsoft.com/office/officeart/2005/8/layout/cycle8"/>
    <dgm:cxn modelId="{416BC365-28AE-4F86-B6E3-DC56D5DE2D70}" type="presParOf" srcId="{D1EF5628-D977-454A-A471-11EBA3072A8E}" destId="{0EBF8768-81ED-4350-A3AF-D943ABB9C0EC}" srcOrd="12" destOrd="0" presId="urn:microsoft.com/office/officeart/2005/8/layout/cycle8"/>
    <dgm:cxn modelId="{89CF348A-57B9-4E52-9DAC-8C09F103CB79}" type="presParOf" srcId="{D1EF5628-D977-454A-A471-11EBA3072A8E}" destId="{A22C0B10-BC9A-4FFE-9B6E-C6E379BEAEF7}" srcOrd="13" destOrd="0" presId="urn:microsoft.com/office/officeart/2005/8/layout/cycle8"/>
    <dgm:cxn modelId="{79D6A293-A5D9-46AA-8B06-2216BA6B39E8}" type="presParOf" srcId="{D1EF5628-D977-454A-A471-11EBA3072A8E}" destId="{908C5BFC-5245-4D2B-A26A-F85A75B5B046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DFB40C-1EB2-46A6-9D55-538D3C2204F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4CC700-6AEC-49BE-9B45-6F107C8F392B}">
      <dgm:prSet phldrT="[Текст]" custT="1"/>
      <dgm:spPr/>
      <dgm:t>
        <a:bodyPr/>
        <a:lstStyle/>
        <a:p>
          <a:r>
            <a:rPr lang="ru-RU" sz="1400" b="1" dirty="0" smtClean="0"/>
            <a:t>Словесный</a:t>
          </a:r>
          <a:endParaRPr lang="ru-RU" sz="1400" b="1" dirty="0"/>
        </a:p>
      </dgm:t>
    </dgm:pt>
    <dgm:pt modelId="{F16B445C-0E76-4A08-BF68-15321A92FA03}" type="parTrans" cxnId="{1EEC105C-5E97-434D-ADFB-019680D680CC}">
      <dgm:prSet/>
      <dgm:spPr/>
      <dgm:t>
        <a:bodyPr/>
        <a:lstStyle/>
        <a:p>
          <a:endParaRPr lang="ru-RU"/>
        </a:p>
      </dgm:t>
    </dgm:pt>
    <dgm:pt modelId="{12062C72-0350-4173-AB41-C65581BDAC6C}" type="sibTrans" cxnId="{1EEC105C-5E97-434D-ADFB-019680D680CC}">
      <dgm:prSet/>
      <dgm:spPr/>
      <dgm:t>
        <a:bodyPr/>
        <a:lstStyle/>
        <a:p>
          <a:endParaRPr lang="ru-RU"/>
        </a:p>
      </dgm:t>
    </dgm:pt>
    <dgm:pt modelId="{98ABEE76-5AD8-4531-B4C0-D8BB0A7340F7}">
      <dgm:prSet phldrT="[Текст]" custT="1"/>
      <dgm:spPr/>
      <dgm:t>
        <a:bodyPr/>
        <a:lstStyle/>
        <a:p>
          <a:r>
            <a:rPr lang="ru-RU" sz="1400" b="1" dirty="0" smtClean="0"/>
            <a:t>Наглядный</a:t>
          </a:r>
          <a:endParaRPr lang="ru-RU" sz="1400" b="1" dirty="0"/>
        </a:p>
      </dgm:t>
    </dgm:pt>
    <dgm:pt modelId="{CDC204FE-3895-4A06-8BD9-DE3385F00E3D}" type="parTrans" cxnId="{5C896891-E6DF-43E7-8F72-45CF1A39673A}">
      <dgm:prSet/>
      <dgm:spPr/>
      <dgm:t>
        <a:bodyPr/>
        <a:lstStyle/>
        <a:p>
          <a:endParaRPr lang="ru-RU"/>
        </a:p>
      </dgm:t>
    </dgm:pt>
    <dgm:pt modelId="{6C2ED139-5884-4C4F-8D5B-3B058BA1D307}" type="sibTrans" cxnId="{5C896891-E6DF-43E7-8F72-45CF1A39673A}">
      <dgm:prSet/>
      <dgm:spPr/>
      <dgm:t>
        <a:bodyPr/>
        <a:lstStyle/>
        <a:p>
          <a:endParaRPr lang="ru-RU"/>
        </a:p>
      </dgm:t>
    </dgm:pt>
    <dgm:pt modelId="{94BD42EF-9BE2-426B-A72E-AD9C2605C297}">
      <dgm:prSet phldrT="[Текст]" custT="1"/>
      <dgm:spPr/>
      <dgm:t>
        <a:bodyPr/>
        <a:lstStyle/>
        <a:p>
          <a:r>
            <a:rPr lang="ru-RU" sz="1400" b="1" dirty="0" err="1" smtClean="0"/>
            <a:t>Проблем-ный</a:t>
          </a:r>
          <a:endParaRPr lang="ru-RU" sz="1400" b="1" dirty="0"/>
        </a:p>
      </dgm:t>
    </dgm:pt>
    <dgm:pt modelId="{8DD2AA18-05BC-45DE-9EA9-DC88447B1489}" type="parTrans" cxnId="{D4D34FD4-3C02-4822-8EF4-482011EF774B}">
      <dgm:prSet/>
      <dgm:spPr/>
      <dgm:t>
        <a:bodyPr/>
        <a:lstStyle/>
        <a:p>
          <a:endParaRPr lang="ru-RU"/>
        </a:p>
      </dgm:t>
    </dgm:pt>
    <dgm:pt modelId="{5023CDC5-9240-42A1-B8B5-70C0155368EE}" type="sibTrans" cxnId="{D4D34FD4-3C02-4822-8EF4-482011EF774B}">
      <dgm:prSet/>
      <dgm:spPr/>
      <dgm:t>
        <a:bodyPr/>
        <a:lstStyle/>
        <a:p>
          <a:endParaRPr lang="ru-RU"/>
        </a:p>
      </dgm:t>
    </dgm:pt>
    <dgm:pt modelId="{AC53FB75-9009-4582-A924-4474BABD96ED}">
      <dgm:prSet phldrT="[Текст]" custT="1"/>
      <dgm:spPr/>
      <dgm:t>
        <a:bodyPr/>
        <a:lstStyle/>
        <a:p>
          <a:pPr algn="l"/>
          <a:r>
            <a:rPr lang="ru-RU" sz="1400" b="1" dirty="0" smtClean="0"/>
            <a:t>Объяснительно – </a:t>
          </a:r>
          <a:r>
            <a:rPr lang="ru-RU" sz="1400" b="1" dirty="0" err="1" smtClean="0"/>
            <a:t>демонстрацион-ный</a:t>
          </a:r>
          <a:endParaRPr lang="ru-RU" sz="1400" b="1" dirty="0"/>
        </a:p>
      </dgm:t>
    </dgm:pt>
    <dgm:pt modelId="{5DA42F18-4607-4039-9BFA-0CED389C452D}" type="parTrans" cxnId="{5CA6E14B-D6C7-4C23-9E04-8D8299282EFA}">
      <dgm:prSet/>
      <dgm:spPr/>
      <dgm:t>
        <a:bodyPr/>
        <a:lstStyle/>
        <a:p>
          <a:endParaRPr lang="ru-RU"/>
        </a:p>
      </dgm:t>
    </dgm:pt>
    <dgm:pt modelId="{8C9B682E-C117-4AAB-B666-96E2269E2117}" type="sibTrans" cxnId="{5CA6E14B-D6C7-4C23-9E04-8D8299282EFA}">
      <dgm:prSet/>
      <dgm:spPr/>
      <dgm:t>
        <a:bodyPr/>
        <a:lstStyle/>
        <a:p>
          <a:endParaRPr lang="ru-RU"/>
        </a:p>
      </dgm:t>
    </dgm:pt>
    <dgm:pt modelId="{7FD67BE3-F3B5-4095-8B5D-F9E831C8BFC1}">
      <dgm:prSet phldrT="[Текст]" custT="1"/>
      <dgm:spPr/>
      <dgm:t>
        <a:bodyPr/>
        <a:lstStyle/>
        <a:p>
          <a:r>
            <a:rPr lang="ru-RU" sz="1400" b="1" dirty="0" smtClean="0"/>
            <a:t>Объяснительно - иллюстративный</a:t>
          </a:r>
          <a:endParaRPr lang="ru-RU" sz="1400" b="1" dirty="0"/>
        </a:p>
      </dgm:t>
    </dgm:pt>
    <dgm:pt modelId="{6AA1FE84-D41E-48FB-BE7C-00F846B3A328}" type="parTrans" cxnId="{23F0DB7B-C5EA-4784-833E-660ABA450CBF}">
      <dgm:prSet/>
      <dgm:spPr/>
      <dgm:t>
        <a:bodyPr/>
        <a:lstStyle/>
        <a:p>
          <a:endParaRPr lang="ru-RU"/>
        </a:p>
      </dgm:t>
    </dgm:pt>
    <dgm:pt modelId="{E6043A73-91E1-4184-8DD8-A9F7D1F0E71F}" type="sibTrans" cxnId="{23F0DB7B-C5EA-4784-833E-660ABA450CBF}">
      <dgm:prSet/>
      <dgm:spPr/>
      <dgm:t>
        <a:bodyPr/>
        <a:lstStyle/>
        <a:p>
          <a:endParaRPr lang="ru-RU"/>
        </a:p>
      </dgm:t>
    </dgm:pt>
    <dgm:pt modelId="{21B22B58-3B0C-4047-A0ED-098422C2387F}">
      <dgm:prSet phldrT="[Текст]" custT="1"/>
      <dgm:spPr/>
      <dgm:t>
        <a:bodyPr/>
        <a:lstStyle/>
        <a:p>
          <a:r>
            <a:rPr lang="ru-RU" sz="1400" b="1" dirty="0" smtClean="0"/>
            <a:t>Частично – поисковый</a:t>
          </a:r>
          <a:endParaRPr lang="ru-RU" sz="1400" b="1" dirty="0"/>
        </a:p>
      </dgm:t>
    </dgm:pt>
    <dgm:pt modelId="{6D695FA5-F687-4A4F-8D00-9B76F54B0A09}" type="parTrans" cxnId="{97E932DE-D7B3-4324-A048-F4ADDB81AEC6}">
      <dgm:prSet/>
      <dgm:spPr/>
      <dgm:t>
        <a:bodyPr/>
        <a:lstStyle/>
        <a:p>
          <a:endParaRPr lang="ru-RU"/>
        </a:p>
      </dgm:t>
    </dgm:pt>
    <dgm:pt modelId="{937BDF6E-9AE3-4931-A9C6-F03B0E97BECE}" type="sibTrans" cxnId="{97E932DE-D7B3-4324-A048-F4ADDB81AEC6}">
      <dgm:prSet/>
      <dgm:spPr/>
      <dgm:t>
        <a:bodyPr/>
        <a:lstStyle/>
        <a:p>
          <a:endParaRPr lang="ru-RU"/>
        </a:p>
      </dgm:t>
    </dgm:pt>
    <dgm:pt modelId="{2BE8F996-B719-4CA0-B191-255E4340F24D}">
      <dgm:prSet phldrT="[Текст]" custT="1"/>
      <dgm:spPr/>
      <dgm:t>
        <a:bodyPr/>
        <a:lstStyle/>
        <a:p>
          <a:r>
            <a:rPr lang="ru-RU" sz="1200" b="1" dirty="0" err="1" smtClean="0"/>
            <a:t>Валеологи</a:t>
          </a:r>
          <a:r>
            <a:rPr lang="ru-RU" sz="1200" b="1" dirty="0" smtClean="0"/>
            <a:t>-</a:t>
          </a:r>
        </a:p>
        <a:p>
          <a:r>
            <a:rPr lang="ru-RU" sz="1200" b="1" dirty="0" err="1" smtClean="0"/>
            <a:t>ческий</a:t>
          </a:r>
          <a:endParaRPr lang="ru-RU" sz="1200" b="1" dirty="0"/>
        </a:p>
      </dgm:t>
    </dgm:pt>
    <dgm:pt modelId="{81522395-A9B3-49DB-A777-17149D39C654}" type="parTrans" cxnId="{D25D5BD1-18C2-462F-973A-473ACB0D547D}">
      <dgm:prSet/>
      <dgm:spPr/>
      <dgm:t>
        <a:bodyPr/>
        <a:lstStyle/>
        <a:p>
          <a:endParaRPr lang="ru-RU"/>
        </a:p>
      </dgm:t>
    </dgm:pt>
    <dgm:pt modelId="{6849FA58-F88C-4CD5-AE8B-1B68A4D2C3FC}" type="sibTrans" cxnId="{D25D5BD1-18C2-462F-973A-473ACB0D547D}">
      <dgm:prSet/>
      <dgm:spPr/>
      <dgm:t>
        <a:bodyPr/>
        <a:lstStyle/>
        <a:p>
          <a:endParaRPr lang="ru-RU"/>
        </a:p>
      </dgm:t>
    </dgm:pt>
    <dgm:pt modelId="{B55E44FA-CC47-4020-8DA6-92F2428C437E}">
      <dgm:prSet phldrT="[Текст]" custT="1"/>
      <dgm:spPr/>
      <dgm:t>
        <a:bodyPr/>
        <a:lstStyle/>
        <a:p>
          <a:r>
            <a:rPr lang="ru-RU" sz="1400" b="1" dirty="0" smtClean="0"/>
            <a:t>Игровой</a:t>
          </a:r>
          <a:endParaRPr lang="ru-RU" sz="1400" b="1" dirty="0"/>
        </a:p>
      </dgm:t>
    </dgm:pt>
    <dgm:pt modelId="{FC63D7F4-8B0C-40BE-BDED-DB3B70B4C835}" type="parTrans" cxnId="{AC05EE1A-E731-4D52-B714-A76755D5617F}">
      <dgm:prSet/>
      <dgm:spPr/>
      <dgm:t>
        <a:bodyPr/>
        <a:lstStyle/>
        <a:p>
          <a:endParaRPr lang="ru-RU"/>
        </a:p>
      </dgm:t>
    </dgm:pt>
    <dgm:pt modelId="{61BEF71D-40EB-4E1B-81E3-3B5E042EA50D}" type="sibTrans" cxnId="{AC05EE1A-E731-4D52-B714-A76755D5617F}">
      <dgm:prSet/>
      <dgm:spPr/>
      <dgm:t>
        <a:bodyPr/>
        <a:lstStyle/>
        <a:p>
          <a:endParaRPr lang="ru-RU"/>
        </a:p>
      </dgm:t>
    </dgm:pt>
    <dgm:pt modelId="{3A4D76C0-E1D3-4FF9-9A37-4B9E1BC71586}">
      <dgm:prSet phldrT="[Текст]" custT="1"/>
      <dgm:spPr/>
      <dgm:t>
        <a:bodyPr/>
        <a:lstStyle/>
        <a:p>
          <a:r>
            <a:rPr lang="ru-RU" sz="1400" b="1" dirty="0" smtClean="0"/>
            <a:t>Репродуктивный</a:t>
          </a:r>
          <a:endParaRPr lang="ru-RU" sz="1400" b="1" dirty="0"/>
        </a:p>
      </dgm:t>
    </dgm:pt>
    <dgm:pt modelId="{28EBCEB4-4DEB-4275-8BDD-4747227C84B4}" type="sibTrans" cxnId="{03674206-2775-4E11-9632-9783B2A29403}">
      <dgm:prSet/>
      <dgm:spPr/>
      <dgm:t>
        <a:bodyPr/>
        <a:lstStyle/>
        <a:p>
          <a:endParaRPr lang="ru-RU"/>
        </a:p>
      </dgm:t>
    </dgm:pt>
    <dgm:pt modelId="{512D02D2-8D5D-4F86-9936-40DA9788FA3E}" type="parTrans" cxnId="{03674206-2775-4E11-9632-9783B2A29403}">
      <dgm:prSet/>
      <dgm:spPr/>
      <dgm:t>
        <a:bodyPr/>
        <a:lstStyle/>
        <a:p>
          <a:endParaRPr lang="ru-RU"/>
        </a:p>
      </dgm:t>
    </dgm:pt>
    <dgm:pt modelId="{7F10FA51-DF08-452D-BDAA-5390789BDDF7}">
      <dgm:prSet phldrT="[Текст]" custT="1"/>
      <dgm:spPr/>
      <dgm:t>
        <a:bodyPr/>
        <a:lstStyle/>
        <a:p>
          <a:r>
            <a:rPr lang="ru-RU" sz="1400" b="1" dirty="0" err="1" smtClean="0"/>
            <a:t>Практико</a:t>
          </a:r>
          <a:r>
            <a:rPr lang="ru-RU" sz="1400" b="1" dirty="0" smtClean="0"/>
            <a:t> - ориентированный</a:t>
          </a:r>
          <a:endParaRPr lang="ru-RU" sz="1400" b="1" dirty="0"/>
        </a:p>
      </dgm:t>
    </dgm:pt>
    <dgm:pt modelId="{34199B7E-83A2-421D-AE0C-9A37FA2C0AB6}" type="parTrans" cxnId="{602BE0B1-57E0-4AE8-AB05-64CA8CA96D1A}">
      <dgm:prSet/>
      <dgm:spPr/>
      <dgm:t>
        <a:bodyPr/>
        <a:lstStyle/>
        <a:p>
          <a:endParaRPr lang="ru-RU"/>
        </a:p>
      </dgm:t>
    </dgm:pt>
    <dgm:pt modelId="{2883DFF3-A781-4C29-A605-757E81E26177}" type="sibTrans" cxnId="{602BE0B1-57E0-4AE8-AB05-64CA8CA96D1A}">
      <dgm:prSet/>
      <dgm:spPr/>
      <dgm:t>
        <a:bodyPr/>
        <a:lstStyle/>
        <a:p>
          <a:endParaRPr lang="ru-RU"/>
        </a:p>
      </dgm:t>
    </dgm:pt>
    <dgm:pt modelId="{019696B3-B945-4565-86D3-28E145B8B570}" type="pres">
      <dgm:prSet presAssocID="{5EDFB40C-1EB2-46A6-9D55-538D3C2204F6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147631C-1F81-4D2E-B5DE-BF0D69C2A528}" type="pres">
      <dgm:prSet presAssocID="{F14CC700-6AEC-49BE-9B45-6F107C8F392B}" presName="firstNode" presStyleLbl="node1" presStyleIdx="0" presStyleCnt="10" custScaleX="152981" custScaleY="111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AE2AD-B4D5-460D-9CE3-389D2CF66105}" type="pres">
      <dgm:prSet presAssocID="{12062C72-0350-4173-AB41-C65581BDAC6C}" presName="sibTrans" presStyleLbl="sibTrans2D1" presStyleIdx="0" presStyleCnt="9"/>
      <dgm:spPr/>
      <dgm:t>
        <a:bodyPr/>
        <a:lstStyle/>
        <a:p>
          <a:endParaRPr lang="ru-RU"/>
        </a:p>
      </dgm:t>
    </dgm:pt>
    <dgm:pt modelId="{A2B24A87-8852-4612-A603-BF6881D189BD}" type="pres">
      <dgm:prSet presAssocID="{98ABEE76-5AD8-4531-B4C0-D8BB0A7340F7}" presName="middleNode" presStyleCnt="0"/>
      <dgm:spPr/>
    </dgm:pt>
    <dgm:pt modelId="{8C113B34-3700-4E32-BEA9-28CBF64AADFA}" type="pres">
      <dgm:prSet presAssocID="{98ABEE76-5AD8-4531-B4C0-D8BB0A7340F7}" presName="padding" presStyleLbl="node1" presStyleIdx="0" presStyleCnt="10"/>
      <dgm:spPr/>
    </dgm:pt>
    <dgm:pt modelId="{5D0393ED-5ACB-4D87-898F-79A5ADA4FAD3}" type="pres">
      <dgm:prSet presAssocID="{98ABEE76-5AD8-4531-B4C0-D8BB0A7340F7}" presName="shape" presStyleLbl="node1" presStyleIdx="1" presStyleCnt="10" custScaleX="226811" custScaleY="170259" custLinFactNeighborX="-5077" custLinFactNeighborY="-1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62A35-D52F-44A1-8660-26EC87ABB62D}" type="pres">
      <dgm:prSet presAssocID="{6C2ED139-5884-4C4F-8D5B-3B058BA1D307}" presName="sibTrans" presStyleLbl="sibTrans2D1" presStyleIdx="1" presStyleCnt="9"/>
      <dgm:spPr/>
      <dgm:t>
        <a:bodyPr/>
        <a:lstStyle/>
        <a:p>
          <a:endParaRPr lang="ru-RU"/>
        </a:p>
      </dgm:t>
    </dgm:pt>
    <dgm:pt modelId="{14F9E5FF-0168-491A-8C7F-AEB85C19AD16}" type="pres">
      <dgm:prSet presAssocID="{94BD42EF-9BE2-426B-A72E-AD9C2605C297}" presName="middleNode" presStyleCnt="0"/>
      <dgm:spPr/>
    </dgm:pt>
    <dgm:pt modelId="{580BA67F-7DAC-4BEF-B446-DB9A96A621FB}" type="pres">
      <dgm:prSet presAssocID="{94BD42EF-9BE2-426B-A72E-AD9C2605C297}" presName="padding" presStyleLbl="node1" presStyleIdx="1" presStyleCnt="10"/>
      <dgm:spPr/>
    </dgm:pt>
    <dgm:pt modelId="{829998DF-9246-478D-95EF-0D48875073BF}" type="pres">
      <dgm:prSet presAssocID="{94BD42EF-9BE2-426B-A72E-AD9C2605C297}" presName="shape" presStyleLbl="node1" presStyleIdx="2" presStyleCnt="10" custScaleX="225375" custScaleY="193979" custLinFactNeighborX="33565" custLinFactNeighborY="2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2A61E-3F8D-4BC3-9428-68F5DF7EA887}" type="pres">
      <dgm:prSet presAssocID="{5023CDC5-9240-42A1-B8B5-70C0155368EE}" presName="sibTrans" presStyleLbl="sibTrans2D1" presStyleIdx="2" presStyleCnt="9"/>
      <dgm:spPr/>
      <dgm:t>
        <a:bodyPr/>
        <a:lstStyle/>
        <a:p>
          <a:endParaRPr lang="ru-RU"/>
        </a:p>
      </dgm:t>
    </dgm:pt>
    <dgm:pt modelId="{8958F17A-A8D0-4ABF-B473-ECBF34CD72F1}" type="pres">
      <dgm:prSet presAssocID="{AC53FB75-9009-4582-A924-4474BABD96ED}" presName="middleNode" presStyleCnt="0"/>
      <dgm:spPr/>
    </dgm:pt>
    <dgm:pt modelId="{2E094746-14AC-49C1-9393-09DC104D582A}" type="pres">
      <dgm:prSet presAssocID="{AC53FB75-9009-4582-A924-4474BABD96ED}" presName="padding" presStyleLbl="node1" presStyleIdx="2" presStyleCnt="10"/>
      <dgm:spPr/>
    </dgm:pt>
    <dgm:pt modelId="{793AFA34-A4D6-4B23-A5CD-9338099F46F5}" type="pres">
      <dgm:prSet presAssocID="{AC53FB75-9009-4582-A924-4474BABD96ED}" presName="shape" presStyleLbl="node1" presStyleIdx="3" presStyleCnt="10" custScaleX="366650" custScaleY="178570" custLinFactNeighborX="39152" custLinFactNeighborY="-5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30B25-EBF6-4EAA-8B28-25CA777C6778}" type="pres">
      <dgm:prSet presAssocID="{8C9B682E-C117-4AAB-B666-96E2269E2117}" presName="sibTrans" presStyleLbl="sibTrans2D1" presStyleIdx="3" presStyleCnt="9"/>
      <dgm:spPr/>
      <dgm:t>
        <a:bodyPr/>
        <a:lstStyle/>
        <a:p>
          <a:endParaRPr lang="ru-RU"/>
        </a:p>
      </dgm:t>
    </dgm:pt>
    <dgm:pt modelId="{727113F4-C181-411E-B750-FC822836D42D}" type="pres">
      <dgm:prSet presAssocID="{7FD67BE3-F3B5-4095-8B5D-F9E831C8BFC1}" presName="middleNode" presStyleCnt="0"/>
      <dgm:spPr/>
    </dgm:pt>
    <dgm:pt modelId="{778B8C88-EA5E-458D-AF3E-C85954E019DC}" type="pres">
      <dgm:prSet presAssocID="{7FD67BE3-F3B5-4095-8B5D-F9E831C8BFC1}" presName="padding" presStyleLbl="node1" presStyleIdx="3" presStyleCnt="10"/>
      <dgm:spPr/>
    </dgm:pt>
    <dgm:pt modelId="{39B1C5DD-4341-4D42-903C-3B96339A53F6}" type="pres">
      <dgm:prSet presAssocID="{7FD67BE3-F3B5-4095-8B5D-F9E831C8BFC1}" presName="shape" presStyleLbl="node1" presStyleIdx="4" presStyleCnt="10" custScaleX="386270" custScaleY="146674" custLinFactNeighborX="42719" custLinFactNeighborY="-3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93DA7-A8B0-43C5-9283-B2EF0FC70A28}" type="pres">
      <dgm:prSet presAssocID="{E6043A73-91E1-4184-8DD8-A9F7D1F0E71F}" presName="sibTrans" presStyleLbl="sibTrans2D1" presStyleIdx="4" presStyleCnt="9"/>
      <dgm:spPr/>
      <dgm:t>
        <a:bodyPr/>
        <a:lstStyle/>
        <a:p>
          <a:endParaRPr lang="ru-RU"/>
        </a:p>
      </dgm:t>
    </dgm:pt>
    <dgm:pt modelId="{A0D2F48F-E35E-4FDE-A653-BBA42A1544C2}" type="pres">
      <dgm:prSet presAssocID="{7F10FA51-DF08-452D-BDAA-5390789BDDF7}" presName="middleNode" presStyleCnt="0"/>
      <dgm:spPr/>
    </dgm:pt>
    <dgm:pt modelId="{1448D870-F8FB-4AED-8278-DA084364F459}" type="pres">
      <dgm:prSet presAssocID="{7F10FA51-DF08-452D-BDAA-5390789BDDF7}" presName="padding" presStyleLbl="node1" presStyleIdx="4" presStyleCnt="10"/>
      <dgm:spPr/>
    </dgm:pt>
    <dgm:pt modelId="{34E768D0-15F3-4121-AC2A-3814C74DE874}" type="pres">
      <dgm:prSet presAssocID="{7F10FA51-DF08-452D-BDAA-5390789BDDF7}" presName="shape" presStyleLbl="node1" presStyleIdx="5" presStyleCnt="10" custScaleX="349506" custScaleY="141230" custLinFactNeighborX="-1685" custLinFactNeighborY="-58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07478-BD5E-4899-90F1-CD4E267C2107}" type="pres">
      <dgm:prSet presAssocID="{2883DFF3-A781-4C29-A605-757E81E26177}" presName="sibTrans" presStyleLbl="sibTrans2D1" presStyleIdx="5" presStyleCnt="9"/>
      <dgm:spPr/>
      <dgm:t>
        <a:bodyPr/>
        <a:lstStyle/>
        <a:p>
          <a:endParaRPr lang="ru-RU"/>
        </a:p>
      </dgm:t>
    </dgm:pt>
    <dgm:pt modelId="{0900887C-3521-4339-B1D1-286AB2A21A83}" type="pres">
      <dgm:prSet presAssocID="{3A4D76C0-E1D3-4FF9-9A37-4B9E1BC71586}" presName="middleNode" presStyleCnt="0"/>
      <dgm:spPr/>
    </dgm:pt>
    <dgm:pt modelId="{C36AC40F-F0A3-426B-AAF3-185B455CD9C2}" type="pres">
      <dgm:prSet presAssocID="{3A4D76C0-E1D3-4FF9-9A37-4B9E1BC71586}" presName="padding" presStyleLbl="node1" presStyleIdx="5" presStyleCnt="10"/>
      <dgm:spPr/>
    </dgm:pt>
    <dgm:pt modelId="{69F28CFF-CEF7-4918-B788-82765AE95DBC}" type="pres">
      <dgm:prSet presAssocID="{3A4D76C0-E1D3-4FF9-9A37-4B9E1BC71586}" presName="shape" presStyleLbl="node1" presStyleIdx="6" presStyleCnt="10" custScaleX="319606" custScaleY="158421" custLinFactNeighborX="28201" custLinFactNeighborY="-52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F920D-014D-45F4-894A-6C5C11832E1A}" type="pres">
      <dgm:prSet presAssocID="{28EBCEB4-4DEB-4275-8BDD-4747227C84B4}" presName="sibTrans" presStyleLbl="sibTrans2D1" presStyleIdx="6" presStyleCnt="9"/>
      <dgm:spPr/>
      <dgm:t>
        <a:bodyPr/>
        <a:lstStyle/>
        <a:p>
          <a:endParaRPr lang="ru-RU"/>
        </a:p>
      </dgm:t>
    </dgm:pt>
    <dgm:pt modelId="{CBAAE227-AD67-4FD1-8B58-25FE82F36DDD}" type="pres">
      <dgm:prSet presAssocID="{21B22B58-3B0C-4047-A0ED-098422C2387F}" presName="middleNode" presStyleCnt="0"/>
      <dgm:spPr/>
    </dgm:pt>
    <dgm:pt modelId="{098A7FCD-128C-4FED-8ECE-ECBD5495EAC4}" type="pres">
      <dgm:prSet presAssocID="{21B22B58-3B0C-4047-A0ED-098422C2387F}" presName="padding" presStyleLbl="node1" presStyleIdx="6" presStyleCnt="10"/>
      <dgm:spPr/>
    </dgm:pt>
    <dgm:pt modelId="{6A8BC08A-F8AC-462E-967E-34C9EF6549BF}" type="pres">
      <dgm:prSet presAssocID="{21B22B58-3B0C-4047-A0ED-098422C2387F}" presName="shape" presStyleLbl="node1" presStyleIdx="7" presStyleCnt="10" custScaleX="232036" custScaleY="208719" custLinFactNeighborX="15623" custLinFactNeighborY="-82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BC1C6-617B-4782-8C91-8DC97313A9B6}" type="pres">
      <dgm:prSet presAssocID="{937BDF6E-9AE3-4931-A9C6-F03B0E97BECE}" presName="sibTrans" presStyleLbl="sibTrans2D1" presStyleIdx="7" presStyleCnt="9"/>
      <dgm:spPr/>
      <dgm:t>
        <a:bodyPr/>
        <a:lstStyle/>
        <a:p>
          <a:endParaRPr lang="ru-RU"/>
        </a:p>
      </dgm:t>
    </dgm:pt>
    <dgm:pt modelId="{87F45190-D9F0-491B-9AAD-3CD2DF573070}" type="pres">
      <dgm:prSet presAssocID="{B55E44FA-CC47-4020-8DA6-92F2428C437E}" presName="middleNode" presStyleCnt="0"/>
      <dgm:spPr/>
    </dgm:pt>
    <dgm:pt modelId="{B457AF46-66CB-4E91-9E67-8C4571C98B29}" type="pres">
      <dgm:prSet presAssocID="{B55E44FA-CC47-4020-8DA6-92F2428C437E}" presName="padding" presStyleLbl="node1" presStyleIdx="7" presStyleCnt="10"/>
      <dgm:spPr/>
    </dgm:pt>
    <dgm:pt modelId="{8A60D2F2-CB9C-49AB-B066-3DEE0562C022}" type="pres">
      <dgm:prSet presAssocID="{B55E44FA-CC47-4020-8DA6-92F2428C437E}" presName="shape" presStyleLbl="node1" presStyleIdx="8" presStyleCnt="10" custScaleX="228763" custScaleY="211601" custLinFactNeighborX="24389" custLinFactNeighborY="-62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234842-74E0-4770-83A6-63B3134C280D}" type="pres">
      <dgm:prSet presAssocID="{61BEF71D-40EB-4E1B-81E3-3B5E042EA50D}" presName="sibTrans" presStyleLbl="sibTrans2D1" presStyleIdx="8" presStyleCnt="9"/>
      <dgm:spPr/>
      <dgm:t>
        <a:bodyPr/>
        <a:lstStyle/>
        <a:p>
          <a:endParaRPr lang="ru-RU"/>
        </a:p>
      </dgm:t>
    </dgm:pt>
    <dgm:pt modelId="{3111641E-FB40-4FA6-BC1F-C70D77AEB823}" type="pres">
      <dgm:prSet presAssocID="{2BE8F996-B719-4CA0-B191-255E4340F24D}" presName="lastNode" presStyleLbl="node1" presStyleIdx="9" presStyleCnt="10" custScaleX="140536" custLinFactNeighborX="-31045" custLinFactNeighborY="-48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F776ED-E66F-4EB6-AE54-030B5830C1AE}" type="presOf" srcId="{61BEF71D-40EB-4E1B-81E3-3B5E042EA50D}" destId="{23234842-74E0-4770-83A6-63B3134C280D}" srcOrd="0" destOrd="0" presId="urn:microsoft.com/office/officeart/2005/8/layout/bProcess2"/>
    <dgm:cxn modelId="{DA2B00E0-9EB2-4DC0-B01D-CA69EA2BFF69}" type="presOf" srcId="{94BD42EF-9BE2-426B-A72E-AD9C2605C297}" destId="{829998DF-9246-478D-95EF-0D48875073BF}" srcOrd="0" destOrd="0" presId="urn:microsoft.com/office/officeart/2005/8/layout/bProcess2"/>
    <dgm:cxn modelId="{23F0DB7B-C5EA-4784-833E-660ABA450CBF}" srcId="{5EDFB40C-1EB2-46A6-9D55-538D3C2204F6}" destId="{7FD67BE3-F3B5-4095-8B5D-F9E831C8BFC1}" srcOrd="4" destOrd="0" parTransId="{6AA1FE84-D41E-48FB-BE7C-00F846B3A328}" sibTransId="{E6043A73-91E1-4184-8DD8-A9F7D1F0E71F}"/>
    <dgm:cxn modelId="{60789B7F-8B15-41F0-BE2C-71DC594EDE80}" type="presOf" srcId="{8C9B682E-C117-4AAB-B666-96E2269E2117}" destId="{6D930B25-EBF6-4EAA-8B28-25CA777C6778}" srcOrd="0" destOrd="0" presId="urn:microsoft.com/office/officeart/2005/8/layout/bProcess2"/>
    <dgm:cxn modelId="{7C3E9EFC-B0A6-4954-A9DB-EDD63E93D4F9}" type="presOf" srcId="{AC53FB75-9009-4582-A924-4474BABD96ED}" destId="{793AFA34-A4D6-4B23-A5CD-9338099F46F5}" srcOrd="0" destOrd="0" presId="urn:microsoft.com/office/officeart/2005/8/layout/bProcess2"/>
    <dgm:cxn modelId="{82E5F1A7-9CCB-41DB-8AEE-BD7F62A6194E}" type="presOf" srcId="{12062C72-0350-4173-AB41-C65581BDAC6C}" destId="{E0DAE2AD-B4D5-460D-9CE3-389D2CF66105}" srcOrd="0" destOrd="0" presId="urn:microsoft.com/office/officeart/2005/8/layout/bProcess2"/>
    <dgm:cxn modelId="{D2260474-8B17-4E09-96FB-8EFCBF3D734B}" type="presOf" srcId="{F14CC700-6AEC-49BE-9B45-6F107C8F392B}" destId="{D147631C-1F81-4D2E-B5DE-BF0D69C2A528}" srcOrd="0" destOrd="0" presId="urn:microsoft.com/office/officeart/2005/8/layout/bProcess2"/>
    <dgm:cxn modelId="{AC05EE1A-E731-4D52-B714-A76755D5617F}" srcId="{5EDFB40C-1EB2-46A6-9D55-538D3C2204F6}" destId="{B55E44FA-CC47-4020-8DA6-92F2428C437E}" srcOrd="8" destOrd="0" parTransId="{FC63D7F4-8B0C-40BE-BDED-DB3B70B4C835}" sibTransId="{61BEF71D-40EB-4E1B-81E3-3B5E042EA50D}"/>
    <dgm:cxn modelId="{437DB87E-5123-4336-BA2A-09C1E1822CC1}" type="presOf" srcId="{5EDFB40C-1EB2-46A6-9D55-538D3C2204F6}" destId="{019696B3-B945-4565-86D3-28E145B8B570}" srcOrd="0" destOrd="0" presId="urn:microsoft.com/office/officeart/2005/8/layout/bProcess2"/>
    <dgm:cxn modelId="{1F8197D6-B1F0-4B2D-90EB-5B54883F4F6A}" type="presOf" srcId="{2BE8F996-B719-4CA0-B191-255E4340F24D}" destId="{3111641E-FB40-4FA6-BC1F-C70D77AEB823}" srcOrd="0" destOrd="0" presId="urn:microsoft.com/office/officeart/2005/8/layout/bProcess2"/>
    <dgm:cxn modelId="{22931691-5F00-4E21-B4D7-FC039904A21E}" type="presOf" srcId="{28EBCEB4-4DEB-4275-8BDD-4747227C84B4}" destId="{BDAF920D-014D-45F4-894A-6C5C11832E1A}" srcOrd="0" destOrd="0" presId="urn:microsoft.com/office/officeart/2005/8/layout/bProcess2"/>
    <dgm:cxn modelId="{602BE0B1-57E0-4AE8-AB05-64CA8CA96D1A}" srcId="{5EDFB40C-1EB2-46A6-9D55-538D3C2204F6}" destId="{7F10FA51-DF08-452D-BDAA-5390789BDDF7}" srcOrd="5" destOrd="0" parTransId="{34199B7E-83A2-421D-AE0C-9A37FA2C0AB6}" sibTransId="{2883DFF3-A781-4C29-A605-757E81E26177}"/>
    <dgm:cxn modelId="{1EEC105C-5E97-434D-ADFB-019680D680CC}" srcId="{5EDFB40C-1EB2-46A6-9D55-538D3C2204F6}" destId="{F14CC700-6AEC-49BE-9B45-6F107C8F392B}" srcOrd="0" destOrd="0" parTransId="{F16B445C-0E76-4A08-BF68-15321A92FA03}" sibTransId="{12062C72-0350-4173-AB41-C65581BDAC6C}"/>
    <dgm:cxn modelId="{5CA6E14B-D6C7-4C23-9E04-8D8299282EFA}" srcId="{5EDFB40C-1EB2-46A6-9D55-538D3C2204F6}" destId="{AC53FB75-9009-4582-A924-4474BABD96ED}" srcOrd="3" destOrd="0" parTransId="{5DA42F18-4607-4039-9BFA-0CED389C452D}" sibTransId="{8C9B682E-C117-4AAB-B666-96E2269E2117}"/>
    <dgm:cxn modelId="{2E268BE0-05D7-4CCE-9DDD-3887AB35E9F3}" type="presOf" srcId="{21B22B58-3B0C-4047-A0ED-098422C2387F}" destId="{6A8BC08A-F8AC-462E-967E-34C9EF6549BF}" srcOrd="0" destOrd="0" presId="urn:microsoft.com/office/officeart/2005/8/layout/bProcess2"/>
    <dgm:cxn modelId="{1861B556-8DC2-481A-9010-7083C4153CE8}" type="presOf" srcId="{937BDF6E-9AE3-4931-A9C6-F03B0E97BECE}" destId="{468BC1C6-617B-4782-8C91-8DC97313A9B6}" srcOrd="0" destOrd="0" presId="urn:microsoft.com/office/officeart/2005/8/layout/bProcess2"/>
    <dgm:cxn modelId="{6576B13C-EBDB-4E67-95F2-C7E74EA8E76A}" type="presOf" srcId="{B55E44FA-CC47-4020-8DA6-92F2428C437E}" destId="{8A60D2F2-CB9C-49AB-B066-3DEE0562C022}" srcOrd="0" destOrd="0" presId="urn:microsoft.com/office/officeart/2005/8/layout/bProcess2"/>
    <dgm:cxn modelId="{D25D5BD1-18C2-462F-973A-473ACB0D547D}" srcId="{5EDFB40C-1EB2-46A6-9D55-538D3C2204F6}" destId="{2BE8F996-B719-4CA0-B191-255E4340F24D}" srcOrd="9" destOrd="0" parTransId="{81522395-A9B3-49DB-A777-17149D39C654}" sibTransId="{6849FA58-F88C-4CD5-AE8B-1B68A4D2C3FC}"/>
    <dgm:cxn modelId="{97E932DE-D7B3-4324-A048-F4ADDB81AEC6}" srcId="{5EDFB40C-1EB2-46A6-9D55-538D3C2204F6}" destId="{21B22B58-3B0C-4047-A0ED-098422C2387F}" srcOrd="7" destOrd="0" parTransId="{6D695FA5-F687-4A4F-8D00-9B76F54B0A09}" sibTransId="{937BDF6E-9AE3-4931-A9C6-F03B0E97BECE}"/>
    <dgm:cxn modelId="{7698593F-942F-47A6-89F4-313DC2796FF9}" type="presOf" srcId="{2883DFF3-A781-4C29-A605-757E81E26177}" destId="{25807478-BD5E-4899-90F1-CD4E267C2107}" srcOrd="0" destOrd="0" presId="urn:microsoft.com/office/officeart/2005/8/layout/bProcess2"/>
    <dgm:cxn modelId="{88E8BB21-07B9-4BC1-8A05-23D5095E96DB}" type="presOf" srcId="{3A4D76C0-E1D3-4FF9-9A37-4B9E1BC71586}" destId="{69F28CFF-CEF7-4918-B788-82765AE95DBC}" srcOrd="0" destOrd="0" presId="urn:microsoft.com/office/officeart/2005/8/layout/bProcess2"/>
    <dgm:cxn modelId="{C07DF8F2-4DB7-4E03-A5D6-A77675A9017A}" type="presOf" srcId="{5023CDC5-9240-42A1-B8B5-70C0155368EE}" destId="{C6D2A61E-3F8D-4BC3-9428-68F5DF7EA887}" srcOrd="0" destOrd="0" presId="urn:microsoft.com/office/officeart/2005/8/layout/bProcess2"/>
    <dgm:cxn modelId="{C3C7CA33-D3F7-471A-B38F-C441B5673369}" type="presOf" srcId="{7F10FA51-DF08-452D-BDAA-5390789BDDF7}" destId="{34E768D0-15F3-4121-AC2A-3814C74DE874}" srcOrd="0" destOrd="0" presId="urn:microsoft.com/office/officeart/2005/8/layout/bProcess2"/>
    <dgm:cxn modelId="{31943374-93A7-49A7-95E3-3908A682C8AA}" type="presOf" srcId="{7FD67BE3-F3B5-4095-8B5D-F9E831C8BFC1}" destId="{39B1C5DD-4341-4D42-903C-3B96339A53F6}" srcOrd="0" destOrd="0" presId="urn:microsoft.com/office/officeart/2005/8/layout/bProcess2"/>
    <dgm:cxn modelId="{03674206-2775-4E11-9632-9783B2A29403}" srcId="{5EDFB40C-1EB2-46A6-9D55-538D3C2204F6}" destId="{3A4D76C0-E1D3-4FF9-9A37-4B9E1BC71586}" srcOrd="6" destOrd="0" parTransId="{512D02D2-8D5D-4F86-9936-40DA9788FA3E}" sibTransId="{28EBCEB4-4DEB-4275-8BDD-4747227C84B4}"/>
    <dgm:cxn modelId="{1C573485-770D-4D45-8DC7-5768E41A80E3}" type="presOf" srcId="{6C2ED139-5884-4C4F-8D5B-3B058BA1D307}" destId="{91762A35-D52F-44A1-8660-26EC87ABB62D}" srcOrd="0" destOrd="0" presId="urn:microsoft.com/office/officeart/2005/8/layout/bProcess2"/>
    <dgm:cxn modelId="{8312BE93-96B6-4701-A5EE-99AE00CC28E8}" type="presOf" srcId="{98ABEE76-5AD8-4531-B4C0-D8BB0A7340F7}" destId="{5D0393ED-5ACB-4D87-898F-79A5ADA4FAD3}" srcOrd="0" destOrd="0" presId="urn:microsoft.com/office/officeart/2005/8/layout/bProcess2"/>
    <dgm:cxn modelId="{D4D34FD4-3C02-4822-8EF4-482011EF774B}" srcId="{5EDFB40C-1EB2-46A6-9D55-538D3C2204F6}" destId="{94BD42EF-9BE2-426B-A72E-AD9C2605C297}" srcOrd="2" destOrd="0" parTransId="{8DD2AA18-05BC-45DE-9EA9-DC88447B1489}" sibTransId="{5023CDC5-9240-42A1-B8B5-70C0155368EE}"/>
    <dgm:cxn modelId="{1F782362-0555-42BE-9B14-B882E909CDD8}" type="presOf" srcId="{E6043A73-91E1-4184-8DD8-A9F7D1F0E71F}" destId="{7A893DA7-A8B0-43C5-9283-B2EF0FC70A28}" srcOrd="0" destOrd="0" presId="urn:microsoft.com/office/officeart/2005/8/layout/bProcess2"/>
    <dgm:cxn modelId="{5C896891-E6DF-43E7-8F72-45CF1A39673A}" srcId="{5EDFB40C-1EB2-46A6-9D55-538D3C2204F6}" destId="{98ABEE76-5AD8-4531-B4C0-D8BB0A7340F7}" srcOrd="1" destOrd="0" parTransId="{CDC204FE-3895-4A06-8BD9-DE3385F00E3D}" sibTransId="{6C2ED139-5884-4C4F-8D5B-3B058BA1D307}"/>
    <dgm:cxn modelId="{777B9432-42E1-4685-9BBD-BEFA6E525BCF}" type="presParOf" srcId="{019696B3-B945-4565-86D3-28E145B8B570}" destId="{D147631C-1F81-4D2E-B5DE-BF0D69C2A528}" srcOrd="0" destOrd="0" presId="urn:microsoft.com/office/officeart/2005/8/layout/bProcess2"/>
    <dgm:cxn modelId="{249A4763-2745-4428-AE36-B84587602A96}" type="presParOf" srcId="{019696B3-B945-4565-86D3-28E145B8B570}" destId="{E0DAE2AD-B4D5-460D-9CE3-389D2CF66105}" srcOrd="1" destOrd="0" presId="urn:microsoft.com/office/officeart/2005/8/layout/bProcess2"/>
    <dgm:cxn modelId="{B8BDBB7B-40B3-40D1-9B25-9E5411392C09}" type="presParOf" srcId="{019696B3-B945-4565-86D3-28E145B8B570}" destId="{A2B24A87-8852-4612-A603-BF6881D189BD}" srcOrd="2" destOrd="0" presId="urn:microsoft.com/office/officeart/2005/8/layout/bProcess2"/>
    <dgm:cxn modelId="{561FAE70-B455-46E6-ACE5-1F178B4D1DC1}" type="presParOf" srcId="{A2B24A87-8852-4612-A603-BF6881D189BD}" destId="{8C113B34-3700-4E32-BEA9-28CBF64AADFA}" srcOrd="0" destOrd="0" presId="urn:microsoft.com/office/officeart/2005/8/layout/bProcess2"/>
    <dgm:cxn modelId="{036FEE1C-C085-4B67-893E-92DB6C50AE00}" type="presParOf" srcId="{A2B24A87-8852-4612-A603-BF6881D189BD}" destId="{5D0393ED-5ACB-4D87-898F-79A5ADA4FAD3}" srcOrd="1" destOrd="0" presId="urn:microsoft.com/office/officeart/2005/8/layout/bProcess2"/>
    <dgm:cxn modelId="{10B6A80D-218A-499C-9911-7A113D6CC190}" type="presParOf" srcId="{019696B3-B945-4565-86D3-28E145B8B570}" destId="{91762A35-D52F-44A1-8660-26EC87ABB62D}" srcOrd="3" destOrd="0" presId="urn:microsoft.com/office/officeart/2005/8/layout/bProcess2"/>
    <dgm:cxn modelId="{020F4ED8-40D7-4E7D-BD4E-410187976890}" type="presParOf" srcId="{019696B3-B945-4565-86D3-28E145B8B570}" destId="{14F9E5FF-0168-491A-8C7F-AEB85C19AD16}" srcOrd="4" destOrd="0" presId="urn:microsoft.com/office/officeart/2005/8/layout/bProcess2"/>
    <dgm:cxn modelId="{BF9B9B47-0FF3-4940-B2C7-1B3AD86672C3}" type="presParOf" srcId="{14F9E5FF-0168-491A-8C7F-AEB85C19AD16}" destId="{580BA67F-7DAC-4BEF-B446-DB9A96A621FB}" srcOrd="0" destOrd="0" presId="urn:microsoft.com/office/officeart/2005/8/layout/bProcess2"/>
    <dgm:cxn modelId="{B90AEA94-3584-419F-B836-0959A49B4383}" type="presParOf" srcId="{14F9E5FF-0168-491A-8C7F-AEB85C19AD16}" destId="{829998DF-9246-478D-95EF-0D48875073BF}" srcOrd="1" destOrd="0" presId="urn:microsoft.com/office/officeart/2005/8/layout/bProcess2"/>
    <dgm:cxn modelId="{8394E9C0-C131-4C6F-86B9-EFD8518A949B}" type="presParOf" srcId="{019696B3-B945-4565-86D3-28E145B8B570}" destId="{C6D2A61E-3F8D-4BC3-9428-68F5DF7EA887}" srcOrd="5" destOrd="0" presId="urn:microsoft.com/office/officeart/2005/8/layout/bProcess2"/>
    <dgm:cxn modelId="{B94113BB-896F-4C07-85CC-5566B8714B0F}" type="presParOf" srcId="{019696B3-B945-4565-86D3-28E145B8B570}" destId="{8958F17A-A8D0-4ABF-B473-ECBF34CD72F1}" srcOrd="6" destOrd="0" presId="urn:microsoft.com/office/officeart/2005/8/layout/bProcess2"/>
    <dgm:cxn modelId="{BB3CEC66-0513-49A9-92C2-E7DD26B61A44}" type="presParOf" srcId="{8958F17A-A8D0-4ABF-B473-ECBF34CD72F1}" destId="{2E094746-14AC-49C1-9393-09DC104D582A}" srcOrd="0" destOrd="0" presId="urn:microsoft.com/office/officeart/2005/8/layout/bProcess2"/>
    <dgm:cxn modelId="{8C1253CA-FC2F-4985-B49B-067F61934642}" type="presParOf" srcId="{8958F17A-A8D0-4ABF-B473-ECBF34CD72F1}" destId="{793AFA34-A4D6-4B23-A5CD-9338099F46F5}" srcOrd="1" destOrd="0" presId="urn:microsoft.com/office/officeart/2005/8/layout/bProcess2"/>
    <dgm:cxn modelId="{E38C14B5-A332-43FA-B6BA-A9CD559691B3}" type="presParOf" srcId="{019696B3-B945-4565-86D3-28E145B8B570}" destId="{6D930B25-EBF6-4EAA-8B28-25CA777C6778}" srcOrd="7" destOrd="0" presId="urn:microsoft.com/office/officeart/2005/8/layout/bProcess2"/>
    <dgm:cxn modelId="{EF9BCA9C-4208-4A9F-8F38-212F117A7FB1}" type="presParOf" srcId="{019696B3-B945-4565-86D3-28E145B8B570}" destId="{727113F4-C181-411E-B750-FC822836D42D}" srcOrd="8" destOrd="0" presId="urn:microsoft.com/office/officeart/2005/8/layout/bProcess2"/>
    <dgm:cxn modelId="{BF1B1F9B-D2D6-4773-9CB9-DE77A1A1716A}" type="presParOf" srcId="{727113F4-C181-411E-B750-FC822836D42D}" destId="{778B8C88-EA5E-458D-AF3E-C85954E019DC}" srcOrd="0" destOrd="0" presId="urn:microsoft.com/office/officeart/2005/8/layout/bProcess2"/>
    <dgm:cxn modelId="{BBF60F62-0A1F-449E-9B8D-F2FD5EDD88D7}" type="presParOf" srcId="{727113F4-C181-411E-B750-FC822836D42D}" destId="{39B1C5DD-4341-4D42-903C-3B96339A53F6}" srcOrd="1" destOrd="0" presId="urn:microsoft.com/office/officeart/2005/8/layout/bProcess2"/>
    <dgm:cxn modelId="{8D41ADF7-A571-464D-8FBA-77BAEF73EC5E}" type="presParOf" srcId="{019696B3-B945-4565-86D3-28E145B8B570}" destId="{7A893DA7-A8B0-43C5-9283-B2EF0FC70A28}" srcOrd="9" destOrd="0" presId="urn:microsoft.com/office/officeart/2005/8/layout/bProcess2"/>
    <dgm:cxn modelId="{D81C85EC-D2D6-43BA-8C51-51DAC23670D2}" type="presParOf" srcId="{019696B3-B945-4565-86D3-28E145B8B570}" destId="{A0D2F48F-E35E-4FDE-A653-BBA42A1544C2}" srcOrd="10" destOrd="0" presId="urn:microsoft.com/office/officeart/2005/8/layout/bProcess2"/>
    <dgm:cxn modelId="{B16A9C93-33FE-49E3-AF38-D9BF9AD4DA62}" type="presParOf" srcId="{A0D2F48F-E35E-4FDE-A653-BBA42A1544C2}" destId="{1448D870-F8FB-4AED-8278-DA084364F459}" srcOrd="0" destOrd="0" presId="urn:microsoft.com/office/officeart/2005/8/layout/bProcess2"/>
    <dgm:cxn modelId="{D80A6BCD-1BBC-4EAA-9FC3-6D0E7B0B9031}" type="presParOf" srcId="{A0D2F48F-E35E-4FDE-A653-BBA42A1544C2}" destId="{34E768D0-15F3-4121-AC2A-3814C74DE874}" srcOrd="1" destOrd="0" presId="urn:microsoft.com/office/officeart/2005/8/layout/bProcess2"/>
    <dgm:cxn modelId="{CFB3B95D-2B7A-48BE-ABD4-D557A91FE25A}" type="presParOf" srcId="{019696B3-B945-4565-86D3-28E145B8B570}" destId="{25807478-BD5E-4899-90F1-CD4E267C2107}" srcOrd="11" destOrd="0" presId="urn:microsoft.com/office/officeart/2005/8/layout/bProcess2"/>
    <dgm:cxn modelId="{4A8E2CD0-8652-4AE3-831E-830D93B6D65D}" type="presParOf" srcId="{019696B3-B945-4565-86D3-28E145B8B570}" destId="{0900887C-3521-4339-B1D1-286AB2A21A83}" srcOrd="12" destOrd="0" presId="urn:microsoft.com/office/officeart/2005/8/layout/bProcess2"/>
    <dgm:cxn modelId="{7CAB0200-9F9F-4321-B5F0-3E9B6C7AACA1}" type="presParOf" srcId="{0900887C-3521-4339-B1D1-286AB2A21A83}" destId="{C36AC40F-F0A3-426B-AAF3-185B455CD9C2}" srcOrd="0" destOrd="0" presId="urn:microsoft.com/office/officeart/2005/8/layout/bProcess2"/>
    <dgm:cxn modelId="{D7F9408B-77D3-4D3B-8331-388904D63024}" type="presParOf" srcId="{0900887C-3521-4339-B1D1-286AB2A21A83}" destId="{69F28CFF-CEF7-4918-B788-82765AE95DBC}" srcOrd="1" destOrd="0" presId="urn:microsoft.com/office/officeart/2005/8/layout/bProcess2"/>
    <dgm:cxn modelId="{39C49810-1739-4191-B681-80C97C664407}" type="presParOf" srcId="{019696B3-B945-4565-86D3-28E145B8B570}" destId="{BDAF920D-014D-45F4-894A-6C5C11832E1A}" srcOrd="13" destOrd="0" presId="urn:microsoft.com/office/officeart/2005/8/layout/bProcess2"/>
    <dgm:cxn modelId="{7AE629E8-C8F2-4ABD-BEE4-D608E5D07672}" type="presParOf" srcId="{019696B3-B945-4565-86D3-28E145B8B570}" destId="{CBAAE227-AD67-4FD1-8B58-25FE82F36DDD}" srcOrd="14" destOrd="0" presId="urn:microsoft.com/office/officeart/2005/8/layout/bProcess2"/>
    <dgm:cxn modelId="{0F75F5A2-9B50-4688-8F77-6710F1AE5257}" type="presParOf" srcId="{CBAAE227-AD67-4FD1-8B58-25FE82F36DDD}" destId="{098A7FCD-128C-4FED-8ECE-ECBD5495EAC4}" srcOrd="0" destOrd="0" presId="urn:microsoft.com/office/officeart/2005/8/layout/bProcess2"/>
    <dgm:cxn modelId="{B95BC21B-98B6-4FB7-80E9-B351647992C1}" type="presParOf" srcId="{CBAAE227-AD67-4FD1-8B58-25FE82F36DDD}" destId="{6A8BC08A-F8AC-462E-967E-34C9EF6549BF}" srcOrd="1" destOrd="0" presId="urn:microsoft.com/office/officeart/2005/8/layout/bProcess2"/>
    <dgm:cxn modelId="{77CDE3E4-616A-4982-AD02-2AAA10770E7B}" type="presParOf" srcId="{019696B3-B945-4565-86D3-28E145B8B570}" destId="{468BC1C6-617B-4782-8C91-8DC97313A9B6}" srcOrd="15" destOrd="0" presId="urn:microsoft.com/office/officeart/2005/8/layout/bProcess2"/>
    <dgm:cxn modelId="{977B2412-8287-4CC1-B49C-3B8D4574A8BB}" type="presParOf" srcId="{019696B3-B945-4565-86D3-28E145B8B570}" destId="{87F45190-D9F0-491B-9AAD-3CD2DF573070}" srcOrd="16" destOrd="0" presId="urn:microsoft.com/office/officeart/2005/8/layout/bProcess2"/>
    <dgm:cxn modelId="{1707088B-AC08-4F6F-97B4-8B7B0C60686E}" type="presParOf" srcId="{87F45190-D9F0-491B-9AAD-3CD2DF573070}" destId="{B457AF46-66CB-4E91-9E67-8C4571C98B29}" srcOrd="0" destOrd="0" presId="urn:microsoft.com/office/officeart/2005/8/layout/bProcess2"/>
    <dgm:cxn modelId="{E6CB51E6-3C20-4F1A-B398-E4B66BD587D3}" type="presParOf" srcId="{87F45190-D9F0-491B-9AAD-3CD2DF573070}" destId="{8A60D2F2-CB9C-49AB-B066-3DEE0562C022}" srcOrd="1" destOrd="0" presId="urn:microsoft.com/office/officeart/2005/8/layout/bProcess2"/>
    <dgm:cxn modelId="{AE6548A7-B55B-47EC-8E22-A9BAECE98418}" type="presParOf" srcId="{019696B3-B945-4565-86D3-28E145B8B570}" destId="{23234842-74E0-4770-83A6-63B3134C280D}" srcOrd="17" destOrd="0" presId="urn:microsoft.com/office/officeart/2005/8/layout/bProcess2"/>
    <dgm:cxn modelId="{CCAA2DD8-6E17-45CF-B291-F1D279DE2E1A}" type="presParOf" srcId="{019696B3-B945-4565-86D3-28E145B8B570}" destId="{3111641E-FB40-4FA6-BC1F-C70D77AEB823}" srcOrd="18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348E9A-6933-4166-9A33-3F3EDEBE7D5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1EF5628-D977-454A-A471-11EBA3072A8E}" type="pres">
      <dgm:prSet presAssocID="{B9348E9A-6933-4166-9A33-3F3EDEBE7D5F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EAC7F3EC-5BB1-4E2E-BA21-59B0025BAD1C}" type="presOf" srcId="{B9348E9A-6933-4166-9A33-3F3EDEBE7D5F}" destId="{D1EF5628-D977-454A-A471-11EBA3072A8E}" srcOrd="0" destOrd="0" presId="urn:microsoft.com/office/officeart/2005/8/layout/cycle8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8700C-06B0-4D6D-A9FB-6EFFAA8F81B3}">
      <dsp:nvSpPr>
        <dsp:cNvPr id="0" name=""/>
        <dsp:cNvSpPr/>
      </dsp:nvSpPr>
      <dsp:spPr>
        <a:xfrm>
          <a:off x="2743711" y="10825"/>
          <a:ext cx="2219864" cy="1154076"/>
        </a:xfrm>
        <a:prstGeom prst="trapezoid">
          <a:avLst>
            <a:gd name="adj" fmla="val 823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75000"/>
                </a:schemeClr>
              </a:solidFill>
            </a:rPr>
            <a:t>Построение образовательного процесса</a:t>
          </a:r>
          <a:endParaRPr lang="ru-RU" sz="18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743711" y="10825"/>
        <a:ext cx="2219864" cy="1154076"/>
      </dsp:txXfrm>
    </dsp:sp>
    <dsp:sp modelId="{07821692-8FB4-41BD-BFBB-577FB51D4E11}">
      <dsp:nvSpPr>
        <dsp:cNvPr id="0" name=""/>
        <dsp:cNvSpPr/>
      </dsp:nvSpPr>
      <dsp:spPr>
        <a:xfrm>
          <a:off x="1815023" y="1153834"/>
          <a:ext cx="4045206" cy="1218289"/>
        </a:xfrm>
        <a:prstGeom prst="trapezoid">
          <a:avLst>
            <a:gd name="adj" fmla="val 823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Решение программных образовательных задач</a:t>
          </a:r>
          <a:endParaRPr lang="ru-RU" sz="2000" b="1" kern="1200" dirty="0"/>
        </a:p>
      </dsp:txBody>
      <dsp:txXfrm>
        <a:off x="2522934" y="1153834"/>
        <a:ext cx="2629384" cy="1218289"/>
      </dsp:txXfrm>
    </dsp:sp>
    <dsp:sp modelId="{BE774C7D-C7F9-444F-B097-E9B4EE1D9A31}">
      <dsp:nvSpPr>
        <dsp:cNvPr id="0" name=""/>
        <dsp:cNvSpPr/>
      </dsp:nvSpPr>
      <dsp:spPr>
        <a:xfrm>
          <a:off x="949893" y="2372366"/>
          <a:ext cx="5805068" cy="1154076"/>
        </a:xfrm>
        <a:prstGeom prst="trapezoid">
          <a:avLst>
            <a:gd name="adj" fmla="val 823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Единство воспитания, развития и обучения</a:t>
          </a:r>
          <a:endParaRPr lang="ru-RU" sz="2000" b="1" kern="1200" dirty="0"/>
        </a:p>
      </dsp:txBody>
      <dsp:txXfrm>
        <a:off x="1965780" y="2372366"/>
        <a:ext cx="3773294" cy="1154076"/>
      </dsp:txXfrm>
    </dsp:sp>
    <dsp:sp modelId="{7ED84163-01E8-4984-B60F-FCBEFE5AAEB4}">
      <dsp:nvSpPr>
        <dsp:cNvPr id="0" name=""/>
        <dsp:cNvSpPr/>
      </dsp:nvSpPr>
      <dsp:spPr>
        <a:xfrm>
          <a:off x="0" y="3456875"/>
          <a:ext cx="7704856" cy="1154076"/>
        </a:xfrm>
        <a:prstGeom prst="trapezoid">
          <a:avLst>
            <a:gd name="adj" fmla="val 8230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Педагогические принципы развивающего обучения</a:t>
          </a:r>
          <a:endParaRPr lang="ru-RU" sz="2000" b="1" kern="1200" dirty="0"/>
        </a:p>
      </dsp:txBody>
      <dsp:txXfrm>
        <a:off x="1348349" y="3456875"/>
        <a:ext cx="5008156" cy="1154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AFCF2-6798-4A06-A333-B942DB2E0C5E}">
      <dsp:nvSpPr>
        <dsp:cNvPr id="0" name=""/>
        <dsp:cNvSpPr/>
      </dsp:nvSpPr>
      <dsp:spPr>
        <a:xfrm>
          <a:off x="0" y="0"/>
          <a:ext cx="4876800" cy="11757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Титульный лист</a:t>
          </a:r>
          <a:endParaRPr lang="ru-RU" sz="2600" b="1" kern="1200" dirty="0"/>
        </a:p>
      </dsp:txBody>
      <dsp:txXfrm>
        <a:off x="34437" y="34437"/>
        <a:ext cx="3508710" cy="1106886"/>
      </dsp:txXfrm>
    </dsp:sp>
    <dsp:sp modelId="{510F5815-9991-4714-9045-31E85EB97F9B}">
      <dsp:nvSpPr>
        <dsp:cNvPr id="0" name=""/>
        <dsp:cNvSpPr/>
      </dsp:nvSpPr>
      <dsp:spPr>
        <a:xfrm>
          <a:off x="408432" y="1389535"/>
          <a:ext cx="4876800" cy="11757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Рецензии</a:t>
          </a:r>
          <a:endParaRPr lang="ru-RU" sz="2600" b="1" kern="1200" dirty="0"/>
        </a:p>
      </dsp:txBody>
      <dsp:txXfrm>
        <a:off x="442869" y="1423972"/>
        <a:ext cx="3635249" cy="1106886"/>
      </dsp:txXfrm>
    </dsp:sp>
    <dsp:sp modelId="{B7266321-535D-4D99-AB08-623665C556B3}">
      <dsp:nvSpPr>
        <dsp:cNvPr id="0" name=""/>
        <dsp:cNvSpPr/>
      </dsp:nvSpPr>
      <dsp:spPr>
        <a:xfrm>
          <a:off x="810768" y="2779071"/>
          <a:ext cx="4876800" cy="11757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Пояснительная записка</a:t>
          </a:r>
          <a:endParaRPr lang="ru-RU" sz="2600" b="1" kern="1200" dirty="0"/>
        </a:p>
      </dsp:txBody>
      <dsp:txXfrm>
        <a:off x="845205" y="2813508"/>
        <a:ext cx="3641345" cy="1106886"/>
      </dsp:txXfrm>
    </dsp:sp>
    <dsp:sp modelId="{C096020D-EB68-4A29-AF1A-3190441166D7}">
      <dsp:nvSpPr>
        <dsp:cNvPr id="0" name=""/>
        <dsp:cNvSpPr/>
      </dsp:nvSpPr>
      <dsp:spPr>
        <a:xfrm>
          <a:off x="1219200" y="4168607"/>
          <a:ext cx="4876800" cy="11757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err="1" smtClean="0"/>
            <a:t>Учебно</a:t>
          </a:r>
          <a:r>
            <a:rPr lang="ru-RU" sz="2600" b="1" kern="1200" dirty="0" smtClean="0"/>
            <a:t> – тематический план</a:t>
          </a:r>
          <a:endParaRPr lang="ru-RU" sz="2600" b="1" kern="1200" dirty="0"/>
        </a:p>
      </dsp:txBody>
      <dsp:txXfrm>
        <a:off x="1253637" y="4203044"/>
        <a:ext cx="3635249" cy="1106886"/>
      </dsp:txXfrm>
    </dsp:sp>
    <dsp:sp modelId="{87386E6E-C2B1-43DD-9DED-9E1F493947D9}">
      <dsp:nvSpPr>
        <dsp:cNvPr id="0" name=""/>
        <dsp:cNvSpPr/>
      </dsp:nvSpPr>
      <dsp:spPr>
        <a:xfrm>
          <a:off x="4112555" y="900526"/>
          <a:ext cx="764244" cy="7642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284510" y="900526"/>
        <a:ext cx="420334" cy="575094"/>
      </dsp:txXfrm>
    </dsp:sp>
    <dsp:sp modelId="{CCA97E69-B145-4F67-AAB5-F6E90AEED61A}">
      <dsp:nvSpPr>
        <dsp:cNvPr id="0" name=""/>
        <dsp:cNvSpPr/>
      </dsp:nvSpPr>
      <dsp:spPr>
        <a:xfrm>
          <a:off x="4520987" y="2290061"/>
          <a:ext cx="764244" cy="7642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692942" y="2290061"/>
        <a:ext cx="420334" cy="575094"/>
      </dsp:txXfrm>
    </dsp:sp>
    <dsp:sp modelId="{0CE96574-C4D9-4820-AF7C-D8BD91807141}">
      <dsp:nvSpPr>
        <dsp:cNvPr id="0" name=""/>
        <dsp:cNvSpPr/>
      </dsp:nvSpPr>
      <dsp:spPr>
        <a:xfrm>
          <a:off x="4923323" y="3679597"/>
          <a:ext cx="764244" cy="7642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095278" y="3679597"/>
        <a:ext cx="420334" cy="575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0C1D8-9A7C-43D4-93F5-E898E4A8DDFB}">
      <dsp:nvSpPr>
        <dsp:cNvPr id="0" name=""/>
        <dsp:cNvSpPr/>
      </dsp:nvSpPr>
      <dsp:spPr>
        <a:xfrm>
          <a:off x="0" y="0"/>
          <a:ext cx="4693920" cy="9619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Содержание </a:t>
          </a:r>
          <a:r>
            <a:rPr lang="ru-RU" sz="2100" b="1" kern="1200" dirty="0" err="1" smtClean="0"/>
            <a:t>учебно</a:t>
          </a:r>
          <a:r>
            <a:rPr lang="ru-RU" sz="2100" b="1" kern="1200" dirty="0" smtClean="0"/>
            <a:t> – тематического плана</a:t>
          </a:r>
          <a:endParaRPr lang="ru-RU" sz="2100" b="1" kern="1200" dirty="0"/>
        </a:p>
      </dsp:txBody>
      <dsp:txXfrm>
        <a:off x="28176" y="28176"/>
        <a:ext cx="3543308" cy="905634"/>
      </dsp:txXfrm>
    </dsp:sp>
    <dsp:sp modelId="{BD60F169-5FF8-43DF-801F-9D9C6EF6CC27}">
      <dsp:nvSpPr>
        <dsp:cNvPr id="0" name=""/>
        <dsp:cNvSpPr/>
      </dsp:nvSpPr>
      <dsp:spPr>
        <a:xfrm>
          <a:off x="350520" y="1095595"/>
          <a:ext cx="4693920" cy="9619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Ожидаемые результаты</a:t>
          </a:r>
          <a:endParaRPr lang="ru-RU" sz="2100" b="1" kern="1200" dirty="0"/>
        </a:p>
      </dsp:txBody>
      <dsp:txXfrm>
        <a:off x="378696" y="1123771"/>
        <a:ext cx="3661756" cy="905634"/>
      </dsp:txXfrm>
    </dsp:sp>
    <dsp:sp modelId="{634C642A-12E4-4783-B45C-3E270CD665FD}">
      <dsp:nvSpPr>
        <dsp:cNvPr id="0" name=""/>
        <dsp:cNvSpPr/>
      </dsp:nvSpPr>
      <dsp:spPr>
        <a:xfrm>
          <a:off x="701039" y="2191190"/>
          <a:ext cx="4693920" cy="9619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Методическое обеспечение программы</a:t>
          </a:r>
          <a:endParaRPr lang="ru-RU" sz="2100" b="1" kern="1200" dirty="0"/>
        </a:p>
      </dsp:txBody>
      <dsp:txXfrm>
        <a:off x="729215" y="2219366"/>
        <a:ext cx="3661756" cy="905634"/>
      </dsp:txXfrm>
    </dsp:sp>
    <dsp:sp modelId="{3A927EA5-0002-446E-81C4-1303A694EA33}">
      <dsp:nvSpPr>
        <dsp:cNvPr id="0" name=""/>
        <dsp:cNvSpPr/>
      </dsp:nvSpPr>
      <dsp:spPr>
        <a:xfrm>
          <a:off x="1051559" y="3286786"/>
          <a:ext cx="4693920" cy="9619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Списки рекомендуемой литературы</a:t>
          </a:r>
          <a:endParaRPr lang="ru-RU" sz="2100" b="1" kern="1200" dirty="0"/>
        </a:p>
      </dsp:txBody>
      <dsp:txXfrm>
        <a:off x="1079735" y="3314962"/>
        <a:ext cx="3661756" cy="905634"/>
      </dsp:txXfrm>
    </dsp:sp>
    <dsp:sp modelId="{F07A538A-B2C9-4AED-9712-EB6E26FDF419}">
      <dsp:nvSpPr>
        <dsp:cNvPr id="0" name=""/>
        <dsp:cNvSpPr/>
      </dsp:nvSpPr>
      <dsp:spPr>
        <a:xfrm>
          <a:off x="1402079" y="4382381"/>
          <a:ext cx="4693920" cy="9619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Приложения</a:t>
          </a:r>
          <a:endParaRPr lang="ru-RU" sz="2100" b="1" kern="1200" dirty="0"/>
        </a:p>
      </dsp:txBody>
      <dsp:txXfrm>
        <a:off x="1430255" y="4410557"/>
        <a:ext cx="3661756" cy="905634"/>
      </dsp:txXfrm>
    </dsp:sp>
    <dsp:sp modelId="{8C86F092-0E6E-49A6-8DAA-A0C2A4B73C6E}">
      <dsp:nvSpPr>
        <dsp:cNvPr id="0" name=""/>
        <dsp:cNvSpPr/>
      </dsp:nvSpPr>
      <dsp:spPr>
        <a:xfrm>
          <a:off x="4068628" y="702784"/>
          <a:ext cx="625291" cy="6252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209318" y="702784"/>
        <a:ext cx="343911" cy="470531"/>
      </dsp:txXfrm>
    </dsp:sp>
    <dsp:sp modelId="{28FBD9BE-F7DA-41C9-A20F-CF10068F232C}">
      <dsp:nvSpPr>
        <dsp:cNvPr id="0" name=""/>
        <dsp:cNvSpPr/>
      </dsp:nvSpPr>
      <dsp:spPr>
        <a:xfrm>
          <a:off x="4419148" y="1798379"/>
          <a:ext cx="625291" cy="6252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559838" y="1798379"/>
        <a:ext cx="343911" cy="470531"/>
      </dsp:txXfrm>
    </dsp:sp>
    <dsp:sp modelId="{F1E394C9-47ED-46B4-8CE7-60ECDBB4A579}">
      <dsp:nvSpPr>
        <dsp:cNvPr id="0" name=""/>
        <dsp:cNvSpPr/>
      </dsp:nvSpPr>
      <dsp:spPr>
        <a:xfrm>
          <a:off x="4769668" y="2877942"/>
          <a:ext cx="625291" cy="6252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910358" y="2877942"/>
        <a:ext cx="343911" cy="470531"/>
      </dsp:txXfrm>
    </dsp:sp>
    <dsp:sp modelId="{923AB231-A063-4578-9280-E50A36EABFD6}">
      <dsp:nvSpPr>
        <dsp:cNvPr id="0" name=""/>
        <dsp:cNvSpPr/>
      </dsp:nvSpPr>
      <dsp:spPr>
        <a:xfrm>
          <a:off x="5120188" y="3984226"/>
          <a:ext cx="625291" cy="6252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5260878" y="3984226"/>
        <a:ext cx="343911" cy="4705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11AA2-70AC-4D57-B6A5-5C79F58AB37B}">
      <dsp:nvSpPr>
        <dsp:cNvPr id="0" name=""/>
        <dsp:cNvSpPr/>
      </dsp:nvSpPr>
      <dsp:spPr>
        <a:xfrm>
          <a:off x="0" y="479303"/>
          <a:ext cx="448816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4BD167-7BB7-4694-8B42-8626156E8C68}">
      <dsp:nvSpPr>
        <dsp:cNvPr id="0" name=""/>
        <dsp:cNvSpPr/>
      </dsp:nvSpPr>
      <dsp:spPr>
        <a:xfrm>
          <a:off x="224408" y="154583"/>
          <a:ext cx="3141712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749" tIns="0" rIns="1187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/>
            <a:t>Профессионализм</a:t>
          </a:r>
          <a:endParaRPr lang="ru-RU" sz="2200" b="1" i="1" kern="1200" dirty="0"/>
        </a:p>
      </dsp:txBody>
      <dsp:txXfrm>
        <a:off x="256111" y="186286"/>
        <a:ext cx="3078306" cy="586034"/>
      </dsp:txXfrm>
    </dsp:sp>
    <dsp:sp modelId="{19D34480-0393-4A69-9573-08F5B922D789}">
      <dsp:nvSpPr>
        <dsp:cNvPr id="0" name=""/>
        <dsp:cNvSpPr/>
      </dsp:nvSpPr>
      <dsp:spPr>
        <a:xfrm>
          <a:off x="0" y="1477223"/>
          <a:ext cx="448816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B7A96-1A40-460C-AE77-F0F9C3BA1D56}">
      <dsp:nvSpPr>
        <dsp:cNvPr id="0" name=""/>
        <dsp:cNvSpPr/>
      </dsp:nvSpPr>
      <dsp:spPr>
        <a:xfrm>
          <a:off x="224408" y="1152503"/>
          <a:ext cx="3141712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749" tIns="0" rIns="1187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/>
            <a:t>Помощь</a:t>
          </a:r>
          <a:endParaRPr lang="ru-RU" sz="2200" b="1" i="1" kern="1200" dirty="0"/>
        </a:p>
      </dsp:txBody>
      <dsp:txXfrm>
        <a:off x="256111" y="1184206"/>
        <a:ext cx="3078306" cy="586034"/>
      </dsp:txXfrm>
    </dsp:sp>
    <dsp:sp modelId="{640B50E3-0993-4071-A5CE-8D7E9C8E1BCE}">
      <dsp:nvSpPr>
        <dsp:cNvPr id="0" name=""/>
        <dsp:cNvSpPr/>
      </dsp:nvSpPr>
      <dsp:spPr>
        <a:xfrm>
          <a:off x="0" y="2475143"/>
          <a:ext cx="448816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591CD0-02C3-48C3-A5E9-E9FB6E6341F6}">
      <dsp:nvSpPr>
        <dsp:cNvPr id="0" name=""/>
        <dsp:cNvSpPr/>
      </dsp:nvSpPr>
      <dsp:spPr>
        <a:xfrm>
          <a:off x="224408" y="2150423"/>
          <a:ext cx="3141712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749" tIns="0" rIns="1187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/>
            <a:t>Поддержка</a:t>
          </a:r>
          <a:endParaRPr lang="ru-RU" sz="2200" b="1" i="1" kern="1200" dirty="0"/>
        </a:p>
      </dsp:txBody>
      <dsp:txXfrm>
        <a:off x="256111" y="2182126"/>
        <a:ext cx="3078306" cy="5860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CC22D-F188-4C7E-9678-25832ADD2212}">
      <dsp:nvSpPr>
        <dsp:cNvPr id="0" name=""/>
        <dsp:cNvSpPr/>
      </dsp:nvSpPr>
      <dsp:spPr>
        <a:xfrm>
          <a:off x="1420145" y="338685"/>
          <a:ext cx="4489269" cy="448926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Аудиальный</a:t>
          </a:r>
          <a:endParaRPr lang="ru-RU" sz="1800" b="1" kern="1200" dirty="0"/>
        </a:p>
      </dsp:txBody>
      <dsp:txXfrm>
        <a:off x="3786097" y="1289983"/>
        <a:ext cx="1603310" cy="1336092"/>
      </dsp:txXfrm>
    </dsp:sp>
    <dsp:sp modelId="{0EB088A0-33A3-4EC3-9BF4-FB82AB51C6C9}">
      <dsp:nvSpPr>
        <dsp:cNvPr id="0" name=""/>
        <dsp:cNvSpPr/>
      </dsp:nvSpPr>
      <dsp:spPr>
        <a:xfrm>
          <a:off x="1394353" y="481621"/>
          <a:ext cx="4355937" cy="4524060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Кинестетический</a:t>
          </a:r>
          <a:endParaRPr lang="ru-RU" sz="1800" b="1" kern="1200" dirty="0"/>
        </a:p>
      </dsp:txBody>
      <dsp:txXfrm>
        <a:off x="2431481" y="3416874"/>
        <a:ext cx="2333538" cy="1184873"/>
      </dsp:txXfrm>
    </dsp:sp>
    <dsp:sp modelId="{F135E383-1FBD-44FD-8778-ABEBE4BB5206}">
      <dsp:nvSpPr>
        <dsp:cNvPr id="0" name=""/>
        <dsp:cNvSpPr/>
      </dsp:nvSpPr>
      <dsp:spPr>
        <a:xfrm>
          <a:off x="1175478" y="375991"/>
          <a:ext cx="4473646" cy="448926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Вербальный</a:t>
          </a:r>
          <a:endParaRPr lang="ru-RU" sz="1800" b="1" kern="1200" dirty="0"/>
        </a:p>
      </dsp:txBody>
      <dsp:txXfrm>
        <a:off x="1693675" y="1327289"/>
        <a:ext cx="1597730" cy="1336092"/>
      </dsp:txXfrm>
    </dsp:sp>
    <dsp:sp modelId="{0EBF8768-81ED-4350-A3AF-D943ABB9C0EC}">
      <dsp:nvSpPr>
        <dsp:cNvPr id="0" name=""/>
        <dsp:cNvSpPr/>
      </dsp:nvSpPr>
      <dsp:spPr>
        <a:xfrm>
          <a:off x="1142608" y="60778"/>
          <a:ext cx="5045083" cy="504508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C0B10-BC9A-4FFE-9B6E-C6E379BEAEF7}">
      <dsp:nvSpPr>
        <dsp:cNvPr id="0" name=""/>
        <dsp:cNvSpPr/>
      </dsp:nvSpPr>
      <dsp:spPr>
        <a:xfrm>
          <a:off x="1050315" y="220686"/>
          <a:ext cx="5045083" cy="504508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8C5BFC-5245-4D2B-A26A-F85A75B5B046}">
      <dsp:nvSpPr>
        <dsp:cNvPr id="0" name=""/>
        <dsp:cNvSpPr/>
      </dsp:nvSpPr>
      <dsp:spPr>
        <a:xfrm>
          <a:off x="889451" y="98084"/>
          <a:ext cx="5045083" cy="504508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7631C-1F81-4D2E-B5DE-BF0D69C2A528}">
      <dsp:nvSpPr>
        <dsp:cNvPr id="0" name=""/>
        <dsp:cNvSpPr/>
      </dsp:nvSpPr>
      <dsp:spPr>
        <a:xfrm>
          <a:off x="4926" y="177095"/>
          <a:ext cx="1552533" cy="11351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Словесный</a:t>
          </a:r>
          <a:endParaRPr lang="ru-RU" sz="1400" b="1" kern="1200" dirty="0"/>
        </a:p>
      </dsp:txBody>
      <dsp:txXfrm>
        <a:off x="232289" y="343333"/>
        <a:ext cx="1097807" cy="802668"/>
      </dsp:txXfrm>
    </dsp:sp>
    <dsp:sp modelId="{E0DAE2AD-B4D5-460D-9CE3-389D2CF66105}">
      <dsp:nvSpPr>
        <dsp:cNvPr id="0" name=""/>
        <dsp:cNvSpPr/>
      </dsp:nvSpPr>
      <dsp:spPr>
        <a:xfrm rot="10831271">
          <a:off x="596841" y="1446975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393ED-5ACB-4D87-898F-79A5ADA4FAD3}">
      <dsp:nvSpPr>
        <dsp:cNvPr id="0" name=""/>
        <dsp:cNvSpPr/>
      </dsp:nvSpPr>
      <dsp:spPr>
        <a:xfrm>
          <a:off x="0" y="1657271"/>
          <a:ext cx="1535300" cy="11524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Наглядный</a:t>
          </a:r>
          <a:endParaRPr lang="ru-RU" sz="1400" b="1" kern="1200" dirty="0"/>
        </a:p>
      </dsp:txBody>
      <dsp:txXfrm>
        <a:off x="224839" y="1826050"/>
        <a:ext cx="1085622" cy="814938"/>
      </dsp:txXfrm>
    </dsp:sp>
    <dsp:sp modelId="{91762A35-D52F-44A1-8660-26EC87ABB62D}">
      <dsp:nvSpPr>
        <dsp:cNvPr id="0" name=""/>
        <dsp:cNvSpPr/>
      </dsp:nvSpPr>
      <dsp:spPr>
        <a:xfrm rot="10291484">
          <a:off x="704908" y="2964279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998DF-9246-478D-95EF-0D48875073BF}">
      <dsp:nvSpPr>
        <dsp:cNvPr id="0" name=""/>
        <dsp:cNvSpPr/>
      </dsp:nvSpPr>
      <dsp:spPr>
        <a:xfrm>
          <a:off x="245607" y="3192638"/>
          <a:ext cx="1525580" cy="1313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Проблем-ный</a:t>
          </a:r>
          <a:endParaRPr lang="ru-RU" sz="1400" b="1" kern="1200" dirty="0"/>
        </a:p>
      </dsp:txBody>
      <dsp:txXfrm>
        <a:off x="469023" y="3384931"/>
        <a:ext cx="1078748" cy="928472"/>
      </dsp:txXfrm>
    </dsp:sp>
    <dsp:sp modelId="{C6D2A61E-3F8D-4BC3-9428-68F5DF7EA887}">
      <dsp:nvSpPr>
        <dsp:cNvPr id="0" name=""/>
        <dsp:cNvSpPr/>
      </dsp:nvSpPr>
      <dsp:spPr>
        <a:xfrm rot="5396579">
          <a:off x="1908420" y="3808048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AFA34-A4D6-4B23-A5CD-9338099F46F5}">
      <dsp:nvSpPr>
        <dsp:cNvPr id="0" name=""/>
        <dsp:cNvSpPr/>
      </dsp:nvSpPr>
      <dsp:spPr>
        <a:xfrm>
          <a:off x="2396315" y="3242174"/>
          <a:ext cx="2481881" cy="12087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Объяснительно – </a:t>
          </a:r>
          <a:r>
            <a:rPr lang="ru-RU" sz="1400" b="1" kern="1200" dirty="0" err="1" smtClean="0"/>
            <a:t>демонстрацион-ный</a:t>
          </a:r>
          <a:endParaRPr lang="ru-RU" sz="1400" b="1" kern="1200" dirty="0"/>
        </a:p>
      </dsp:txBody>
      <dsp:txXfrm>
        <a:off x="2759778" y="3419192"/>
        <a:ext cx="1754955" cy="854717"/>
      </dsp:txXfrm>
    </dsp:sp>
    <dsp:sp modelId="{6D930B25-EBF6-4EAA-8B28-25CA777C6778}">
      <dsp:nvSpPr>
        <dsp:cNvPr id="0" name=""/>
        <dsp:cNvSpPr/>
      </dsp:nvSpPr>
      <dsp:spPr>
        <a:xfrm rot="49233">
          <a:off x="3472534" y="2907331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B1C5DD-4341-4D42-903C-3B96339A53F6}">
      <dsp:nvSpPr>
        <dsp:cNvPr id="0" name=""/>
        <dsp:cNvSpPr/>
      </dsp:nvSpPr>
      <dsp:spPr>
        <a:xfrm>
          <a:off x="2354055" y="1664260"/>
          <a:ext cx="2614690" cy="9928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Объяснительно - иллюстративный</a:t>
          </a:r>
          <a:endParaRPr lang="ru-RU" sz="1400" b="1" kern="1200" dirty="0"/>
        </a:p>
      </dsp:txBody>
      <dsp:txXfrm>
        <a:off x="2736967" y="1809659"/>
        <a:ext cx="1848866" cy="702049"/>
      </dsp:txXfrm>
    </dsp:sp>
    <dsp:sp modelId="{7A893DA7-A8B0-43C5-9283-B2EF0FC70A28}">
      <dsp:nvSpPr>
        <dsp:cNvPr id="0" name=""/>
        <dsp:cNvSpPr/>
      </dsp:nvSpPr>
      <dsp:spPr>
        <a:xfrm rot="20923686">
          <a:off x="3331222" y="1355100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768D0-15F3-4121-AC2A-3814C74DE874}">
      <dsp:nvSpPr>
        <dsp:cNvPr id="0" name=""/>
        <dsp:cNvSpPr/>
      </dsp:nvSpPr>
      <dsp:spPr>
        <a:xfrm>
          <a:off x="2177910" y="174611"/>
          <a:ext cx="2365832" cy="955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Практико</a:t>
          </a:r>
          <a:r>
            <a:rPr lang="ru-RU" sz="1400" b="1" kern="1200" dirty="0" smtClean="0"/>
            <a:t> - ориентированный</a:t>
          </a:r>
          <a:endParaRPr lang="ru-RU" sz="1400" b="1" kern="1200" dirty="0"/>
        </a:p>
      </dsp:txBody>
      <dsp:txXfrm>
        <a:off x="2524378" y="314613"/>
        <a:ext cx="1672896" cy="675992"/>
      </dsp:txXfrm>
    </dsp:sp>
    <dsp:sp modelId="{25807478-BD5E-4899-90F1-CD4E267C2107}">
      <dsp:nvSpPr>
        <dsp:cNvPr id="0" name=""/>
        <dsp:cNvSpPr/>
      </dsp:nvSpPr>
      <dsp:spPr>
        <a:xfrm rot="5476659">
          <a:off x="4785136" y="648290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F28CFF-CEF7-4918-B788-82765AE95DBC}">
      <dsp:nvSpPr>
        <dsp:cNvPr id="0" name=""/>
        <dsp:cNvSpPr/>
      </dsp:nvSpPr>
      <dsp:spPr>
        <a:xfrm>
          <a:off x="5377900" y="185540"/>
          <a:ext cx="2163437" cy="1072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Репродуктивный</a:t>
          </a:r>
          <a:endParaRPr lang="ru-RU" sz="1400" b="1" kern="1200" dirty="0"/>
        </a:p>
      </dsp:txBody>
      <dsp:txXfrm>
        <a:off x="5694728" y="342584"/>
        <a:ext cx="1529781" cy="758275"/>
      </dsp:txXfrm>
    </dsp:sp>
    <dsp:sp modelId="{BDAF920D-014D-45F4-894A-6C5C11832E1A}">
      <dsp:nvSpPr>
        <dsp:cNvPr id="0" name=""/>
        <dsp:cNvSpPr/>
      </dsp:nvSpPr>
      <dsp:spPr>
        <a:xfrm rot="11009989">
          <a:off x="6244491" y="1295293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C08A-F8AC-462E-967E-34C9EF6549BF}">
      <dsp:nvSpPr>
        <dsp:cNvPr id="0" name=""/>
        <dsp:cNvSpPr/>
      </dsp:nvSpPr>
      <dsp:spPr>
        <a:xfrm>
          <a:off x="5589142" y="1407431"/>
          <a:ext cx="1570669" cy="1412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Частично – поисковый</a:t>
          </a:r>
          <a:endParaRPr lang="ru-RU" sz="1400" b="1" kern="1200" dirty="0"/>
        </a:p>
      </dsp:txBody>
      <dsp:txXfrm>
        <a:off x="5819161" y="1614336"/>
        <a:ext cx="1110631" cy="999024"/>
      </dsp:txXfrm>
    </dsp:sp>
    <dsp:sp modelId="{468BC1C6-617B-4782-8C91-8DC97313A9B6}">
      <dsp:nvSpPr>
        <dsp:cNvPr id="0" name=""/>
        <dsp:cNvSpPr/>
      </dsp:nvSpPr>
      <dsp:spPr>
        <a:xfrm rot="10693288">
          <a:off x="6226466" y="3026681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60D2F2-CB9C-49AB-B066-3DEE0562C022}">
      <dsp:nvSpPr>
        <dsp:cNvPr id="0" name=""/>
        <dsp:cNvSpPr/>
      </dsp:nvSpPr>
      <dsp:spPr>
        <a:xfrm>
          <a:off x="5659558" y="3308639"/>
          <a:ext cx="1548514" cy="14323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Игровой</a:t>
          </a:r>
          <a:endParaRPr lang="ru-RU" sz="1400" b="1" kern="1200" dirty="0"/>
        </a:p>
      </dsp:txBody>
      <dsp:txXfrm>
        <a:off x="5886333" y="3518401"/>
        <a:ext cx="1094964" cy="1012819"/>
      </dsp:txXfrm>
    </dsp:sp>
    <dsp:sp modelId="{23234842-74E0-4770-83A6-63B3134C280D}">
      <dsp:nvSpPr>
        <dsp:cNvPr id="0" name=""/>
        <dsp:cNvSpPr/>
      </dsp:nvSpPr>
      <dsp:spPr>
        <a:xfrm rot="5669857">
          <a:off x="7200867" y="4059070"/>
          <a:ext cx="355198" cy="800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1641E-FB40-4FA6-BC1F-C70D77AEB823}">
      <dsp:nvSpPr>
        <dsp:cNvPr id="0" name=""/>
        <dsp:cNvSpPr/>
      </dsp:nvSpPr>
      <dsp:spPr>
        <a:xfrm>
          <a:off x="7542808" y="3660711"/>
          <a:ext cx="1426235" cy="10148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Валеологи</a:t>
          </a:r>
          <a:r>
            <a:rPr lang="ru-RU" sz="1200" b="1" kern="1200" dirty="0" smtClean="0"/>
            <a:t>-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ческий</a:t>
          </a:r>
          <a:endParaRPr lang="ru-RU" sz="1200" b="1" kern="1200" dirty="0"/>
        </a:p>
      </dsp:txBody>
      <dsp:txXfrm>
        <a:off x="7751675" y="3809333"/>
        <a:ext cx="1008501" cy="7176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CB97365-EBCA-4027-87D5-99FC1D4DF0BB}" type="datetimeFigureOut">
              <a:rPr lang="en-US" smtClean="0"/>
              <a:pPr/>
              <a:t>9/24/2019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9/24/2019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28605"/>
            <a:ext cx="8786874" cy="107157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               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Номинация</a:t>
            </a:r>
            <a:b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</a:br>
            <a:r>
              <a:rPr lang="ru-RU" sz="32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«Моя  образовательная программа»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144000" cy="476781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                  Зорина Марина Петровна</a:t>
            </a:r>
            <a:endParaRPr lang="ru-RU" sz="3200" dirty="0" smtClean="0">
              <a:solidFill>
                <a:srgbClr val="FFC000"/>
              </a:solidFill>
            </a:endParaRPr>
          </a:p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                          </a:t>
            </a:r>
            <a:r>
              <a:rPr lang="ru-RU" sz="2000" dirty="0" smtClean="0">
                <a:solidFill>
                  <a:srgbClr val="00B050"/>
                </a:solidFill>
              </a:rPr>
              <a:t>педагог дополнительного образования 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                         Муниципального автономного учреждения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                             дополнительного образования 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                                   «Детская школа искусств»,</a:t>
            </a:r>
          </a:p>
          <a:p>
            <a:pPr algn="ctr"/>
            <a:endParaRPr lang="ru-RU" sz="2000" dirty="0" smtClean="0">
              <a:solidFill>
                <a:srgbClr val="00B05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                             высшая квалификационная категория,</a:t>
            </a: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                                  награждена  нагрудным знаком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«Почетный работник 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общего образования РФ»,</a:t>
            </a:r>
          </a:p>
          <a:p>
            <a:pPr algn="ctr"/>
            <a:endParaRPr lang="ru-RU" sz="2000" dirty="0" smtClean="0">
              <a:solidFill>
                <a:srgbClr val="00B050"/>
              </a:solidFill>
            </a:endParaRPr>
          </a:p>
          <a:p>
            <a:pPr algn="ctr"/>
            <a:endParaRPr lang="ru-RU" sz="2000" dirty="0" smtClean="0">
              <a:solidFill>
                <a:srgbClr val="00B050"/>
              </a:solidFill>
            </a:endParaRP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                           </a:t>
            </a:r>
            <a:r>
              <a:rPr lang="ru-RU" sz="2000" dirty="0" smtClean="0">
                <a:solidFill>
                  <a:srgbClr val="FF0000"/>
                </a:solidFill>
              </a:rPr>
              <a:t>занесена  в Книгу почета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                 лучших учителей  Щекинского района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7089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8641"/>
            <a:ext cx="8786874" cy="792088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   «С  увлечением  к  обучению»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572560" cy="4395806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67544" y="1052736"/>
          <a:ext cx="715245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57150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>Структура  учебного  занятия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9001156" cy="5786454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5" y="785795"/>
          <a:ext cx="8858312" cy="5908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5"/>
                <a:gridCol w="5072098"/>
                <a:gridCol w="1052314"/>
                <a:gridCol w="2233835"/>
              </a:tblGrid>
              <a:tr h="505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2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п/</a:t>
                      </a:r>
                      <a:r>
                        <a:rPr lang="ru-RU" sz="1200" b="0" i="0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2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структурного вида деятельности</a:t>
                      </a:r>
                      <a:endParaRPr lang="ru-RU" sz="14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Время, мин</a:t>
                      </a:r>
                      <a:endParaRPr lang="ru-RU" sz="14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Развиваемые </a:t>
                      </a:r>
                      <a:endParaRPr lang="ru-RU" sz="14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характеристики</a:t>
                      </a:r>
                      <a:endParaRPr lang="ru-RU" sz="1400" b="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85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Ритмирование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группы: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дыхательные упражнения,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точечный массаж,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оздоровительные упражнения для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 настроя системы ребенка на данный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вид  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деятельности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физические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данные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8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Краткий обзор материала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предыдущего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занятия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тема, основная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мысль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мыслительные операции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речь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45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Объяснение нового учебного материала: </a:t>
                      </a: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наглядные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пособия,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 вопросы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аналитического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содержания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разнообразие форм преподнесения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информации, побуждение к рассуждению, выделению основной мысли,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определение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места практического применения изученного учебного материала.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вербальный интеллект,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речь,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познавательные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способности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2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Динамическая пауза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самоконтроль,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работоспособность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9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Закрепление: опрос по изученному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учебному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материалу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анализ – синтез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2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Снятие психофизического напряжения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(позитивная </a:t>
                      </a:r>
                      <a:r>
                        <a:rPr lang="ru-RU" sz="1400" smtClean="0">
                          <a:latin typeface="Times New Roman"/>
                          <a:ea typeface="Calibri"/>
                          <a:cs typeface="Times New Roman"/>
                        </a:rPr>
                        <a:t>оценка, дыхательные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 перекрёстные упражнения)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внутренний баланс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8929718" cy="71438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>Формы учебного занятия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4643446"/>
            <a:ext cx="4143404" cy="500066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 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F:\Новая папка (3)\P1020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85794"/>
            <a:ext cx="3571900" cy="2643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6000768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экскурсия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«Нам есть к чему стремиться»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500438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путешествие</a:t>
            </a:r>
            <a:r>
              <a:rPr lang="ru-RU" dirty="0" smtClean="0">
                <a:solidFill>
                  <a:srgbClr val="C00000"/>
                </a:solidFill>
              </a:rPr>
              <a:t> в </a:t>
            </a:r>
            <a:r>
              <a:rPr lang="ru-RU" dirty="0" err="1" smtClean="0">
                <a:solidFill>
                  <a:srgbClr val="C00000"/>
                </a:solidFill>
              </a:rPr>
              <a:t>Сообразилию</a:t>
            </a:r>
            <a:r>
              <a:rPr lang="ru-RU" dirty="0" smtClean="0">
                <a:solidFill>
                  <a:srgbClr val="C00000"/>
                </a:solidFill>
              </a:rPr>
              <a:t>                  </a:t>
            </a:r>
            <a:r>
              <a:rPr lang="ru-RU" b="1" dirty="0" smtClean="0">
                <a:solidFill>
                  <a:srgbClr val="C00000"/>
                </a:solidFill>
              </a:rPr>
              <a:t>праздник</a:t>
            </a:r>
            <a:r>
              <a:rPr lang="ru-RU" dirty="0" smtClean="0">
                <a:solidFill>
                  <a:srgbClr val="C00000"/>
                </a:solidFill>
              </a:rPr>
              <a:t> «В гостях у сказки»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User\Desktop\фото Зорина\DSC_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857628"/>
            <a:ext cx="4789800" cy="285752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38576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 descr="цирк 169.jpg"/>
          <p:cNvPicPr>
            <a:picLocks noChangeAspect="1"/>
          </p:cNvPicPr>
          <p:nvPr/>
        </p:nvPicPr>
        <p:blipFill>
          <a:blip r:embed="rId5" cstate="print"/>
          <a:srcRect b="33855"/>
          <a:stretch>
            <a:fillRect/>
          </a:stretch>
        </p:blipFill>
        <p:spPr bwMode="auto">
          <a:xfrm>
            <a:off x="4000496" y="785794"/>
            <a:ext cx="492488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7143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>Методы обучения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9001156" cy="5786454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79512" y="1397000"/>
          <a:ext cx="9289032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71438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>               Приемы  обучения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8858312" cy="5072098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C00000"/>
                </a:solidFill>
              </a:rPr>
              <a:t>   </a:t>
            </a:r>
            <a:r>
              <a:rPr lang="ru-RU" sz="2000" i="1" dirty="0" smtClean="0">
                <a:solidFill>
                  <a:srgbClr val="C00000"/>
                </a:solidFill>
              </a:rPr>
              <a:t>объяснение</a:t>
            </a:r>
          </a:p>
          <a:p>
            <a:pPr algn="l">
              <a:buFont typeface="Wingdings" pitchFamily="2" charset="2"/>
              <a:buChar char="q"/>
            </a:pPr>
            <a:endParaRPr lang="ru-RU" sz="2000" i="1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сообщение 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                                                                                   </a:t>
            </a: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беседа</a:t>
            </a:r>
          </a:p>
          <a:p>
            <a:pPr algn="l">
              <a:buFont typeface="Wingdings" pitchFamily="2" charset="2"/>
              <a:buChar char="q"/>
            </a:pPr>
            <a:endParaRPr lang="ru-RU" sz="2000" i="1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анализ</a:t>
            </a:r>
          </a:p>
          <a:p>
            <a:pPr algn="l"/>
            <a:endParaRPr lang="ru-RU" sz="2000" i="1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оздоровительные гимнастики</a:t>
            </a:r>
          </a:p>
          <a:p>
            <a:pPr algn="ctr">
              <a:buFont typeface="Wingdings" pitchFamily="2" charset="2"/>
              <a:buChar char="q"/>
            </a:pPr>
            <a:endParaRPr lang="ru-RU" sz="2000" i="1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 работа с таблицами и схемами, по образцу, по  инструкции</a:t>
            </a:r>
          </a:p>
          <a:p>
            <a:pPr algn="just"/>
            <a:endParaRPr lang="ru-RU" sz="2000" i="1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использование сказочных персонажей, загадок, скороговорок</a:t>
            </a:r>
          </a:p>
          <a:p>
            <a:pPr algn="just"/>
            <a:endParaRPr lang="ru-RU" sz="2000" i="1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 повторение</a:t>
            </a:r>
          </a:p>
          <a:p>
            <a:pPr algn="l">
              <a:buFont typeface="Wingdings" pitchFamily="2" charset="2"/>
              <a:buChar char="q"/>
            </a:pPr>
            <a:endParaRPr lang="ru-RU" sz="2000" i="1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i="1" dirty="0" smtClean="0">
                <a:solidFill>
                  <a:srgbClr val="C00000"/>
                </a:solidFill>
              </a:rPr>
              <a:t>   обобщение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6" name="Picture 2" descr="F:\DSC_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938194"/>
            <a:ext cx="4152928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71438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Нормативная  таблица</a:t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 успешности  освоения  учебного  материала</a:t>
            </a:r>
            <a:endParaRPr lang="ru-RU" sz="24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929198"/>
            <a:ext cx="5400600" cy="1714512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Оценивание проводится по </a:t>
            </a:r>
            <a:r>
              <a:rPr lang="ru-RU" sz="1400" b="1" u="sng" dirty="0" smtClean="0">
                <a:solidFill>
                  <a:srgbClr val="FF0000"/>
                </a:solidFill>
              </a:rPr>
              <a:t>4-х</a:t>
            </a:r>
            <a:r>
              <a:rPr lang="ru-RU" sz="1400" dirty="0" smtClean="0">
                <a:solidFill>
                  <a:srgbClr val="FF0000"/>
                </a:solidFill>
              </a:rPr>
              <a:t> бальной системе:</a:t>
            </a:r>
          </a:p>
          <a:p>
            <a:pPr algn="l"/>
            <a:endParaRPr lang="ru-RU" sz="1400" b="1" dirty="0" smtClean="0">
              <a:solidFill>
                <a:srgbClr val="FF0000"/>
              </a:solidFill>
            </a:endParaRPr>
          </a:p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0   -  предполагаемый объём знаний по данному </a:t>
            </a:r>
          </a:p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        критерию </a:t>
            </a:r>
            <a:r>
              <a:rPr lang="ru-RU" sz="1400" u="sng" dirty="0" smtClean="0">
                <a:solidFill>
                  <a:srgbClr val="FF0000"/>
                </a:solidFill>
              </a:rPr>
              <a:t>не освоен</a:t>
            </a:r>
            <a:endParaRPr lang="ru-RU" sz="1400" b="1" u="sng" dirty="0" smtClean="0">
              <a:solidFill>
                <a:srgbClr val="FF0000"/>
              </a:solidFill>
            </a:endParaRPr>
          </a:p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1   -  освоено </a:t>
            </a:r>
            <a:r>
              <a:rPr lang="ru-RU" sz="1400" u="sng" dirty="0" smtClean="0">
                <a:solidFill>
                  <a:srgbClr val="FF0000"/>
                </a:solidFill>
              </a:rPr>
              <a:t>менее половины </a:t>
            </a:r>
            <a:r>
              <a:rPr lang="ru-RU" sz="1400" dirty="0" smtClean="0">
                <a:solidFill>
                  <a:srgbClr val="FF0000"/>
                </a:solidFill>
              </a:rPr>
              <a:t>объёма знаний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2   -  освоено </a:t>
            </a:r>
            <a:r>
              <a:rPr lang="ru-RU" sz="1400" u="sng" dirty="0" smtClean="0">
                <a:solidFill>
                  <a:srgbClr val="FF0000"/>
                </a:solidFill>
              </a:rPr>
              <a:t>не менее 2/3 объёма </a:t>
            </a:r>
            <a:r>
              <a:rPr lang="ru-RU" sz="1400" dirty="0" smtClean="0">
                <a:solidFill>
                  <a:srgbClr val="FF0000"/>
                </a:solidFill>
              </a:rPr>
              <a:t>знаний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l"/>
            <a:r>
              <a:rPr lang="ru-RU" sz="1400" dirty="0" smtClean="0">
                <a:solidFill>
                  <a:srgbClr val="FF0000"/>
                </a:solidFill>
              </a:rPr>
              <a:t>3   -  освоение </a:t>
            </a:r>
            <a:r>
              <a:rPr lang="ru-RU" sz="1400" u="sng" dirty="0" smtClean="0">
                <a:solidFill>
                  <a:srgbClr val="FF0000"/>
                </a:solidFill>
              </a:rPr>
              <a:t>всего объёма </a:t>
            </a:r>
            <a:r>
              <a:rPr lang="ru-RU" sz="1400" dirty="0" smtClean="0">
                <a:solidFill>
                  <a:srgbClr val="FF0000"/>
                </a:solidFill>
              </a:rPr>
              <a:t>знаний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l"/>
            <a:endParaRPr lang="ru-RU" sz="16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000108"/>
          <a:ext cx="7816382" cy="2200792"/>
        </p:xfrm>
        <a:graphic>
          <a:graphicData uri="http://schemas.openxmlformats.org/drawingml/2006/table">
            <a:tbl>
              <a:tblPr/>
              <a:tblGrid>
                <a:gridCol w="1007587"/>
                <a:gridCol w="1208997"/>
                <a:gridCol w="1283287"/>
                <a:gridCol w="1711051"/>
                <a:gridCol w="1302731"/>
                <a:gridCol w="1302729"/>
              </a:tblGrid>
              <a:tr h="25475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обучения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Параметры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Помощь педагога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Помощь родителей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Нестабильность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Возрастная норма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уровень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solidFill>
                          <a:srgbClr val="EEECE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1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год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5-6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7-8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«0»)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«0»)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12-15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«1»)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год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6-7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8-9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«0»)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10-13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«1»)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(нет «1»)</a:t>
                      </a:r>
                    </a:p>
                  </a:txBody>
                  <a:tcPr marL="65509" marR="65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3500438"/>
          <a:ext cx="7848872" cy="1372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267"/>
                <a:gridCol w="907092"/>
                <a:gridCol w="881896"/>
                <a:gridCol w="1411034"/>
                <a:gridCol w="1499224"/>
                <a:gridCol w="1234654"/>
                <a:gridCol w="793705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Фамилия,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имя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обучающегося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оценивания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Общий балл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Внимание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Память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Фонематический </a:t>
                      </a: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слух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Работоспособность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Мыслительные операции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290"/>
            <a:ext cx="8429684" cy="928694"/>
          </a:xfrm>
        </p:spPr>
        <p:txBody>
          <a:bodyPr>
            <a:normAutofit/>
          </a:bodyPr>
          <a:lstStyle/>
          <a:p>
            <a:pPr algn="l"/>
            <a:endParaRPr lang="ru-RU" sz="16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554891"/>
            <a:ext cx="8358245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Что Вы ожидали для своего ребенка от занятий в Школе искусству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занятость свободного времени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2. развитие специальных способностей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3. развитие интеллектуальных способностей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4. формирование навыков общения с детьми и взрослыми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5. формирование волевых качеств: усидчивость, терпение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Что Ваш ребенок получил от занятий в Школе искусств?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1. свободное время занято с пользой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проявил способности по выбранному виду деятельности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3. стал сообразительнее, внимательнее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4. научился позитивно взаимодействовать с детьми и взрослыми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5. научился доводить начатое дело до конца </a:t>
            </a:r>
          </a:p>
          <a:p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Оправдались ли Ваши надежды?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1. да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2. не совсем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3. нет		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4. Будет ли Ваш ребенок продолжать обучение в Школе искусств?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1. да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2. ещё не решили</a:t>
            </a:r>
            <a:endPara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3. нет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8103422" cy="785818"/>
          </a:xfrm>
        </p:spPr>
        <p:txBody>
          <a:bodyPr>
            <a:normAutofit fontScale="90000"/>
          </a:bodyPr>
          <a:lstStyle/>
          <a:p>
            <a:pPr marL="0" lvl="0" algn="ctr" fontAlgn="base">
              <a:spcAft>
                <a:spcPct val="0"/>
              </a:spcAft>
            </a:pP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/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/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/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/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  <a:t/>
            </a:r>
            <a:b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/>
                </a:solidFill>
              </a:rPr>
            </a:br>
            <a:r>
              <a:rPr lang="ru-RU" sz="24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Анкета для родителей по изучению реализации социального  заказа</a:t>
            </a:r>
            <a:r>
              <a:rPr lang="ru-RU" sz="24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00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7143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Олимпиады и конкурсы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8572560" cy="5072098"/>
          </a:xfrm>
        </p:spPr>
        <p:txBody>
          <a:bodyPr>
            <a:normAutofit lnSpcReduction="10000"/>
          </a:bodyPr>
          <a:lstStyle/>
          <a:p>
            <a:pPr algn="l"/>
            <a:endParaRPr lang="ru-RU" sz="1800" dirty="0" smtClean="0">
              <a:solidFill>
                <a:srgbClr val="FF0000"/>
              </a:solidFill>
            </a:endParaRPr>
          </a:p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Всероссийский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уровень:</a:t>
            </a: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олимпиада </a:t>
            </a:r>
            <a:r>
              <a:rPr lang="ru-RU" sz="2000" i="1" dirty="0" smtClean="0">
                <a:solidFill>
                  <a:srgbClr val="00B0F0"/>
                </a:solidFill>
              </a:rPr>
              <a:t>«Маленькие почемучки»</a:t>
            </a:r>
          </a:p>
          <a:p>
            <a:pPr algn="l"/>
            <a:endParaRPr lang="ru-RU" sz="2000" i="1" dirty="0" smtClean="0">
              <a:solidFill>
                <a:srgbClr val="00B0F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олимпиада </a:t>
            </a:r>
            <a:r>
              <a:rPr lang="ru-RU" sz="2000" i="1" dirty="0" smtClean="0">
                <a:solidFill>
                  <a:srgbClr val="00B050"/>
                </a:solidFill>
              </a:rPr>
              <a:t>«Вундеркинд»</a:t>
            </a:r>
          </a:p>
          <a:p>
            <a:pPr algn="l"/>
            <a:endParaRPr lang="ru-RU" sz="2000" i="1" dirty="0" smtClean="0">
              <a:solidFill>
                <a:srgbClr val="00B05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олимпиада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«Юный гений»</a:t>
            </a:r>
          </a:p>
          <a:p>
            <a:pPr algn="l"/>
            <a:endParaRPr lang="ru-RU" sz="20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конкурс </a:t>
            </a:r>
            <a:r>
              <a:rPr lang="ru-RU" sz="2000" i="1" dirty="0" smtClean="0">
                <a:solidFill>
                  <a:srgbClr val="C00000"/>
                </a:solidFill>
              </a:rPr>
              <a:t>«Смотр талантов»</a:t>
            </a:r>
          </a:p>
          <a:p>
            <a:pPr algn="l">
              <a:buFontTx/>
              <a:buChar char="-"/>
            </a:pPr>
            <a:endParaRPr lang="ru-RU" sz="2000" dirty="0" smtClean="0">
              <a:solidFill>
                <a:srgbClr val="FF000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                            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Международный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уровень:</a:t>
            </a: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                                                дистанционная олимпиада </a:t>
            </a:r>
            <a:r>
              <a:rPr lang="ru-RU" sz="2000" i="1" dirty="0" smtClean="0">
                <a:solidFill>
                  <a:schemeClr val="tx2">
                    <a:lumMod val="10000"/>
                  </a:schemeClr>
                </a:solidFill>
              </a:rPr>
              <a:t>«Буквица»</a:t>
            </a:r>
          </a:p>
          <a:p>
            <a:pPr algn="l"/>
            <a:endParaRPr lang="ru-RU" sz="2000" i="1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                  дистанционная олимпиада </a:t>
            </a: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«Математик </a:t>
            </a:r>
            <a:r>
              <a:rPr lang="ru-RU" sz="2000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Средиземья</a:t>
            </a: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»</a:t>
            </a:r>
          </a:p>
          <a:p>
            <a:pPr algn="l">
              <a:buFontTx/>
              <a:buChar char="-"/>
            </a:pPr>
            <a:endParaRPr lang="ru-RU" sz="1800" dirty="0" smtClean="0">
              <a:solidFill>
                <a:srgbClr val="FF0000"/>
              </a:solidFill>
            </a:endParaRPr>
          </a:p>
          <a:p>
            <a:pPr algn="l">
              <a:buFontTx/>
              <a:buChar char="-"/>
            </a:pPr>
            <a:endParaRPr lang="ru-RU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8641"/>
            <a:ext cx="8786874" cy="792088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         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  <a:t>Наши  достижения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572560" cy="4395806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000108"/>
          <a:ext cx="8786874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142876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  <a:t>Дополнительная   общеобразовательная </a:t>
            </a:r>
            <a:r>
              <a:rPr lang="ru-RU" sz="2800" dirty="0" err="1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  <a:t>общеразвивающая</a:t>
            </a:r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  <a:t>   программа </a:t>
            </a:r>
            <a:b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</a:br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</a:rPr>
              <a:t>«С увлечением к обучению»</a:t>
            </a:r>
            <a:endParaRPr lang="ru-RU" sz="28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571612"/>
            <a:ext cx="9001156" cy="5072098"/>
          </a:xfrm>
        </p:spPr>
        <p:txBody>
          <a:bodyPr>
            <a:normAutofit/>
          </a:bodyPr>
          <a:lstStyle/>
          <a:p>
            <a:pPr algn="l"/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педагогике</a:t>
            </a:r>
            <a:r>
              <a:rPr lang="ru-RU" sz="1800" i="1" dirty="0" smtClean="0">
                <a:solidFill>
                  <a:srgbClr val="C00000"/>
                </a:solidFill>
              </a:rPr>
              <a:t>, возведенной в степень искусства, </a:t>
            </a:r>
          </a:p>
          <a:p>
            <a:pPr algn="l"/>
            <a:r>
              <a:rPr lang="ru-RU" sz="1800" i="1" dirty="0" smtClean="0">
                <a:solidFill>
                  <a:srgbClr val="C00000"/>
                </a:solidFill>
              </a:rPr>
              <a:t>как и во всяком другом искусстве,</a:t>
            </a:r>
          </a:p>
          <a:p>
            <a:pPr algn="l"/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нельзя</a:t>
            </a:r>
            <a:r>
              <a:rPr lang="ru-RU" sz="1800" i="1" dirty="0" smtClean="0">
                <a:solidFill>
                  <a:srgbClr val="C00000"/>
                </a:solidFill>
              </a:rPr>
              <a:t> мерить действия всех деятелей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 одной мерке</a:t>
            </a:r>
            <a:r>
              <a:rPr lang="ru-RU" sz="1800" i="1" dirty="0" smtClean="0">
                <a:solidFill>
                  <a:srgbClr val="C00000"/>
                </a:solidFill>
              </a:rPr>
              <a:t>, нельзя закабалить их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одну форму</a:t>
            </a:r>
            <a:r>
              <a:rPr lang="ru-RU" sz="1800" i="1" dirty="0" smtClean="0">
                <a:solidFill>
                  <a:srgbClr val="C00000"/>
                </a:solidFill>
              </a:rPr>
              <a:t>; </a:t>
            </a:r>
          </a:p>
          <a:p>
            <a:pPr algn="l"/>
            <a:r>
              <a:rPr lang="ru-RU" sz="1800" i="1" dirty="0" smtClean="0">
                <a:solidFill>
                  <a:srgbClr val="C00000"/>
                </a:solidFill>
              </a:rPr>
              <a:t>но, с другой стороны, нельзя и допустить,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чтобы</a:t>
            </a:r>
            <a:r>
              <a:rPr lang="ru-RU" sz="1800" i="1" dirty="0" smtClean="0">
                <a:solidFill>
                  <a:srgbClr val="C00000"/>
                </a:solidFill>
              </a:rPr>
              <a:t> эти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действия были</a:t>
            </a:r>
            <a:r>
              <a:rPr lang="ru-RU" sz="18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i="1" dirty="0" smtClean="0">
                <a:solidFill>
                  <a:srgbClr val="C00000"/>
                </a:solidFill>
              </a:rPr>
              <a:t>совершенно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произвольны</a:t>
            </a:r>
            <a:r>
              <a:rPr lang="ru-RU" sz="1800" i="1" dirty="0" smtClean="0">
                <a:solidFill>
                  <a:srgbClr val="C00000"/>
                </a:solidFill>
              </a:rPr>
              <a:t>,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неправильны</a:t>
            </a:r>
            <a:r>
              <a:rPr lang="ru-RU" sz="1800" i="1" dirty="0" smtClean="0">
                <a:solidFill>
                  <a:srgbClr val="C00000"/>
                </a:solidFill>
              </a:rPr>
              <a:t> и диаметрально </a:t>
            </a:r>
            <a:r>
              <a:rPr lang="ru-RU" sz="1800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противоположны</a:t>
            </a:r>
            <a:endParaRPr lang="ru-RU" sz="1800" i="1" dirty="0" smtClean="0">
              <a:solidFill>
                <a:srgbClr val="C00000"/>
              </a:solidFill>
            </a:endParaRPr>
          </a:p>
          <a:p>
            <a:pPr algn="l"/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600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</a:t>
            </a:r>
            <a:r>
              <a:rPr lang="ru-RU" sz="1800" b="1" i="1" dirty="0" smtClean="0">
                <a:solidFill>
                  <a:srgbClr val="C00000"/>
                </a:solidFill>
              </a:rPr>
              <a:t>Н.И.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800" b="1" i="1" dirty="0" smtClean="0">
                <a:solidFill>
                  <a:srgbClr val="C00000"/>
                </a:solidFill>
              </a:rPr>
              <a:t>Пирогов</a:t>
            </a:r>
          </a:p>
          <a:p>
            <a:pPr algn="ctr"/>
            <a:endParaRPr lang="ru-RU" sz="2400" i="1" dirty="0" smtClean="0">
              <a:solidFill>
                <a:srgbClr val="C00000"/>
              </a:solidFill>
            </a:endParaRPr>
          </a:p>
          <a:p>
            <a:pPr algn="ctr"/>
            <a:endParaRPr lang="ru-RU" sz="2400" i="1" dirty="0" smtClean="0">
              <a:solidFill>
                <a:srgbClr val="C00000"/>
              </a:solidFill>
            </a:endParaRPr>
          </a:p>
        </p:txBody>
      </p:sp>
      <p:pic>
        <p:nvPicPr>
          <p:cNvPr id="16387" name="Picture 3" descr="F:\Новая папка (5)\DSC_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429000"/>
            <a:ext cx="4786346" cy="3000396"/>
          </a:xfrm>
          <a:prstGeom prst="rect">
            <a:avLst/>
          </a:prstGeom>
          <a:noFill/>
        </p:spPr>
      </p:pic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4786314" y="3500414"/>
          <a:ext cx="2500330" cy="3214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PDF" r:id="rId5" imgW="0" imgH="0" progId="FoxitReader.Document">
                  <p:embed/>
                </p:oleObj>
              </mc:Choice>
              <mc:Fallback>
                <p:oleObj name="PDF" r:id="rId5" imgW="0" imgH="0" progId="FoxitReader.Document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3500414"/>
                        <a:ext cx="2500330" cy="3214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1285883"/>
          </a:xfrm>
          <a:ln>
            <a:solidFill>
              <a:schemeClr val="accent1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/>
              </a:rPr>
              <a:t>Дополнительная  общеобразовательная </a:t>
            </a:r>
            <a:r>
              <a:rPr lang="ru-RU" sz="2800" dirty="0" err="1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/>
              </a:rPr>
              <a:t>общеразвивающая</a:t>
            </a:r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/>
              </a:rPr>
              <a:t>  программа</a:t>
            </a:r>
            <a:b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/>
              </a:rPr>
              <a:t>«С  увлечением  к  обучению»</a:t>
            </a:r>
            <a:endParaRPr lang="ru-RU" sz="28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357298"/>
            <a:ext cx="8643998" cy="5500702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 Федеральный закон «Об образовании в Российской Федерации»</a:t>
            </a: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№ 273- ФЗ от 21.12.2012 г.</a:t>
            </a:r>
          </a:p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Санитарно-эпидемиологические требования к устройству, содержанию и организации режима работы образовательных организаций  дополнительного образования детей, 2.4.4.3172 – 14 </a:t>
            </a: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(постановление Главного государственного санитарного врача № 41 от 04.07. 2014 г.)</a:t>
            </a:r>
          </a:p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Порядок  организации и осуществления образовательной деятельности по дополнительным общеобразовательным программам 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(приказ </a:t>
            </a:r>
            <a:r>
              <a:rPr lang="ru-RU" sz="1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РФ №196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09.11.2018 г.)</a:t>
            </a:r>
          </a:p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Концепция педагогического и психологического сопровождения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одарённых детей Тульской области (приказ Министерства образования и культуры Тульской области № 167 от 05.03. 2013 года)</a:t>
            </a:r>
          </a:p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 Указ Президента РФ «Об объявлении в Российской Федерации Десятилетия детства»</a:t>
            </a:r>
          </a:p>
          <a:p>
            <a:pPr algn="l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№ 240 от 20.05.2017 г.)</a:t>
            </a:r>
          </a:p>
          <a:p>
            <a:pPr algn="just"/>
            <a:endParaRPr lang="ru-RU" sz="1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Профессиональный стан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дарт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«Педагог дополнительного образования детей и взрослых»   (приказ Минтруда и социальной защиты РФ № 298н от 05.05. 2018 г.)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 algn="ctr"/>
            <a:endParaRPr lang="ru-RU" sz="3200" b="1" dirty="0" smtClean="0">
              <a:solidFill>
                <a:srgbClr val="FFC000"/>
              </a:solidFill>
            </a:endParaRPr>
          </a:p>
          <a:p>
            <a:pPr algn="ctr"/>
            <a:endParaRPr lang="ru-RU" sz="3200" b="1" dirty="0" smtClean="0">
              <a:solidFill>
                <a:srgbClr val="FFC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7161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 smtClean="0">
                <a:latin typeface="Arial" charset="0"/>
              </a:rPr>
              <a:t> </a:t>
            </a:r>
            <a:endParaRPr lang="ru-RU" sz="2400" dirty="0" smtClean="0"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7"/>
            <a:ext cx="8786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sz="2400" dirty="0" smtClean="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35756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lang="ru-RU" b="1" dirty="0" smtClean="0"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000372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                             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endParaRPr lang="ru-RU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28605"/>
            <a:ext cx="8786874" cy="642941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«С  увлечением  к  обучению»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572560" cy="5110186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FF0000"/>
                </a:solidFill>
              </a:rPr>
              <a:t>социальная педагогика</a:t>
            </a:r>
          </a:p>
          <a:p>
            <a:pPr algn="l"/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Волина В.А.,  </a:t>
            </a:r>
            <a:r>
              <a:rPr lang="ru-RU" sz="2000" dirty="0" err="1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Гудимов</a:t>
            </a: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В.П., </a:t>
            </a:r>
          </a:p>
          <a:p>
            <a:pPr algn="l"/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Колесникова Е.В.,  Степанова О.А.  </a:t>
            </a:r>
            <a:endParaRPr lang="ru-RU" sz="3200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/>
            <a:endParaRPr lang="ru-RU" sz="2000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rgbClr val="FF0000"/>
                </a:solidFill>
              </a:rPr>
              <a:t>возрастная  и педагогическая психология</a:t>
            </a:r>
          </a:p>
          <a:p>
            <a:pPr algn="l"/>
            <a:r>
              <a:rPr lang="ru-RU" sz="2000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Выготский</a:t>
            </a:r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Л.С., Григорович Л.А.,                </a:t>
            </a:r>
            <a:endParaRPr lang="ru-RU" sz="12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Большакова С.Е.,  Никитина Н.Н.</a:t>
            </a:r>
          </a:p>
          <a:p>
            <a:pPr algn="l"/>
            <a:endParaRPr lang="ru-RU" sz="20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rgbClr val="FF0000"/>
                </a:solidFill>
              </a:rPr>
              <a:t>физиология и обучение</a:t>
            </a:r>
          </a:p>
          <a:p>
            <a:pPr algn="l"/>
            <a:r>
              <a:rPr lang="ru-RU" sz="2000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Венгер</a:t>
            </a:r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Л.А., Запорожец А.В.</a:t>
            </a:r>
          </a:p>
          <a:p>
            <a:pPr algn="l"/>
            <a:endParaRPr lang="ru-RU" sz="20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ru-RU" sz="2000" b="1" dirty="0" err="1" smtClean="0">
                <a:solidFill>
                  <a:srgbClr val="FF0000"/>
                </a:solidFill>
              </a:rPr>
              <a:t>межпредметные</a:t>
            </a:r>
            <a:r>
              <a:rPr lang="ru-RU" sz="2000" b="1" dirty="0" smtClean="0">
                <a:solidFill>
                  <a:srgbClr val="FF0000"/>
                </a:solidFill>
              </a:rPr>
              <a:t> связи</a:t>
            </a:r>
          </a:p>
          <a:p>
            <a:pPr algn="l"/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Ильина В.А.,  </a:t>
            </a:r>
            <a:r>
              <a:rPr lang="ru-RU" sz="2000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Шарыгина</a:t>
            </a:r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Т.А.,</a:t>
            </a:r>
          </a:p>
          <a:p>
            <a:pPr algn="l"/>
            <a:r>
              <a:rPr lang="ru-RU" sz="20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Кульневич С.В.               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algn="l"/>
            <a:endParaRPr lang="ru-RU" sz="2000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00760" y="2786058"/>
          <a:ext cx="2874963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DF" r:id="rId4" imgW="0" imgH="0" progId="FoxitReader.Document">
                  <p:embed/>
                </p:oleObj>
              </mc:Choice>
              <mc:Fallback>
                <p:oleObj name="PDF" r:id="rId4" imgW="0" imgH="0" progId="FoxitReader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2786058"/>
                        <a:ext cx="2874963" cy="3929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28605"/>
            <a:ext cx="8786874" cy="642941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</a:rPr>
              <a:t>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«С  увлечением  к  обучению»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572560" cy="511018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«Обучение не может осуществляться без реальной деятельности самого ребенка»</a:t>
            </a:r>
          </a:p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      </a:t>
            </a:r>
            <a:r>
              <a:rPr lang="ru-RU" sz="2400" dirty="0" err="1" smtClean="0">
                <a:solidFill>
                  <a:srgbClr val="FF0000"/>
                </a:solidFill>
              </a:rPr>
              <a:t>Л.С.Выготский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899592" y="2060848"/>
          <a:ext cx="770485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28605"/>
            <a:ext cx="8786874" cy="107157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</a:t>
            </a:r>
            <a:r>
              <a:rPr lang="ru-RU" sz="48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Принципы построения</a:t>
            </a:r>
            <a:endParaRPr lang="ru-RU" sz="48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412776"/>
            <a:ext cx="8572560" cy="4911832"/>
          </a:xfrm>
        </p:spPr>
        <p:txBody>
          <a:bodyPr>
            <a:normAutofit fontScale="85000" lnSpcReduction="20000"/>
          </a:bodyPr>
          <a:lstStyle/>
          <a:p>
            <a:pPr algn="l"/>
            <a:endParaRPr lang="ru-RU" sz="4000" dirty="0" smtClean="0">
              <a:solidFill>
                <a:srgbClr val="FF0000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наглядность </a:t>
            </a:r>
          </a:p>
          <a:p>
            <a:pPr algn="l"/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доступность</a:t>
            </a:r>
          </a:p>
          <a:p>
            <a:pPr algn="l"/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l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систематичность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l">
              <a:buFont typeface="Wingdings" pitchFamily="2" charset="2"/>
              <a:buChar char="q"/>
            </a:pPr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accent2">
                    <a:lumMod val="75000"/>
                  </a:schemeClr>
                </a:solidFill>
              </a:rPr>
              <a:t>здоровьесбережение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292494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050" name="Picture 2" descr="F:\Новая папка (3)\P1020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76872"/>
            <a:ext cx="4262593" cy="319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8641"/>
            <a:ext cx="8786874" cy="864096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 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Структура    программы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572560" cy="439580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8641"/>
            <a:ext cx="8786874" cy="864096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Структура   программы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572560" cy="4395806"/>
          </a:xfrm>
        </p:spPr>
        <p:txBody>
          <a:bodyPr>
            <a:normAutofit/>
          </a:bodyPr>
          <a:lstStyle/>
          <a:p>
            <a:pPr algn="ctr"/>
            <a:r>
              <a:rPr lang="ru-RU" sz="240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8786874" cy="714379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«С  увлечением  к  обучению»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8858312" cy="5786478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Цель: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адаптация  к  процессу  обучения  и  активизация </a:t>
            </a:r>
          </a:p>
          <a:p>
            <a:pPr algn="l"/>
            <a:r>
              <a:rPr lang="ru-RU" sz="2000" dirty="0" smtClean="0">
                <a:solidFill>
                  <a:srgbClr val="C00000"/>
                </a:solidFill>
              </a:rPr>
              <a:t>               познавательных   способностей</a:t>
            </a:r>
          </a:p>
          <a:p>
            <a:pPr algn="l"/>
            <a:endParaRPr lang="ru-RU" sz="20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FF0000"/>
                </a:solidFill>
              </a:rPr>
              <a:t> Задачи:</a:t>
            </a:r>
          </a:p>
          <a:p>
            <a:pPr algn="l"/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</a:t>
            </a:r>
            <a:r>
              <a:rPr lang="ru-RU" sz="2000" dirty="0" smtClean="0">
                <a:solidFill>
                  <a:srgbClr val="FF0000"/>
                </a:solidFill>
              </a:rPr>
              <a:t>развивающие :</a:t>
            </a:r>
          </a:p>
          <a:p>
            <a:pPr algn="l">
              <a:buFont typeface="Wingdings" pitchFamily="2" charset="2"/>
              <a:buChar char="v"/>
            </a:pP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600" i="1" dirty="0" smtClean="0">
                <a:solidFill>
                  <a:srgbClr val="FF0000"/>
                </a:solidFill>
              </a:rPr>
              <a:t>активизация навыков </a:t>
            </a:r>
            <a:r>
              <a:rPr lang="ru-RU" sz="1600" i="1" u="sng" dirty="0" smtClean="0">
                <a:solidFill>
                  <a:srgbClr val="FF0000"/>
                </a:solidFill>
              </a:rPr>
              <a:t>речи</a:t>
            </a:r>
          </a:p>
          <a:p>
            <a:pPr algn="l">
              <a:buFont typeface="Wingdings" pitchFamily="2" charset="2"/>
              <a:buChar char="v"/>
            </a:pPr>
            <a:r>
              <a:rPr lang="ru-RU" sz="1600" i="1" dirty="0" smtClean="0">
                <a:solidFill>
                  <a:srgbClr val="FF0000"/>
                </a:solidFill>
              </a:rPr>
              <a:t> стимулирование </a:t>
            </a:r>
            <a:r>
              <a:rPr lang="ru-RU" sz="1600" i="1" u="sng" dirty="0" smtClean="0">
                <a:solidFill>
                  <a:srgbClr val="FF0000"/>
                </a:solidFill>
              </a:rPr>
              <a:t>мыслительных операций</a:t>
            </a:r>
          </a:p>
          <a:p>
            <a:pPr algn="l">
              <a:buFont typeface="Wingdings" pitchFamily="2" charset="2"/>
              <a:buChar char="v"/>
            </a:pPr>
            <a:r>
              <a:rPr lang="ru-RU" sz="1600" i="1" dirty="0" smtClean="0">
                <a:solidFill>
                  <a:srgbClr val="FF0000"/>
                </a:solidFill>
              </a:rPr>
              <a:t> развитие </a:t>
            </a:r>
            <a:r>
              <a:rPr lang="ru-RU" sz="1600" i="1" u="sng" dirty="0" smtClean="0">
                <a:solidFill>
                  <a:srgbClr val="FF0000"/>
                </a:solidFill>
              </a:rPr>
              <a:t>психических процессов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</a:p>
          <a:p>
            <a:pPr algn="l">
              <a:buFont typeface="Wingdings" pitchFamily="2" charset="2"/>
              <a:buChar char="v"/>
            </a:pPr>
            <a:r>
              <a:rPr lang="ru-RU" sz="1600" i="1" dirty="0" smtClean="0">
                <a:solidFill>
                  <a:srgbClr val="FF0000"/>
                </a:solidFill>
              </a:rPr>
              <a:t> активизация </a:t>
            </a:r>
            <a:r>
              <a:rPr lang="ru-RU" sz="1600" i="1" u="sng" dirty="0" smtClean="0">
                <a:solidFill>
                  <a:srgbClr val="FF0000"/>
                </a:solidFill>
              </a:rPr>
              <a:t>эмоционально-волевой сферы</a:t>
            </a:r>
            <a:endParaRPr lang="ru-RU" sz="1600" i="1" dirty="0" smtClean="0">
              <a:solidFill>
                <a:srgbClr val="FF0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600" i="1" dirty="0" smtClean="0">
                <a:solidFill>
                  <a:srgbClr val="FF0000"/>
                </a:solidFill>
              </a:rPr>
              <a:t> развитие мелкой </a:t>
            </a:r>
            <a:r>
              <a:rPr lang="ru-RU" sz="1600" i="1" u="sng" dirty="0" smtClean="0">
                <a:solidFill>
                  <a:srgbClr val="FF0000"/>
                </a:solidFill>
              </a:rPr>
              <a:t>моторики руки</a:t>
            </a:r>
          </a:p>
          <a:p>
            <a:pPr algn="l">
              <a:buFont typeface="Wingdings" pitchFamily="2" charset="2"/>
              <a:buChar char="v"/>
            </a:pPr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r>
              <a:rPr lang="ru-RU" sz="2000" dirty="0" smtClean="0">
                <a:solidFill>
                  <a:srgbClr val="FF0000"/>
                </a:solidFill>
              </a:rPr>
              <a:t>обучающие :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0000"/>
                </a:solidFill>
              </a:rPr>
              <a:t> формирование начальных </a:t>
            </a:r>
            <a:r>
              <a:rPr lang="ru-RU" sz="1600" u="sng" dirty="0" smtClean="0">
                <a:solidFill>
                  <a:srgbClr val="FF0000"/>
                </a:solidFill>
              </a:rPr>
              <a:t>математических представлений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0000"/>
                </a:solidFill>
              </a:rPr>
              <a:t> обучение элементарным </a:t>
            </a:r>
            <a:r>
              <a:rPr lang="ru-RU" sz="1600" u="sng" dirty="0" smtClean="0">
                <a:solidFill>
                  <a:srgbClr val="FF0000"/>
                </a:solidFill>
              </a:rPr>
              <a:t>знаниям о звуке, слоге, слове, </a:t>
            </a:r>
          </a:p>
          <a:p>
            <a:pPr algn="l"/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u="sng" dirty="0" smtClean="0">
                <a:solidFill>
                  <a:srgbClr val="FF0000"/>
                </a:solidFill>
              </a:rPr>
              <a:t>предложении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0000"/>
                </a:solidFill>
              </a:rPr>
              <a:t> увеличение </a:t>
            </a:r>
            <a:r>
              <a:rPr lang="ru-RU" sz="1600" u="sng" dirty="0" smtClean="0">
                <a:solidFill>
                  <a:srgbClr val="FF0000"/>
                </a:solidFill>
              </a:rPr>
              <a:t>словарного запаса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0000"/>
                </a:solidFill>
              </a:rPr>
              <a:t> расширение представления </a:t>
            </a:r>
            <a:r>
              <a:rPr lang="ru-RU" sz="1600" u="sng" dirty="0" smtClean="0">
                <a:solidFill>
                  <a:srgbClr val="FF0000"/>
                </a:solidFill>
              </a:rPr>
              <a:t>об окружающем</a:t>
            </a:r>
            <a:r>
              <a:rPr lang="ru-RU" sz="1600" dirty="0" smtClean="0">
                <a:solidFill>
                  <a:srgbClr val="FF0000"/>
                </a:solidFill>
              </a:rPr>
              <a:t>  мире</a:t>
            </a:r>
          </a:p>
          <a:p>
            <a:pPr algn="l">
              <a:buFont typeface="Wingdings" pitchFamily="2" charset="2"/>
              <a:buChar char="§"/>
            </a:pPr>
            <a:endParaRPr lang="ru-RU" sz="2000" dirty="0" smtClean="0">
              <a:solidFill>
                <a:srgbClr val="FF0000"/>
              </a:solidFill>
            </a:endParaRPr>
          </a:p>
          <a:p>
            <a:pPr algn="l"/>
            <a:r>
              <a:rPr lang="ru-RU" sz="2000" dirty="0" smtClean="0">
                <a:solidFill>
                  <a:srgbClr val="FF0000"/>
                </a:solidFill>
              </a:rPr>
              <a:t>   воспитательные:</a:t>
            </a:r>
          </a:p>
          <a:p>
            <a:pPr algn="l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FF0000"/>
                </a:solidFill>
              </a:rPr>
              <a:t> формирование </a:t>
            </a:r>
            <a:r>
              <a:rPr lang="ru-RU" sz="1600" u="sng" dirty="0" smtClean="0">
                <a:solidFill>
                  <a:srgbClr val="FF0000"/>
                </a:solidFill>
              </a:rPr>
              <a:t>коммуникативных навыков</a:t>
            </a:r>
          </a:p>
          <a:p>
            <a:pPr algn="l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FF0000"/>
                </a:solidFill>
              </a:rPr>
              <a:t> воспитание </a:t>
            </a:r>
            <a:r>
              <a:rPr lang="ru-RU" sz="1600" u="sng" dirty="0" smtClean="0">
                <a:solidFill>
                  <a:srgbClr val="FF0000"/>
                </a:solidFill>
              </a:rPr>
              <a:t>нравственности</a:t>
            </a:r>
            <a:r>
              <a:rPr lang="ru-RU" sz="1600" dirty="0" smtClean="0">
                <a:solidFill>
                  <a:srgbClr val="FF0000"/>
                </a:solidFill>
              </a:rPr>
              <a:t>, </a:t>
            </a:r>
            <a:r>
              <a:rPr lang="ru-RU" sz="1600" u="sng" dirty="0" smtClean="0">
                <a:solidFill>
                  <a:srgbClr val="FF0000"/>
                </a:solidFill>
              </a:rPr>
              <a:t>гражданственности</a:t>
            </a:r>
            <a:r>
              <a:rPr lang="ru-RU" sz="1600" dirty="0" smtClean="0">
                <a:solidFill>
                  <a:srgbClr val="FF0000"/>
                </a:solidFill>
              </a:rPr>
              <a:t>,</a:t>
            </a:r>
          </a:p>
          <a:p>
            <a:pPr algn="l"/>
            <a:r>
              <a:rPr lang="ru-RU" sz="1600" dirty="0" smtClean="0">
                <a:solidFill>
                  <a:srgbClr val="FF0000"/>
                </a:solidFill>
              </a:rPr>
              <a:t>   </a:t>
            </a:r>
            <a:r>
              <a:rPr lang="ru-RU" sz="1600" u="sng" dirty="0" smtClean="0">
                <a:solidFill>
                  <a:srgbClr val="FF0000"/>
                </a:solidFill>
              </a:rPr>
              <a:t>патриотизма</a:t>
            </a:r>
          </a:p>
          <a:p>
            <a:pPr algn="l">
              <a:buFont typeface="Wingdings" pitchFamily="2" charset="2"/>
              <a:buChar char="Ø"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6386" name="Picture 2" descr="C:\Users\User\Desktop\фото Зорина\DSC_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428736"/>
            <a:ext cx="365099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28605"/>
            <a:ext cx="8786874" cy="642941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rPr>
              <a:t>   </a:t>
            </a:r>
            <a:r>
              <a:rPr lang="ru-RU" sz="3600" dirty="0" smtClean="0">
                <a:ln w="6350">
                  <a:gradFill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lin ang="5400000" scaled="0"/>
                  </a:gradFill>
                </a:ln>
                <a:solidFill>
                  <a:schemeClr val="accent1">
                    <a:lumMod val="75000"/>
                  </a:schemeClr>
                </a:solidFill>
              </a:rPr>
              <a:t>«С  увлечением  к  обучению»</a:t>
            </a:r>
            <a:endParaRPr lang="ru-RU" sz="3200" dirty="0">
              <a:ln w="635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572560" cy="5110186"/>
          </a:xfrm>
        </p:spPr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                            </a:t>
            </a: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актуальность: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1800" dirty="0" smtClean="0">
                <a:solidFill>
                  <a:srgbClr val="FF0000"/>
                </a:solidFill>
              </a:rPr>
              <a:t>-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социальный заказ</a:t>
            </a:r>
          </a:p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                                       - новообразования кризисного периода</a:t>
            </a:r>
          </a:p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                                       - начальные знания</a:t>
            </a:r>
          </a:p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                                       - общение с социумом</a:t>
            </a:r>
          </a:p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                                       - развитие познавательных процессов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214546" y="1214422"/>
          <a:ext cx="4488160" cy="318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584</TotalTime>
  <Words>1052</Words>
  <Application>Microsoft Office PowerPoint</Application>
  <PresentationFormat>Экран (4:3)</PresentationFormat>
  <Paragraphs>314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Яркая</vt:lpstr>
      <vt:lpstr>PDF</vt:lpstr>
      <vt:lpstr>                     Номинация «Моя  образовательная программа»</vt:lpstr>
      <vt:lpstr>Дополнительная  общеобразовательная общеразвивающая  программа «С  увлечением  к  обучению»</vt:lpstr>
      <vt:lpstr>   «С  увлечением  к  обучению»</vt:lpstr>
      <vt:lpstr>   «С  увлечением  к  обучению»</vt:lpstr>
      <vt:lpstr> Принципы построения</vt:lpstr>
      <vt:lpstr>       Структура    программы</vt:lpstr>
      <vt:lpstr>      Структура   программы</vt:lpstr>
      <vt:lpstr>   «С  увлечением  к  обучению»</vt:lpstr>
      <vt:lpstr>   «С  увлечением  к  обучению»</vt:lpstr>
      <vt:lpstr>   «С  увлечением  к  обучению»</vt:lpstr>
      <vt:lpstr>    Структура  учебного  занятия</vt:lpstr>
      <vt:lpstr>Формы учебного занятия</vt:lpstr>
      <vt:lpstr>Методы обучения</vt:lpstr>
      <vt:lpstr>               Приемы  обучения</vt:lpstr>
      <vt:lpstr>Нормативная  таблица  успешности  освоения  учебного  материала</vt:lpstr>
      <vt:lpstr>     Анкета для родителей по изучению реализации социального  заказа </vt:lpstr>
      <vt:lpstr>Олимпиады и конкурсы</vt:lpstr>
      <vt:lpstr>               Наши  достижения</vt:lpstr>
      <vt:lpstr>Дополнительная   общеобразовательная общеразвивающая   программа  «С увлечением к обучению»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Марк</cp:lastModifiedBy>
  <cp:revision>136</cp:revision>
  <dcterms:created xsi:type="dcterms:W3CDTF">2019-02-15T11:03:22Z</dcterms:created>
  <dcterms:modified xsi:type="dcterms:W3CDTF">2019-09-24T18:26:12Z</dcterms:modified>
</cp:coreProperties>
</file>