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FA94DA-A67C-4DCE-9D13-30810377FA32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F40BC0-470F-4294-BCC4-2A0537EDC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030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40BC0-470F-4294-BCC4-2A0537EDC5D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848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198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06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382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830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049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426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449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382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673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202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96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216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erunica.ru/chistiy_ist/8663-hohlomskaya-rospis-istoriya-promylsla-i-foto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/>
              <a:t>ХОХЛОМА - уникальный </a:t>
            </a:r>
            <a:r>
              <a:rPr lang="ru-RU" sz="2800" dirty="0"/>
              <a:t>способ окраски деревянной посуды «под золото»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797152"/>
            <a:ext cx="7560840" cy="841648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/>
              <a:t>Хохломская роспись имеет долгую историю – она возникла ещё в XVII в. в деревнях на левом берегу Волги. Несколько деревень освоили это ремесло, а вот сбыт продукции происходил в основном в Хохломе – отсюда и пошло общее название этого художественного промысла.</a:t>
            </a:r>
            <a:endParaRPr lang="ru-RU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299" y="2525712"/>
            <a:ext cx="2493963" cy="1804987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77985"/>
            <a:ext cx="2384425" cy="1725613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677985"/>
            <a:ext cx="2075321" cy="2039045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17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6084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И. М. Баканов «Хохломские художники за работой»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8064" y="3140968"/>
            <a:ext cx="3466728" cy="2625155"/>
          </a:xfrm>
        </p:spPr>
        <p:txBody>
          <a:bodyPr>
            <a:noAutofit/>
          </a:bodyPr>
          <a:lstStyle/>
          <a:p>
            <a:r>
              <a:rPr lang="ru-RU" sz="1800" dirty="0" smtClean="0"/>
              <a:t>В настоящее время центром Хохломы считается город Семёнов в Нижегородской области. местные мастера хорошо владеют токарным делом и передают из поколения в поколение искусство изготовления посуды, узорной резьбы по дереву.</a:t>
            </a:r>
            <a:endParaRPr lang="ru-RU" sz="1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426" y="476672"/>
            <a:ext cx="5718175" cy="1884363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023" y="2958412"/>
            <a:ext cx="3209995" cy="2088233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365104"/>
            <a:ext cx="2917631" cy="1944216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053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272231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 </a:t>
            </a:r>
            <a:r>
              <a:rPr lang="ru-RU" sz="2800" dirty="0" err="1" smtClean="0"/>
              <a:t>Семёнове</a:t>
            </a:r>
            <a:r>
              <a:rPr lang="ru-RU" sz="2800" dirty="0" smtClean="0"/>
              <a:t> школу хохломской росписи основал Георгий Петрович Матвеев</a:t>
            </a:r>
            <a:br>
              <a:rPr lang="ru-RU" sz="2800" dirty="0" smtClean="0"/>
            </a:br>
            <a:r>
              <a:rPr lang="ru-RU" sz="2800" dirty="0" smtClean="0"/>
              <a:t> (1875-1960).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205" y="3556173"/>
            <a:ext cx="3466728" cy="3301827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В этом городе помнят и уважают Матвеева. В его память установлен бюст, а одна из центральных улиц города носит его имя.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69278"/>
            <a:ext cx="2232248" cy="2957295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924944"/>
            <a:ext cx="1903090" cy="3420472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15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Когда рассматриваешь выточенные из легкого дерева чашки, поставцы, бочага, </a:t>
            </a:r>
            <a:r>
              <a:rPr lang="ru-RU" sz="2400" dirty="0" err="1" smtClean="0"/>
              <a:t>солоницы</a:t>
            </a:r>
            <a:r>
              <a:rPr lang="ru-RU" sz="2400" dirty="0" smtClean="0"/>
              <a:t>, не устаешь восхищаться строгой красотой форм, звучной декоративностью росписи, превратившей эти скромные предметы домашнего обихода в подлинные произведения искусства.</a:t>
            </a: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2341067" cy="1658256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112" y="971550"/>
            <a:ext cx="1500187" cy="245745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680"/>
            <a:ext cx="2670175" cy="153035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2658678" cy="1584176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39219"/>
            <a:ext cx="2374899" cy="1705938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72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982" y="980728"/>
            <a:ext cx="3826768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Хохломская роспись бывает «верховая» - когда на серебристую заготовку наносят рисунок красным и черным цветом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3645024"/>
            <a:ext cx="3898776" cy="276917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dirty="0" smtClean="0"/>
              <a:t> Роспись «под фон» - сначала намечается контур орнамента, а потом заполняется чёрной краской фон, при этом сам узор на раскрашивается, а остается серебристым. Когда покроют лаком, серебристое покрытие превратится в золотистое и станет похоже, как будто оно сделано из золота 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42939"/>
            <a:ext cx="2073275" cy="2116137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61228"/>
            <a:ext cx="1640627" cy="1601094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051" y="4437112"/>
            <a:ext cx="2363837" cy="1784289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4665"/>
            <a:ext cx="2425005" cy="1689984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536" y="2067874"/>
            <a:ext cx="1593366" cy="1543868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875" y="896726"/>
            <a:ext cx="1303661" cy="2120825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40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Основные элементы узоров Хохломы:</a:t>
            </a:r>
            <a:endParaRPr lang="ru-RU" sz="2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32"/>
          <a:stretch/>
        </p:blipFill>
        <p:spPr bwMode="auto">
          <a:xfrm>
            <a:off x="4716016" y="2996952"/>
            <a:ext cx="2928055" cy="3169197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78"/>
          <a:stretch/>
        </p:blipFill>
        <p:spPr bwMode="auto">
          <a:xfrm>
            <a:off x="3410463" y="1286582"/>
            <a:ext cx="2746572" cy="2953135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" r="21333"/>
          <a:stretch/>
        </p:blipFill>
        <p:spPr bwMode="auto">
          <a:xfrm>
            <a:off x="683568" y="2894154"/>
            <a:ext cx="2883890" cy="2642967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003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lumMod val="85000"/>
                <a:lumOff val="15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Роспись «</a:t>
            </a:r>
            <a:r>
              <a:rPr lang="ru-RU" sz="2400" dirty="0" err="1" smtClean="0"/>
              <a:t>кудрина</a:t>
            </a:r>
            <a:r>
              <a:rPr lang="ru-RU" sz="2400" dirty="0" smtClean="0"/>
              <a:t>» представляет собой богатый, пышный узор с круглыми, затейливыми завитками, напоминающими кудри. Рисуют не сами узоры, а темный фон. А получившийся сам собой узор дополняют мелкими цветными элементами (приписками)</a:t>
            </a:r>
            <a:endParaRPr lang="ru-RU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44824"/>
            <a:ext cx="2780702" cy="2476872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4621213" cy="3925887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318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0126"/>
            <a:ext cx="2514415" cy="2180939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88640"/>
            <a:ext cx="2280686" cy="2290043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147590"/>
            <a:ext cx="1847850" cy="2505075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48642"/>
            <a:ext cx="2722168" cy="1970038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636912"/>
            <a:ext cx="1633625" cy="2580109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91" y="3320008"/>
            <a:ext cx="3099789" cy="2160240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>
                <a:lumMod val="85000"/>
                <a:lumOff val="1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74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br>
              <a:rPr lang="ru-RU" dirty="0" smtClean="0"/>
            </a:br>
            <a:r>
              <a:rPr lang="ru-RU" dirty="0" smtClean="0"/>
              <a:t>Изучайте народное творчество!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Презентацию к уроку ИЗО в 5 классе </a:t>
            </a:r>
          </a:p>
          <a:p>
            <a:pPr marL="0" indent="0" algn="ctr">
              <a:buNone/>
            </a:pPr>
            <a:r>
              <a:rPr lang="ru-RU" dirty="0" smtClean="0"/>
              <a:t>по теме «Хохлома» подготовила учитель МБОУ СОШ № 2 г. Туапсе </a:t>
            </a:r>
          </a:p>
          <a:p>
            <a:pPr marL="0" indent="0" algn="ctr">
              <a:buNone/>
            </a:pPr>
            <a:r>
              <a:rPr lang="ru-RU" dirty="0" err="1" smtClean="0"/>
              <a:t>Манучарова</a:t>
            </a:r>
            <a:r>
              <a:rPr lang="ru-RU" dirty="0" smtClean="0"/>
              <a:t> Сусанна Владимировна</a:t>
            </a:r>
          </a:p>
          <a:p>
            <a:pPr marL="0" indent="0" algn="ctr">
              <a:buNone/>
            </a:pPr>
            <a:r>
              <a:rPr lang="ru-RU" dirty="0" smtClean="0"/>
              <a:t>Источники: </a:t>
            </a:r>
            <a:r>
              <a:rPr lang="en-US" dirty="0" smtClean="0">
                <a:hlinkClick r:id="rId2"/>
              </a:rPr>
              <a:t>https://www.perunica.ru/chistiy_ist/8663-hohlomskaya-rospis-istoriya-promylsla-i-foto.html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 smtClean="0"/>
              <a:t>https://7gy.ru/shkola/okruzhajuschii-mir/885-khokhloma-khokhlomskaya-rospis-dlya-detej.html</a:t>
            </a:r>
            <a:endParaRPr lang="ru-RU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47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317</Words>
  <Application>Microsoft Office PowerPoint</Application>
  <PresentationFormat>Экран (4:3)</PresentationFormat>
  <Paragraphs>18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ХОХЛОМА - уникальный способ окраски деревянной посуды «под золото» </vt:lpstr>
      <vt:lpstr>И. М. Баканов «Хохломские художники за работой»</vt:lpstr>
      <vt:lpstr>В Семёнове школу хохломской росписи основал Георгий Петрович Матвеев  (1875-1960).</vt:lpstr>
      <vt:lpstr>Когда рассматриваешь выточенные из легкого дерева чашки, поставцы, бочага, солоницы, не устаешь восхищаться строгой красотой форм, звучной декоративностью росписи, превратившей эти скромные предметы домашнего обихода в подлинные произведения искусства.</vt:lpstr>
      <vt:lpstr>Хохломская роспись бывает «верховая» - когда на серебристую заготовку наносят рисунок красным и черным цветом </vt:lpstr>
      <vt:lpstr>Основные элементы узоров Хохломы:</vt:lpstr>
      <vt:lpstr>Роспись «кудрина» представляет собой богатый, пышный узор с круглыми, затейливыми завитками, напоминающими кудри. Рисуют не сами узоры, а темный фон. А получившийся сам собой узор дополняют мелкими цветными элементами (приписками)</vt:lpstr>
      <vt:lpstr>Презентация PowerPoint</vt:lpstr>
      <vt:lpstr>Спасибо за внимание! Изучайте народное творчество!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ХОХЛОМА - уникальный способ окраски деревянной посуды «под золото» </dc:title>
  <dc:creator>Лев</dc:creator>
  <cp:lastModifiedBy>Учитель</cp:lastModifiedBy>
  <cp:revision>12</cp:revision>
  <dcterms:created xsi:type="dcterms:W3CDTF">2018-12-11T18:15:24Z</dcterms:created>
  <dcterms:modified xsi:type="dcterms:W3CDTF">2018-12-16T15:39:53Z</dcterms:modified>
</cp:coreProperties>
</file>