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81" r:id="rId5"/>
    <p:sldId id="258" r:id="rId6"/>
    <p:sldId id="259" r:id="rId7"/>
    <p:sldId id="261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62" r:id="rId19"/>
    <p:sldId id="263" r:id="rId20"/>
    <p:sldId id="26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34" autoAdjust="0"/>
    <p:restoredTop sz="94660"/>
  </p:normalViewPr>
  <p:slideViewPr>
    <p:cSldViewPr>
      <p:cViewPr varScale="1">
        <p:scale>
          <a:sx n="65" d="100"/>
          <a:sy n="65" d="100"/>
        </p:scale>
        <p:origin x="1336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Проектирование макета туристического </a:t>
            </a:r>
            <a:r>
              <a:rPr lang="ru-RU" dirty="0" smtClean="0"/>
              <a:t>дома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Computer\Pictures\2019-04-17 правый фасад\правый фасад 00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50145" y="-821573"/>
            <a:ext cx="6643710" cy="871543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Computer\Pictures\2019-04-17 фасад левый\фасад левый 00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97340" y="-1255311"/>
            <a:ext cx="6691348" cy="920197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Computer\Pictures\2019-04-17 вид сверху\вид сверху 00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762926" y="-808802"/>
            <a:ext cx="6215106" cy="854704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Computer\Pictures\2019-04-17 душ\душ 00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14282" y="-2"/>
            <a:ext cx="8715436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puter\Pictures\2019-04-27 кровать 2\кровать 2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47648" y="-1033358"/>
            <a:ext cx="6643709" cy="913900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Computer\Pictures\2019-04-27 кровать 2\2019-04-27 стол2\стол2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2" y="-1143001"/>
            <a:ext cx="6858000" cy="914400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omputer\Pictures\2019-04-27 кровать 2\2019-04-27 кресло 2\кресло 2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642942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omputer\Pictures\2019-04-28 столик\столик 00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003682" y="-1068037"/>
            <a:ext cx="6922354" cy="89297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Материалы:</a:t>
            </a:r>
            <a:endParaRPr lang="ru-RU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1041023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r>
              <a:rPr lang="ru-RU" sz="4000" dirty="0" smtClean="0">
                <a:latin typeface="+mj-lt"/>
                <a:ea typeface="Times New Roman" pitchFamily="18" charset="0"/>
                <a:cs typeface="Times New Roman" pitchFamily="18" charset="0"/>
              </a:rPr>
              <a:t>Основные материалы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Оргстекло;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Фанера;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Пленка самоклеющаяся;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Ватман А3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r>
              <a:rPr lang="ru-RU" sz="4000" dirty="0" smtClean="0">
                <a:latin typeface="+mj-lt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ополнительные материалы: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Клей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Момент Классик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Краска акриловая;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Ткань;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Стоимость макета.</a:t>
            </a:r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42844" y="1500174"/>
            <a:ext cx="900115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= Ми +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Зп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+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Рэл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где: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– себестоимость изделия;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Зп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заработная плата;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 – затраты на материалы;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Рэл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расход на электроэнергию;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амортизационные отчисления.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-1" y="357166"/>
            <a:ext cx="9144001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Подобрать необходимую литературу по теме;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Разработать технические рисунки проектируемых изделий;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Изготовить все составляющие макета на станке;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Осуществить сборочные работы;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500063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Эстетичное оформление макета.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3"/>
          <a:ext cx="9144000" cy="6858004"/>
        </p:xfrm>
        <a:graphic>
          <a:graphicData uri="http://schemas.openxmlformats.org/drawingml/2006/table">
            <a:tbl>
              <a:tblPr/>
              <a:tblGrid>
                <a:gridCol w="3047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1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46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Материал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Количество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Стоимость (руб.)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Клей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1 шт.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Пленка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100*50 см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17,5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Краска акриловая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2 шт.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Фанера (под платформу)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70*50 см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Ватман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1 лист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Половое покрытие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50*70 см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Фанера (для макета)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0,25 м</a:t>
                      </a:r>
                      <a:r>
                        <a:rPr lang="ru-RU" sz="2400" baseline="30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Оргстекло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0,12 м</a:t>
                      </a:r>
                      <a:r>
                        <a:rPr lang="ru-RU" sz="2400" baseline="300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Итог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9215" algn="l"/>
                        </a:tabLs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287,5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071546"/>
            <a:ext cx="91440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проекте представлены: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1) Чертежи фасадов дома;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2) Чертежи элементов дома;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3) Фотографии;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82578"/>
            <a:ext cx="4500562" cy="337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www.atlasofinteriors.polimi.it/wp-content/uploads/2014/03/kurokawa-1972-nakagin-3.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работы:</a:t>
            </a:r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500174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Творческий поиск;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Подбор и обзор литературы по теме;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Выполнение технической документации(эскизов, чертежей);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Практическая работа (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работа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 ПК, работа со станком ЧПУ);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Декоративное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оформление макета и отдельных его элементов.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Графическая часть проекта:</a:t>
            </a:r>
            <a:endParaRPr lang="ru-RU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714488"/>
            <a:ext cx="914400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Чертежи главного и заднего фасадов дома;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Чертежи боковых фасадов;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Чертежи крыши и основания дома;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3985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Чертежи внутреннего оборудования дома.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98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Computer\Pictures\2019-04-16 передний фасад\передний фасад 00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43379" y="-957659"/>
            <a:ext cx="6429397" cy="834471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Computer\Pictures\2019-04-16 передний фасад\2019-04-16 задний фасад\задний фасад 00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350537" y="-707651"/>
            <a:ext cx="6215081" cy="834471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363</TotalTime>
  <Words>242</Words>
  <Application>Microsoft Office PowerPoint</Application>
  <PresentationFormat>Экран (4:3)</PresentationFormat>
  <Paragraphs>71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Проектирование макета туристического дома.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работы:</vt:lpstr>
      <vt:lpstr>Графическая часть проекта: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Материалы:</vt:lpstr>
      <vt:lpstr>Стоимость макета.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туристического дома.</dc:title>
  <dc:creator>Computer</dc:creator>
  <cp:lastModifiedBy>Dexp</cp:lastModifiedBy>
  <cp:revision>47</cp:revision>
  <dcterms:created xsi:type="dcterms:W3CDTF">2019-04-06T10:12:55Z</dcterms:created>
  <dcterms:modified xsi:type="dcterms:W3CDTF">2019-05-29T08:29:29Z</dcterms:modified>
</cp:coreProperties>
</file>