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86" r:id="rId4"/>
    <p:sldId id="261" r:id="rId5"/>
    <p:sldId id="260" r:id="rId6"/>
    <p:sldId id="262" r:id="rId7"/>
    <p:sldId id="266" r:id="rId8"/>
    <p:sldId id="265" r:id="rId9"/>
    <p:sldId id="259" r:id="rId10"/>
    <p:sldId id="263" r:id="rId11"/>
    <p:sldId id="280" r:id="rId12"/>
    <p:sldId id="267" r:id="rId13"/>
    <p:sldId id="268" r:id="rId14"/>
    <p:sldId id="269" r:id="rId15"/>
    <p:sldId id="270" r:id="rId16"/>
    <p:sldId id="272" r:id="rId17"/>
    <p:sldId id="273" r:id="rId18"/>
    <p:sldId id="271" r:id="rId19"/>
    <p:sldId id="284" r:id="rId20"/>
    <p:sldId id="281" r:id="rId21"/>
    <p:sldId id="274" r:id="rId22"/>
    <p:sldId id="277" r:id="rId23"/>
    <p:sldId id="275" r:id="rId24"/>
    <p:sldId id="282" r:id="rId25"/>
    <p:sldId id="283" r:id="rId26"/>
    <p:sldId id="276" r:id="rId27"/>
    <p:sldId id="279" r:id="rId28"/>
    <p:sldId id="28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Выражены</c:v>
                </c:pt>
                <c:pt idx="1">
                  <c:v>Частично</c:v>
                </c:pt>
                <c:pt idx="2">
                  <c:v>Не выражены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</c:v>
                </c:pt>
                <c:pt idx="1">
                  <c:v>33</c:v>
                </c:pt>
                <c:pt idx="2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61-4C50-80C6-1192EDCD5D7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legendEntry>
        <c:idx val="3"/>
        <c:delete val="1"/>
      </c:legendEntry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2"/>
              <c:layout>
                <c:manualLayout>
                  <c:x val="0.17656969280055032"/>
                  <c:y val="9.278426862524721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896-401D-97E4-D1B6995393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Имеют</c:v>
                </c:pt>
                <c:pt idx="1">
                  <c:v>Имеют частично</c:v>
                </c:pt>
                <c:pt idx="2">
                  <c:v>Не имеют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51</c:v>
                </c:pt>
                <c:pt idx="1">
                  <c:v>27</c:v>
                </c:pt>
                <c:pt idx="2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86-404F-9D21-C222AAFCD99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2"/>
              <c:layout>
                <c:manualLayout>
                  <c:x val="0.14863675494834683"/>
                  <c:y val="0.1338966333367072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92-4804-9E30-A3C24632BC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Выражены</c:v>
                </c:pt>
                <c:pt idx="1">
                  <c:v>Частично</c:v>
                </c:pt>
                <c:pt idx="2">
                  <c:v>Не выражены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67</c:v>
                </c:pt>
                <c:pt idx="1">
                  <c:v>18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AD-4A68-99C6-EFA7629DFC7D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A7CFF3-3C77-479A-8745-8AC5CDEF3CBF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5EB6BE2-0C8D-49E4-8378-AAE419DBDB15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Изучение художественной литературы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F22DA45-A2B4-42E2-AF03-F3E1BF6267B6}" type="parTrans" cxnId="{70A216BE-C2D7-4904-9954-5355CD6214D7}">
      <dgm:prSet/>
      <dgm:spPr/>
      <dgm:t>
        <a:bodyPr/>
        <a:lstStyle/>
        <a:p>
          <a:endParaRPr lang="ru-RU"/>
        </a:p>
      </dgm:t>
    </dgm:pt>
    <dgm:pt modelId="{B9EBDC5C-BE8B-4570-9049-648949FF1FF2}" type="sibTrans" cxnId="{70A216BE-C2D7-4904-9954-5355CD6214D7}">
      <dgm:prSet/>
      <dgm:spPr/>
      <dgm:t>
        <a:bodyPr/>
        <a:lstStyle/>
        <a:p>
          <a:endParaRPr lang="ru-RU"/>
        </a:p>
      </dgm:t>
    </dgm:pt>
    <dgm:pt modelId="{56BA0317-A745-4A08-A987-B4DD9661F866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системы мероприятий с воспитанниками и их родителями 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A761F1D-0C19-42AC-AD7F-049BA4A4344A}" type="parTrans" cxnId="{485424D1-B7DA-458E-BEB3-0F73F3AF5E57}">
      <dgm:prSet/>
      <dgm:spPr/>
      <dgm:t>
        <a:bodyPr/>
        <a:lstStyle/>
        <a:p>
          <a:endParaRPr lang="ru-RU"/>
        </a:p>
      </dgm:t>
    </dgm:pt>
    <dgm:pt modelId="{15627A4A-4342-47EF-8B4C-8AF9145B1D3D}" type="sibTrans" cxnId="{485424D1-B7DA-458E-BEB3-0F73F3AF5E57}">
      <dgm:prSet/>
      <dgm:spPr/>
      <dgm:t>
        <a:bodyPr/>
        <a:lstStyle/>
        <a:p>
          <a:endParaRPr lang="ru-RU"/>
        </a:p>
      </dgm:t>
    </dgm:pt>
    <dgm:pt modelId="{C838AE6B-3030-41A8-898B-D6469C48BA19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Выявление проблем  </a:t>
          </a:r>
          <a:endParaRPr lang="ru-RU" sz="1600" dirty="0" smtClean="0">
            <a:solidFill>
              <a:schemeClr val="tx1"/>
            </a:solidFill>
          </a:endParaRPr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6649FFCF-F51A-49E0-9834-6D10CD788082}" type="parTrans" cxnId="{F271E531-0961-4702-A63D-39C9783CEE86}">
      <dgm:prSet/>
      <dgm:spPr/>
      <dgm:t>
        <a:bodyPr/>
        <a:lstStyle/>
        <a:p>
          <a:endParaRPr lang="ru-RU"/>
        </a:p>
      </dgm:t>
    </dgm:pt>
    <dgm:pt modelId="{7FA6DDDB-A968-413C-9ACE-83C078342A9A}" type="sibTrans" cxnId="{F271E531-0961-4702-A63D-39C9783CEE86}">
      <dgm:prSet/>
      <dgm:spPr/>
      <dgm:t>
        <a:bodyPr/>
        <a:lstStyle/>
        <a:p>
          <a:endParaRPr lang="ru-RU"/>
        </a:p>
      </dgm:t>
    </dgm:pt>
    <dgm:pt modelId="{43C158EE-96A0-43D1-84D8-BC8022E9689A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Обобщение и распространение педагогического опыт</a:t>
          </a:r>
          <a:r>
            <a:rPr lang="ru-RU" sz="1600" dirty="0" smtClean="0">
              <a:solidFill>
                <a:schemeClr val="tx1"/>
              </a:solidFill>
            </a:rPr>
            <a:t>а</a:t>
          </a:r>
          <a:endParaRPr lang="ru-RU" sz="1600" dirty="0">
            <a:solidFill>
              <a:schemeClr val="tx1"/>
            </a:solidFill>
          </a:endParaRPr>
        </a:p>
      </dgm:t>
    </dgm:pt>
    <dgm:pt modelId="{A68D6C1B-6623-4392-85B7-984ABC6316BE}" type="parTrans" cxnId="{27BA4231-5A05-4CFE-8F2E-43DCB731BEBD}">
      <dgm:prSet/>
      <dgm:spPr/>
      <dgm:t>
        <a:bodyPr/>
        <a:lstStyle/>
        <a:p>
          <a:endParaRPr lang="ru-RU"/>
        </a:p>
      </dgm:t>
    </dgm:pt>
    <dgm:pt modelId="{5FBD8A4A-B272-48CF-B806-BB05C50D22E8}" type="sibTrans" cxnId="{27BA4231-5A05-4CFE-8F2E-43DCB731BEBD}">
      <dgm:prSet/>
      <dgm:spPr/>
      <dgm:t>
        <a:bodyPr/>
        <a:lstStyle/>
        <a:p>
          <a:endParaRPr lang="ru-RU"/>
        </a:p>
      </dgm:t>
    </dgm:pt>
    <dgm:pt modelId="{78579D1F-C652-4369-8C9C-D647A75715F5}" type="pres">
      <dgm:prSet presAssocID="{F2A7CFF3-3C77-479A-8745-8AC5CDEF3CB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C24F88-A123-4A19-8396-A84C9E2F15C0}" type="pres">
      <dgm:prSet presAssocID="{55EB6BE2-0C8D-49E4-8378-AAE419DBDB15}" presName="parentLin" presStyleCnt="0"/>
      <dgm:spPr/>
    </dgm:pt>
    <dgm:pt modelId="{45ACCAD0-B07C-4097-93F9-02A5E283B072}" type="pres">
      <dgm:prSet presAssocID="{55EB6BE2-0C8D-49E4-8378-AAE419DBDB15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97BD8E7-BB0D-4437-9FA6-339B26F97B03}" type="pres">
      <dgm:prSet presAssocID="{55EB6BE2-0C8D-49E4-8378-AAE419DBDB15}" presName="parentText" presStyleLbl="node1" presStyleIdx="0" presStyleCnt="4" custLinFactNeighborX="9369" custLinFactNeighborY="277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034103-5496-40B3-9ABC-AAFDF931D639}" type="pres">
      <dgm:prSet presAssocID="{55EB6BE2-0C8D-49E4-8378-AAE419DBDB15}" presName="negativeSpace" presStyleCnt="0"/>
      <dgm:spPr/>
    </dgm:pt>
    <dgm:pt modelId="{1D2798E6-ED8D-4334-90CF-4C2619E1C6CF}" type="pres">
      <dgm:prSet presAssocID="{55EB6BE2-0C8D-49E4-8378-AAE419DBDB15}" presName="childText" presStyleLbl="conFgAcc1" presStyleIdx="0" presStyleCnt="4">
        <dgm:presLayoutVars>
          <dgm:bulletEnabled val="1"/>
        </dgm:presLayoutVars>
      </dgm:prSet>
      <dgm:spPr/>
    </dgm:pt>
    <dgm:pt modelId="{5C40F5E9-7061-4C2F-B6D7-8780D0AE1451}" type="pres">
      <dgm:prSet presAssocID="{B9EBDC5C-BE8B-4570-9049-648949FF1FF2}" presName="spaceBetweenRectangles" presStyleCnt="0"/>
      <dgm:spPr/>
    </dgm:pt>
    <dgm:pt modelId="{6F764251-6861-4410-81B3-F17649779089}" type="pres">
      <dgm:prSet presAssocID="{C838AE6B-3030-41A8-898B-D6469C48BA19}" presName="parentLin" presStyleCnt="0"/>
      <dgm:spPr/>
    </dgm:pt>
    <dgm:pt modelId="{18FFA65B-7F6B-4A82-B77D-C34BAD6A546D}" type="pres">
      <dgm:prSet presAssocID="{C838AE6B-3030-41A8-898B-D6469C48BA1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7E07ED8-4140-4235-8E97-42F6CB9D317A}" type="pres">
      <dgm:prSet presAssocID="{C838AE6B-3030-41A8-898B-D6469C48BA1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06B9DB-832C-4326-9C5A-91993A9DE880}" type="pres">
      <dgm:prSet presAssocID="{C838AE6B-3030-41A8-898B-D6469C48BA19}" presName="negativeSpace" presStyleCnt="0"/>
      <dgm:spPr/>
    </dgm:pt>
    <dgm:pt modelId="{62F9B9E9-B63A-4818-AF2B-6B839FC7145A}" type="pres">
      <dgm:prSet presAssocID="{C838AE6B-3030-41A8-898B-D6469C48BA19}" presName="childText" presStyleLbl="conFgAcc1" presStyleIdx="1" presStyleCnt="4">
        <dgm:presLayoutVars>
          <dgm:bulletEnabled val="1"/>
        </dgm:presLayoutVars>
      </dgm:prSet>
      <dgm:spPr/>
    </dgm:pt>
    <dgm:pt modelId="{CCB8CDF6-7287-4743-98BE-44E044E59BE6}" type="pres">
      <dgm:prSet presAssocID="{7FA6DDDB-A968-413C-9ACE-83C078342A9A}" presName="spaceBetweenRectangles" presStyleCnt="0"/>
      <dgm:spPr/>
    </dgm:pt>
    <dgm:pt modelId="{FCDB198B-366E-4A0B-8A6E-9966FB02A7E1}" type="pres">
      <dgm:prSet presAssocID="{56BA0317-A745-4A08-A987-B4DD9661F866}" presName="parentLin" presStyleCnt="0"/>
      <dgm:spPr/>
    </dgm:pt>
    <dgm:pt modelId="{6F66D2F9-A6F6-40CC-82BC-AC0840F9D389}" type="pres">
      <dgm:prSet presAssocID="{56BA0317-A745-4A08-A987-B4DD9661F866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190344E7-AAF4-413E-9FB3-581F9604EA58}" type="pres">
      <dgm:prSet presAssocID="{56BA0317-A745-4A08-A987-B4DD9661F86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0E8247-A9A4-4961-AC72-E62500F99DCF}" type="pres">
      <dgm:prSet presAssocID="{56BA0317-A745-4A08-A987-B4DD9661F866}" presName="negativeSpace" presStyleCnt="0"/>
      <dgm:spPr/>
    </dgm:pt>
    <dgm:pt modelId="{300B8442-A001-439B-B11C-5EB2455BDDA1}" type="pres">
      <dgm:prSet presAssocID="{56BA0317-A745-4A08-A987-B4DD9661F866}" presName="childText" presStyleLbl="conFgAcc1" presStyleIdx="2" presStyleCnt="4">
        <dgm:presLayoutVars>
          <dgm:bulletEnabled val="1"/>
        </dgm:presLayoutVars>
      </dgm:prSet>
      <dgm:spPr/>
    </dgm:pt>
    <dgm:pt modelId="{6A2FD0D6-B78F-4FC9-AA1D-80EF40755452}" type="pres">
      <dgm:prSet presAssocID="{15627A4A-4342-47EF-8B4C-8AF9145B1D3D}" presName="spaceBetweenRectangles" presStyleCnt="0"/>
      <dgm:spPr/>
    </dgm:pt>
    <dgm:pt modelId="{4B6CAB8B-71AF-44B8-841C-5CC9E8714782}" type="pres">
      <dgm:prSet presAssocID="{43C158EE-96A0-43D1-84D8-BC8022E9689A}" presName="parentLin" presStyleCnt="0"/>
      <dgm:spPr/>
    </dgm:pt>
    <dgm:pt modelId="{F3E45A92-69F2-4BAE-8B19-8F922B22D30D}" type="pres">
      <dgm:prSet presAssocID="{43C158EE-96A0-43D1-84D8-BC8022E9689A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52CD04A9-A62B-4B7C-AEE2-2A8E558536D3}" type="pres">
      <dgm:prSet presAssocID="{43C158EE-96A0-43D1-84D8-BC8022E9689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A23A3-9602-475D-BB1B-218B4F542960}" type="pres">
      <dgm:prSet presAssocID="{43C158EE-96A0-43D1-84D8-BC8022E9689A}" presName="negativeSpace" presStyleCnt="0"/>
      <dgm:spPr/>
    </dgm:pt>
    <dgm:pt modelId="{5C79DCF4-3CDE-4C3B-A284-F4C01C1EFFF7}" type="pres">
      <dgm:prSet presAssocID="{43C158EE-96A0-43D1-84D8-BC8022E9689A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637598C-FEA5-4535-A9C4-7B9679407CDB}" type="presOf" srcId="{55EB6BE2-0C8D-49E4-8378-AAE419DBDB15}" destId="{597BD8E7-BB0D-4437-9FA6-339B26F97B03}" srcOrd="1" destOrd="0" presId="urn:microsoft.com/office/officeart/2005/8/layout/list1"/>
    <dgm:cxn modelId="{A176C3F8-C35F-40D2-80B2-78904D5A142A}" type="presOf" srcId="{56BA0317-A745-4A08-A987-B4DD9661F866}" destId="{190344E7-AAF4-413E-9FB3-581F9604EA58}" srcOrd="1" destOrd="0" presId="urn:microsoft.com/office/officeart/2005/8/layout/list1"/>
    <dgm:cxn modelId="{485424D1-B7DA-458E-BEB3-0F73F3AF5E57}" srcId="{F2A7CFF3-3C77-479A-8745-8AC5CDEF3CBF}" destId="{56BA0317-A745-4A08-A987-B4DD9661F866}" srcOrd="2" destOrd="0" parTransId="{BA761F1D-0C19-42AC-AD7F-049BA4A4344A}" sibTransId="{15627A4A-4342-47EF-8B4C-8AF9145B1D3D}"/>
    <dgm:cxn modelId="{555B6803-2B1C-4A88-BA46-6ED376ADA350}" type="presOf" srcId="{43C158EE-96A0-43D1-84D8-BC8022E9689A}" destId="{F3E45A92-69F2-4BAE-8B19-8F922B22D30D}" srcOrd="0" destOrd="0" presId="urn:microsoft.com/office/officeart/2005/8/layout/list1"/>
    <dgm:cxn modelId="{70A216BE-C2D7-4904-9954-5355CD6214D7}" srcId="{F2A7CFF3-3C77-479A-8745-8AC5CDEF3CBF}" destId="{55EB6BE2-0C8D-49E4-8378-AAE419DBDB15}" srcOrd="0" destOrd="0" parTransId="{BF22DA45-A2B4-42E2-AF03-F3E1BF6267B6}" sibTransId="{B9EBDC5C-BE8B-4570-9049-648949FF1FF2}"/>
    <dgm:cxn modelId="{27BA4231-5A05-4CFE-8F2E-43DCB731BEBD}" srcId="{F2A7CFF3-3C77-479A-8745-8AC5CDEF3CBF}" destId="{43C158EE-96A0-43D1-84D8-BC8022E9689A}" srcOrd="3" destOrd="0" parTransId="{A68D6C1B-6623-4392-85B7-984ABC6316BE}" sibTransId="{5FBD8A4A-B272-48CF-B806-BB05C50D22E8}"/>
    <dgm:cxn modelId="{14BAFFCD-219D-4589-A2CA-BE330EDC1F70}" type="presOf" srcId="{56BA0317-A745-4A08-A987-B4DD9661F866}" destId="{6F66D2F9-A6F6-40CC-82BC-AC0840F9D389}" srcOrd="0" destOrd="0" presId="urn:microsoft.com/office/officeart/2005/8/layout/list1"/>
    <dgm:cxn modelId="{8AAE228B-A3C7-4904-B945-D95750ABD592}" type="presOf" srcId="{C838AE6B-3030-41A8-898B-D6469C48BA19}" destId="{18FFA65B-7F6B-4A82-B77D-C34BAD6A546D}" srcOrd="0" destOrd="0" presId="urn:microsoft.com/office/officeart/2005/8/layout/list1"/>
    <dgm:cxn modelId="{AAD3FDBA-500A-46C4-B713-FF7478139720}" type="presOf" srcId="{43C158EE-96A0-43D1-84D8-BC8022E9689A}" destId="{52CD04A9-A62B-4B7C-AEE2-2A8E558536D3}" srcOrd="1" destOrd="0" presId="urn:microsoft.com/office/officeart/2005/8/layout/list1"/>
    <dgm:cxn modelId="{A38A2C0A-8D19-4CC3-BB88-0A7930DD39FC}" type="presOf" srcId="{F2A7CFF3-3C77-479A-8745-8AC5CDEF3CBF}" destId="{78579D1F-C652-4369-8C9C-D647A75715F5}" srcOrd="0" destOrd="0" presId="urn:microsoft.com/office/officeart/2005/8/layout/list1"/>
    <dgm:cxn modelId="{B542B44F-5A98-4AF1-B773-E148E72115B5}" type="presOf" srcId="{C838AE6B-3030-41A8-898B-D6469C48BA19}" destId="{27E07ED8-4140-4235-8E97-42F6CB9D317A}" srcOrd="1" destOrd="0" presId="urn:microsoft.com/office/officeart/2005/8/layout/list1"/>
    <dgm:cxn modelId="{F271E531-0961-4702-A63D-39C9783CEE86}" srcId="{F2A7CFF3-3C77-479A-8745-8AC5CDEF3CBF}" destId="{C838AE6B-3030-41A8-898B-D6469C48BA19}" srcOrd="1" destOrd="0" parTransId="{6649FFCF-F51A-49E0-9834-6D10CD788082}" sibTransId="{7FA6DDDB-A968-413C-9ACE-83C078342A9A}"/>
    <dgm:cxn modelId="{BBD4C4B5-67BE-402B-994A-0928D13EE71A}" type="presOf" srcId="{55EB6BE2-0C8D-49E4-8378-AAE419DBDB15}" destId="{45ACCAD0-B07C-4097-93F9-02A5E283B072}" srcOrd="0" destOrd="0" presId="urn:microsoft.com/office/officeart/2005/8/layout/list1"/>
    <dgm:cxn modelId="{2C9B880B-8E7E-4F86-8E4E-E3BF69F75D00}" type="presParOf" srcId="{78579D1F-C652-4369-8C9C-D647A75715F5}" destId="{F7C24F88-A123-4A19-8396-A84C9E2F15C0}" srcOrd="0" destOrd="0" presId="urn:microsoft.com/office/officeart/2005/8/layout/list1"/>
    <dgm:cxn modelId="{22CD76FC-901C-4A4C-8949-F7DCCFE8CB43}" type="presParOf" srcId="{F7C24F88-A123-4A19-8396-A84C9E2F15C0}" destId="{45ACCAD0-B07C-4097-93F9-02A5E283B072}" srcOrd="0" destOrd="0" presId="urn:microsoft.com/office/officeart/2005/8/layout/list1"/>
    <dgm:cxn modelId="{4DEA71EC-0A30-48DE-A9A2-065C351AABDB}" type="presParOf" srcId="{F7C24F88-A123-4A19-8396-A84C9E2F15C0}" destId="{597BD8E7-BB0D-4437-9FA6-339B26F97B03}" srcOrd="1" destOrd="0" presId="urn:microsoft.com/office/officeart/2005/8/layout/list1"/>
    <dgm:cxn modelId="{F012E237-605F-43BB-9D65-4E53B9E0B993}" type="presParOf" srcId="{78579D1F-C652-4369-8C9C-D647A75715F5}" destId="{DB034103-5496-40B3-9ABC-AAFDF931D639}" srcOrd="1" destOrd="0" presId="urn:microsoft.com/office/officeart/2005/8/layout/list1"/>
    <dgm:cxn modelId="{A5787348-D00A-4E7E-9F51-4A53F738DAFC}" type="presParOf" srcId="{78579D1F-C652-4369-8C9C-D647A75715F5}" destId="{1D2798E6-ED8D-4334-90CF-4C2619E1C6CF}" srcOrd="2" destOrd="0" presId="urn:microsoft.com/office/officeart/2005/8/layout/list1"/>
    <dgm:cxn modelId="{417E70EA-861D-4598-AA2C-D2485DDD2536}" type="presParOf" srcId="{78579D1F-C652-4369-8C9C-D647A75715F5}" destId="{5C40F5E9-7061-4C2F-B6D7-8780D0AE1451}" srcOrd="3" destOrd="0" presId="urn:microsoft.com/office/officeart/2005/8/layout/list1"/>
    <dgm:cxn modelId="{E1018A29-DA08-4BDD-A7F2-A17311BB7C84}" type="presParOf" srcId="{78579D1F-C652-4369-8C9C-D647A75715F5}" destId="{6F764251-6861-4410-81B3-F17649779089}" srcOrd="4" destOrd="0" presId="urn:microsoft.com/office/officeart/2005/8/layout/list1"/>
    <dgm:cxn modelId="{BC15B004-C23B-4B0C-B542-B8EDFFDB5CC2}" type="presParOf" srcId="{6F764251-6861-4410-81B3-F17649779089}" destId="{18FFA65B-7F6B-4A82-B77D-C34BAD6A546D}" srcOrd="0" destOrd="0" presId="urn:microsoft.com/office/officeart/2005/8/layout/list1"/>
    <dgm:cxn modelId="{9F389810-ADD3-4825-AFC2-67116A4B9DDC}" type="presParOf" srcId="{6F764251-6861-4410-81B3-F17649779089}" destId="{27E07ED8-4140-4235-8E97-42F6CB9D317A}" srcOrd="1" destOrd="0" presId="urn:microsoft.com/office/officeart/2005/8/layout/list1"/>
    <dgm:cxn modelId="{4795DFBA-E2FF-41DA-810E-14BC3A303332}" type="presParOf" srcId="{78579D1F-C652-4369-8C9C-D647A75715F5}" destId="{E506B9DB-832C-4326-9C5A-91993A9DE880}" srcOrd="5" destOrd="0" presId="urn:microsoft.com/office/officeart/2005/8/layout/list1"/>
    <dgm:cxn modelId="{F64B2F65-AA27-4112-A33B-0D276C039054}" type="presParOf" srcId="{78579D1F-C652-4369-8C9C-D647A75715F5}" destId="{62F9B9E9-B63A-4818-AF2B-6B839FC7145A}" srcOrd="6" destOrd="0" presId="urn:microsoft.com/office/officeart/2005/8/layout/list1"/>
    <dgm:cxn modelId="{1CCBEEF5-3E8C-4D31-9B70-A420B406D0BB}" type="presParOf" srcId="{78579D1F-C652-4369-8C9C-D647A75715F5}" destId="{CCB8CDF6-7287-4743-98BE-44E044E59BE6}" srcOrd="7" destOrd="0" presId="urn:microsoft.com/office/officeart/2005/8/layout/list1"/>
    <dgm:cxn modelId="{9F885B0E-D6C8-4D28-8555-95BDE08EFD48}" type="presParOf" srcId="{78579D1F-C652-4369-8C9C-D647A75715F5}" destId="{FCDB198B-366E-4A0B-8A6E-9966FB02A7E1}" srcOrd="8" destOrd="0" presId="urn:microsoft.com/office/officeart/2005/8/layout/list1"/>
    <dgm:cxn modelId="{CAF866D6-BDE4-4FFE-B725-4F8A5072615D}" type="presParOf" srcId="{FCDB198B-366E-4A0B-8A6E-9966FB02A7E1}" destId="{6F66D2F9-A6F6-40CC-82BC-AC0840F9D389}" srcOrd="0" destOrd="0" presId="urn:microsoft.com/office/officeart/2005/8/layout/list1"/>
    <dgm:cxn modelId="{F51D4330-BDE5-48FE-882D-122730EBA189}" type="presParOf" srcId="{FCDB198B-366E-4A0B-8A6E-9966FB02A7E1}" destId="{190344E7-AAF4-413E-9FB3-581F9604EA58}" srcOrd="1" destOrd="0" presId="urn:microsoft.com/office/officeart/2005/8/layout/list1"/>
    <dgm:cxn modelId="{B8EF0B71-A7AE-4B31-A1B5-1A304E2C831D}" type="presParOf" srcId="{78579D1F-C652-4369-8C9C-D647A75715F5}" destId="{540E8247-A9A4-4961-AC72-E62500F99DCF}" srcOrd="9" destOrd="0" presId="urn:microsoft.com/office/officeart/2005/8/layout/list1"/>
    <dgm:cxn modelId="{FE612EC5-5E12-4FB0-8ABE-BFBC58EC9001}" type="presParOf" srcId="{78579D1F-C652-4369-8C9C-D647A75715F5}" destId="{300B8442-A001-439B-B11C-5EB2455BDDA1}" srcOrd="10" destOrd="0" presId="urn:microsoft.com/office/officeart/2005/8/layout/list1"/>
    <dgm:cxn modelId="{99E64492-F476-4EE3-B308-49EBE03048D7}" type="presParOf" srcId="{78579D1F-C652-4369-8C9C-D647A75715F5}" destId="{6A2FD0D6-B78F-4FC9-AA1D-80EF40755452}" srcOrd="11" destOrd="0" presId="urn:microsoft.com/office/officeart/2005/8/layout/list1"/>
    <dgm:cxn modelId="{CA12DAB5-3574-4D1E-9A4A-A3637C4B708B}" type="presParOf" srcId="{78579D1F-C652-4369-8C9C-D647A75715F5}" destId="{4B6CAB8B-71AF-44B8-841C-5CC9E8714782}" srcOrd="12" destOrd="0" presId="urn:microsoft.com/office/officeart/2005/8/layout/list1"/>
    <dgm:cxn modelId="{1E67A5DB-4336-45E4-BE12-349E266DD101}" type="presParOf" srcId="{4B6CAB8B-71AF-44B8-841C-5CC9E8714782}" destId="{F3E45A92-69F2-4BAE-8B19-8F922B22D30D}" srcOrd="0" destOrd="0" presId="urn:microsoft.com/office/officeart/2005/8/layout/list1"/>
    <dgm:cxn modelId="{CFA036F5-31A5-4223-A44A-F85BF792DC4F}" type="presParOf" srcId="{4B6CAB8B-71AF-44B8-841C-5CC9E8714782}" destId="{52CD04A9-A62B-4B7C-AEE2-2A8E558536D3}" srcOrd="1" destOrd="0" presId="urn:microsoft.com/office/officeart/2005/8/layout/list1"/>
    <dgm:cxn modelId="{12345CBE-D94B-417A-A76C-4F764E93AF21}" type="presParOf" srcId="{78579D1F-C652-4369-8C9C-D647A75715F5}" destId="{831A23A3-9602-475D-BB1B-218B4F542960}" srcOrd="13" destOrd="0" presId="urn:microsoft.com/office/officeart/2005/8/layout/list1"/>
    <dgm:cxn modelId="{C100F39C-DC23-49F2-9C14-EFDA8B454B58}" type="presParOf" srcId="{78579D1F-C652-4369-8C9C-D647A75715F5}" destId="{5C79DCF4-3CDE-4C3B-A284-F4C01C1EFFF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03B049-86CB-487D-B003-AEB24F09BA73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28BBBA2-126C-4406-BA5F-F3497472E881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Внедрение в практику работы с детьми новые нетрадиционные материалы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4A1B46D-B81C-461C-A337-1EF1BA932282}" type="parTrans" cxnId="{F2BBC049-0EA2-4A82-8166-6FB918E2ECC8}">
      <dgm:prSet/>
      <dgm:spPr/>
      <dgm:t>
        <a:bodyPr/>
        <a:lstStyle/>
        <a:p>
          <a:endParaRPr lang="ru-RU"/>
        </a:p>
      </dgm:t>
    </dgm:pt>
    <dgm:pt modelId="{ED985EB1-C1A0-4931-BD39-A97B534D1619}" type="sibTrans" cxnId="{F2BBC049-0EA2-4A82-8166-6FB918E2ECC8}">
      <dgm:prSet/>
      <dgm:spPr/>
      <dgm:t>
        <a:bodyPr/>
        <a:lstStyle/>
        <a:p>
          <a:endParaRPr lang="ru-RU"/>
        </a:p>
      </dgm:t>
    </dgm:pt>
    <dgm:pt modelId="{5630FE34-4E5D-4A6F-A8E9-6DF59669EAA5}">
      <dgm:prSet phldrT="[Текст]" phldr="1"/>
      <dgm:spPr/>
      <dgm:t>
        <a:bodyPr/>
        <a:lstStyle/>
        <a:p>
          <a:endParaRPr lang="ru-RU" dirty="0"/>
        </a:p>
      </dgm:t>
    </dgm:pt>
    <dgm:pt modelId="{424157FE-111C-4039-9B95-1E6662A34A8A}" type="parTrans" cxnId="{4C71BDB5-1FCA-4313-BB9D-DF7189A8C51C}">
      <dgm:prSet/>
      <dgm:spPr/>
      <dgm:t>
        <a:bodyPr/>
        <a:lstStyle/>
        <a:p>
          <a:endParaRPr lang="ru-RU"/>
        </a:p>
      </dgm:t>
    </dgm:pt>
    <dgm:pt modelId="{FB0BF4E6-3FEC-496A-A7E1-8D90F162F823}" type="sibTrans" cxnId="{4C71BDB5-1FCA-4313-BB9D-DF7189A8C51C}">
      <dgm:prSet/>
      <dgm:spPr/>
      <dgm:t>
        <a:bodyPr/>
        <a:lstStyle/>
        <a:p>
          <a:endParaRPr lang="ru-RU"/>
        </a:p>
      </dgm:t>
    </dgm:pt>
    <dgm:pt modelId="{8B89DFE7-9163-4372-ADEC-F37A34555021}">
      <dgm:prSet phldrT="[Текст]" custT="1"/>
      <dgm:spPr/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</a:t>
          </a:r>
          <a:r>
            <a:rPr lang="ru-RU" sz="20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оздание</a:t>
          </a:r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кружка «Маленький дизайнер»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CA4BEA3-BE2F-4865-9B9F-87DD67482867}" type="parTrans" cxnId="{59713F83-6449-4E98-82E7-DADB39BA40E7}">
      <dgm:prSet/>
      <dgm:spPr/>
      <dgm:t>
        <a:bodyPr/>
        <a:lstStyle/>
        <a:p>
          <a:endParaRPr lang="ru-RU"/>
        </a:p>
      </dgm:t>
    </dgm:pt>
    <dgm:pt modelId="{3C44DA03-8FE1-4A87-8100-7283380AC246}" type="sibTrans" cxnId="{59713F83-6449-4E98-82E7-DADB39BA40E7}">
      <dgm:prSet/>
      <dgm:spPr/>
      <dgm:t>
        <a:bodyPr/>
        <a:lstStyle/>
        <a:p>
          <a:endParaRPr lang="ru-RU"/>
        </a:p>
      </dgm:t>
    </dgm:pt>
    <dgm:pt modelId="{D826142D-7445-4F3A-994B-B6BBFA23C069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</a:t>
          </a:r>
          <a:r>
            <a:rPr lang="ru-RU" sz="20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блога </a:t>
          </a:r>
          <a:r>
            <a:rPr lang="ru-RU" sz="20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персональном сайте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4FD257C-D80F-4C60-82A0-F994ADA150DF}" type="parTrans" cxnId="{00B7ADDC-3B3F-4570-B743-5E8A37DA7634}">
      <dgm:prSet/>
      <dgm:spPr/>
      <dgm:t>
        <a:bodyPr/>
        <a:lstStyle/>
        <a:p>
          <a:endParaRPr lang="ru-RU"/>
        </a:p>
      </dgm:t>
    </dgm:pt>
    <dgm:pt modelId="{42675CF0-FCFD-4075-9137-740607619301}" type="sibTrans" cxnId="{00B7ADDC-3B3F-4570-B743-5E8A37DA7634}">
      <dgm:prSet/>
      <dgm:spPr/>
      <dgm:t>
        <a:bodyPr/>
        <a:lstStyle/>
        <a:p>
          <a:endParaRPr lang="ru-RU"/>
        </a:p>
      </dgm:t>
    </dgm:pt>
    <dgm:pt modelId="{0EDF73F2-98E0-422C-80B4-A1196F4344CF}" type="pres">
      <dgm:prSet presAssocID="{4603B049-86CB-487D-B003-AEB24F09BA7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D05373-02DC-4969-B4A0-FBA2E760CB0E}" type="pres">
      <dgm:prSet presAssocID="{328BBBA2-126C-4406-BA5F-F3497472E88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48E60-9EB3-4DC8-BE25-51222E62BF73}" type="pres">
      <dgm:prSet presAssocID="{328BBBA2-126C-4406-BA5F-F3497472E881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BC70FE-A0B2-4571-9EAC-B9C05D7D88C3}" type="pres">
      <dgm:prSet presAssocID="{8B89DFE7-9163-4372-ADEC-F37A34555021}" presName="parentText" presStyleLbl="node1" presStyleIdx="1" presStyleCnt="3" custLinFactY="-64757" custLinFactNeighborX="78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DC4068-C402-4E26-A429-64A3740E156C}" type="pres">
      <dgm:prSet presAssocID="{3C44DA03-8FE1-4A87-8100-7283380AC246}" presName="spacer" presStyleCnt="0"/>
      <dgm:spPr/>
    </dgm:pt>
    <dgm:pt modelId="{2A7D60A3-6690-4E2F-9C32-F9374B2699AC}" type="pres">
      <dgm:prSet presAssocID="{D826142D-7445-4F3A-994B-B6BBFA23C069}" presName="parentText" presStyleLbl="node1" presStyleIdx="2" presStyleCnt="3" custLinFactY="-72138" custLinFactNeighborX="78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2B80D2-292C-41D6-8A78-CD0CDACBC6F7}" type="presOf" srcId="{D826142D-7445-4F3A-994B-B6BBFA23C069}" destId="{2A7D60A3-6690-4E2F-9C32-F9374B2699AC}" srcOrd="0" destOrd="0" presId="urn:microsoft.com/office/officeart/2005/8/layout/vList2"/>
    <dgm:cxn modelId="{460DD668-7FE9-4BAA-9CA4-87D02FA30314}" type="presOf" srcId="{4603B049-86CB-487D-B003-AEB24F09BA73}" destId="{0EDF73F2-98E0-422C-80B4-A1196F4344CF}" srcOrd="0" destOrd="0" presId="urn:microsoft.com/office/officeart/2005/8/layout/vList2"/>
    <dgm:cxn modelId="{59713F83-6449-4E98-82E7-DADB39BA40E7}" srcId="{4603B049-86CB-487D-B003-AEB24F09BA73}" destId="{8B89DFE7-9163-4372-ADEC-F37A34555021}" srcOrd="1" destOrd="0" parTransId="{6CA4BEA3-BE2F-4865-9B9F-87DD67482867}" sibTransId="{3C44DA03-8FE1-4A87-8100-7283380AC246}"/>
    <dgm:cxn modelId="{4C71BDB5-1FCA-4313-BB9D-DF7189A8C51C}" srcId="{328BBBA2-126C-4406-BA5F-F3497472E881}" destId="{5630FE34-4E5D-4A6F-A8E9-6DF59669EAA5}" srcOrd="0" destOrd="0" parTransId="{424157FE-111C-4039-9B95-1E6662A34A8A}" sibTransId="{FB0BF4E6-3FEC-496A-A7E1-8D90F162F823}"/>
    <dgm:cxn modelId="{17CC3FC1-D4DC-40AF-BED9-F7F0E9DB476C}" type="presOf" srcId="{8B89DFE7-9163-4372-ADEC-F37A34555021}" destId="{E1BC70FE-A0B2-4571-9EAC-B9C05D7D88C3}" srcOrd="0" destOrd="0" presId="urn:microsoft.com/office/officeart/2005/8/layout/vList2"/>
    <dgm:cxn modelId="{00B7ADDC-3B3F-4570-B743-5E8A37DA7634}" srcId="{4603B049-86CB-487D-B003-AEB24F09BA73}" destId="{D826142D-7445-4F3A-994B-B6BBFA23C069}" srcOrd="2" destOrd="0" parTransId="{F4FD257C-D80F-4C60-82A0-F994ADA150DF}" sibTransId="{42675CF0-FCFD-4075-9137-740607619301}"/>
    <dgm:cxn modelId="{F2BBC049-0EA2-4A82-8166-6FB918E2ECC8}" srcId="{4603B049-86CB-487D-B003-AEB24F09BA73}" destId="{328BBBA2-126C-4406-BA5F-F3497472E881}" srcOrd="0" destOrd="0" parTransId="{B4A1B46D-B81C-461C-A337-1EF1BA932282}" sibTransId="{ED985EB1-C1A0-4931-BD39-A97B534D1619}"/>
    <dgm:cxn modelId="{55FB99E8-86A8-4760-BDAE-6C7133ACD691}" type="presOf" srcId="{328BBBA2-126C-4406-BA5F-F3497472E881}" destId="{A5D05373-02DC-4969-B4A0-FBA2E760CB0E}" srcOrd="0" destOrd="0" presId="urn:microsoft.com/office/officeart/2005/8/layout/vList2"/>
    <dgm:cxn modelId="{40121B55-A614-4E39-9BBE-C717071C733E}" type="presOf" srcId="{5630FE34-4E5D-4A6F-A8E9-6DF59669EAA5}" destId="{27048E60-9EB3-4DC8-BE25-51222E62BF73}" srcOrd="0" destOrd="0" presId="urn:microsoft.com/office/officeart/2005/8/layout/vList2"/>
    <dgm:cxn modelId="{2A9E5007-CB6F-4986-9D75-4B1531AA6CC6}" type="presParOf" srcId="{0EDF73F2-98E0-422C-80B4-A1196F4344CF}" destId="{A5D05373-02DC-4969-B4A0-FBA2E760CB0E}" srcOrd="0" destOrd="0" presId="urn:microsoft.com/office/officeart/2005/8/layout/vList2"/>
    <dgm:cxn modelId="{BDFA698B-A21C-48AE-BF8B-6EE412BD539A}" type="presParOf" srcId="{0EDF73F2-98E0-422C-80B4-A1196F4344CF}" destId="{27048E60-9EB3-4DC8-BE25-51222E62BF73}" srcOrd="1" destOrd="0" presId="urn:microsoft.com/office/officeart/2005/8/layout/vList2"/>
    <dgm:cxn modelId="{6EA1FCCD-EACF-4D75-8155-29EEB3340108}" type="presParOf" srcId="{0EDF73F2-98E0-422C-80B4-A1196F4344CF}" destId="{E1BC70FE-A0B2-4571-9EAC-B9C05D7D88C3}" srcOrd="2" destOrd="0" presId="urn:microsoft.com/office/officeart/2005/8/layout/vList2"/>
    <dgm:cxn modelId="{9C5B3753-0239-4F88-AAA3-B08372BE7CA8}" type="presParOf" srcId="{0EDF73F2-98E0-422C-80B4-A1196F4344CF}" destId="{34DC4068-C402-4E26-A429-64A3740E156C}" srcOrd="3" destOrd="0" presId="urn:microsoft.com/office/officeart/2005/8/layout/vList2"/>
    <dgm:cxn modelId="{E5EA2E23-DC08-4F60-9B93-083744C6A282}" type="presParOf" srcId="{0EDF73F2-98E0-422C-80B4-A1196F4344CF}" destId="{2A7D60A3-6690-4E2F-9C32-F9374B2699A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2798E6-ED8D-4334-90CF-4C2619E1C6CF}">
      <dsp:nvSpPr>
        <dsp:cNvPr id="0" name=""/>
        <dsp:cNvSpPr/>
      </dsp:nvSpPr>
      <dsp:spPr>
        <a:xfrm>
          <a:off x="0" y="34702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7BD8E7-BB0D-4437-9FA6-339B26F97B03}">
      <dsp:nvSpPr>
        <dsp:cNvPr id="0" name=""/>
        <dsp:cNvSpPr/>
      </dsp:nvSpPr>
      <dsp:spPr>
        <a:xfrm>
          <a:off x="333356" y="195903"/>
          <a:ext cx="4267200" cy="6789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Изучение художественной литературы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6500" y="229047"/>
        <a:ext cx="4200912" cy="612672"/>
      </dsp:txXfrm>
    </dsp:sp>
    <dsp:sp modelId="{62F9B9E9-B63A-4818-AF2B-6B839FC7145A}">
      <dsp:nvSpPr>
        <dsp:cNvPr id="0" name=""/>
        <dsp:cNvSpPr/>
      </dsp:nvSpPr>
      <dsp:spPr>
        <a:xfrm>
          <a:off x="0" y="139030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E07ED8-4140-4235-8E97-42F6CB9D317A}">
      <dsp:nvSpPr>
        <dsp:cNvPr id="0" name=""/>
        <dsp:cNvSpPr/>
      </dsp:nvSpPr>
      <dsp:spPr>
        <a:xfrm>
          <a:off x="304800" y="1050819"/>
          <a:ext cx="4267200" cy="678960"/>
        </a:xfrm>
        <a:prstGeom prst="roundRect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Выявление проблем  </a:t>
          </a:r>
          <a:endParaRPr lang="ru-RU" sz="1600" kern="1200" dirty="0" smtClean="0">
            <a:solidFill>
              <a:schemeClr val="tx1"/>
            </a:solidFill>
          </a:endParaRP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337944" y="1083963"/>
        <a:ext cx="4200912" cy="612672"/>
      </dsp:txXfrm>
    </dsp:sp>
    <dsp:sp modelId="{300B8442-A001-439B-B11C-5EB2455BDDA1}">
      <dsp:nvSpPr>
        <dsp:cNvPr id="0" name=""/>
        <dsp:cNvSpPr/>
      </dsp:nvSpPr>
      <dsp:spPr>
        <a:xfrm>
          <a:off x="0" y="243358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0344E7-AAF4-413E-9FB3-581F9604EA58}">
      <dsp:nvSpPr>
        <dsp:cNvPr id="0" name=""/>
        <dsp:cNvSpPr/>
      </dsp:nvSpPr>
      <dsp:spPr>
        <a:xfrm>
          <a:off x="304800" y="2094100"/>
          <a:ext cx="4267200" cy="678960"/>
        </a:xfrm>
        <a:prstGeom prst="roundRect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Разработка системы мероприятий с воспитанниками и их родителями 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37944" y="2127244"/>
        <a:ext cx="4200912" cy="612672"/>
      </dsp:txXfrm>
    </dsp:sp>
    <dsp:sp modelId="{5C79DCF4-3CDE-4C3B-A284-F4C01C1EFFF7}">
      <dsp:nvSpPr>
        <dsp:cNvPr id="0" name=""/>
        <dsp:cNvSpPr/>
      </dsp:nvSpPr>
      <dsp:spPr>
        <a:xfrm>
          <a:off x="0" y="347686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CD04A9-A62B-4B7C-AEE2-2A8E558536D3}">
      <dsp:nvSpPr>
        <dsp:cNvPr id="0" name=""/>
        <dsp:cNvSpPr/>
      </dsp:nvSpPr>
      <dsp:spPr>
        <a:xfrm>
          <a:off x="304800" y="3137380"/>
          <a:ext cx="4267200" cy="678960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Обобщение и распространение педагогического опыт</a:t>
          </a:r>
          <a:r>
            <a:rPr lang="ru-RU" sz="1600" kern="1200" dirty="0" smtClean="0">
              <a:solidFill>
                <a:schemeClr val="tx1"/>
              </a:solidFill>
            </a:rPr>
            <a:t>а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37944" y="3170524"/>
        <a:ext cx="4200912" cy="6126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D05373-02DC-4969-B4A0-FBA2E760CB0E}">
      <dsp:nvSpPr>
        <dsp:cNvPr id="0" name=""/>
        <dsp:cNvSpPr/>
      </dsp:nvSpPr>
      <dsp:spPr>
        <a:xfrm>
          <a:off x="0" y="28599"/>
          <a:ext cx="6096000" cy="9921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Внедрение в практику работы с детьми новые нетрадиционные материалы</a:t>
          </a:r>
          <a:endParaRPr lang="ru-RU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8433" y="77032"/>
        <a:ext cx="5999134" cy="895294"/>
      </dsp:txXfrm>
    </dsp:sp>
    <dsp:sp modelId="{27048E60-9EB3-4DC8-BE25-51222E62BF73}">
      <dsp:nvSpPr>
        <dsp:cNvPr id="0" name=""/>
        <dsp:cNvSpPr/>
      </dsp:nvSpPr>
      <dsp:spPr>
        <a:xfrm>
          <a:off x="0" y="1020760"/>
          <a:ext cx="6096000" cy="877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67310" rIns="376936" bIns="67310" numCol="1" spcCol="1270" anchor="t" anchorCtr="0">
          <a:noAutofit/>
        </a:bodyPr>
        <a:lstStyle/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100" kern="1200" dirty="0"/>
        </a:p>
      </dsp:txBody>
      <dsp:txXfrm>
        <a:off x="0" y="1020760"/>
        <a:ext cx="6096000" cy="877680"/>
      </dsp:txXfrm>
    </dsp:sp>
    <dsp:sp modelId="{E1BC70FE-A0B2-4571-9EAC-B9C05D7D88C3}">
      <dsp:nvSpPr>
        <dsp:cNvPr id="0" name=""/>
        <dsp:cNvSpPr/>
      </dsp:nvSpPr>
      <dsp:spPr>
        <a:xfrm>
          <a:off x="0" y="1103306"/>
          <a:ext cx="6096000" cy="992160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</a:t>
          </a:r>
          <a:r>
            <a:rPr lang="ru-RU" sz="20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оздание</a:t>
          </a: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кружка «Маленький дизайнер»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8433" y="1151739"/>
        <a:ext cx="5999134" cy="895294"/>
      </dsp:txXfrm>
    </dsp:sp>
    <dsp:sp modelId="{2A7D60A3-6690-4E2F-9C32-F9374B2699AC}">
      <dsp:nvSpPr>
        <dsp:cNvPr id="0" name=""/>
        <dsp:cNvSpPr/>
      </dsp:nvSpPr>
      <dsp:spPr>
        <a:xfrm>
          <a:off x="0" y="2174875"/>
          <a:ext cx="6096000" cy="992160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</a:t>
          </a:r>
          <a:r>
            <a:rPr lang="ru-RU" sz="200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блога </a:t>
          </a:r>
          <a:r>
            <a:rPr lang="ru-RU" sz="2000" kern="1200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персональном сайте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8433" y="2223308"/>
        <a:ext cx="5999134" cy="8952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97216" y="785794"/>
            <a:ext cx="8446784" cy="135636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Компьютерная п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резентация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практических достижений   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профессиональной деятельности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071678"/>
            <a:ext cx="65841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 27» 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г. Балахны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Груздевой Светланы Павловны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педагогической деятельности: </a:t>
            </a:r>
            <a:endParaRPr lang="en-US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высшее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446" y="2571744"/>
            <a:ext cx="2357454" cy="31432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нта лицом вниз 2"/>
          <p:cNvSpPr/>
          <p:nvPr/>
        </p:nvSpPr>
        <p:spPr>
          <a:xfrm>
            <a:off x="2214546" y="928670"/>
            <a:ext cx="4714908" cy="642942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работы с детьми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868" y="1643050"/>
            <a:ext cx="1857388" cy="10715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Совместная деятельность воспитателя с ребенком.</a:t>
            </a:r>
            <a:endParaRPr lang="ru-RU" sz="1400" dirty="0" smtClean="0">
              <a:latin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15074" y="4786322"/>
            <a:ext cx="1714512" cy="10001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Самостоятельная деятельность детей.</a:t>
            </a:r>
            <a:endParaRPr lang="ru-RU" sz="1400" dirty="0" smtClean="0">
              <a:latin typeface="Arial" pitchFamily="34" charset="0"/>
            </a:endParaRPr>
          </a:p>
          <a:p>
            <a:pPr algn="ctr"/>
            <a:endParaRPr lang="ru-RU" sz="1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28992" y="3429000"/>
            <a:ext cx="2214578" cy="128588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Интеграция образовательных областей в непосредственно образовательной деятельности.</a:t>
            </a:r>
            <a:endParaRPr lang="ru-RU" sz="1400" dirty="0" smtClean="0">
              <a:latin typeface="Arial" pitchFamily="34" charset="0"/>
            </a:endParaRPr>
          </a:p>
          <a:p>
            <a:pPr algn="ctr"/>
            <a:endParaRPr lang="ru-RU" sz="1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43636" y="2214554"/>
            <a:ext cx="2000264" cy="12858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Развивающие игры. Рассматривание альбомов, фотографий.</a:t>
            </a:r>
            <a:endParaRPr lang="ru-RU" sz="1400" dirty="0" smtClean="0">
              <a:latin typeface="Arial" pitchFamily="34" charset="0"/>
            </a:endParaRPr>
          </a:p>
          <a:p>
            <a:pPr algn="ctr"/>
            <a:endParaRPr lang="ru-RU" sz="1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5786" y="2500306"/>
            <a:ext cx="2000264" cy="12858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Беседы, наблюдения, обследование предметов, экспериментирование.</a:t>
            </a:r>
            <a:endParaRPr lang="ru-RU" sz="1400" dirty="0" smtClean="0">
              <a:latin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28662" y="4500570"/>
            <a:ext cx="2000264" cy="12858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Совместная деятельность детей и родителей.</a:t>
            </a:r>
            <a:endParaRPr lang="ru-RU" sz="1400" dirty="0" smtClean="0">
              <a:latin typeface="Arial" pitchFamily="34" charset="0"/>
            </a:endParaRPr>
          </a:p>
          <a:p>
            <a:pPr algn="ctr"/>
            <a:endParaRPr lang="ru-RU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2143108" y="857232"/>
            <a:ext cx="4714908" cy="500066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Типы детского дизайна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араллелограмм 2"/>
          <p:cNvSpPr/>
          <p:nvPr/>
        </p:nvSpPr>
        <p:spPr>
          <a:xfrm>
            <a:off x="1357290" y="1643050"/>
            <a:ext cx="1428760" cy="1500198"/>
          </a:xfrm>
          <a:prstGeom prst="parallelogram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Дизайн плоскостной (аппликативно – графический).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араллелограмм 3"/>
          <p:cNvSpPr/>
          <p:nvPr/>
        </p:nvSpPr>
        <p:spPr>
          <a:xfrm>
            <a:off x="3643306" y="1928802"/>
            <a:ext cx="1285884" cy="1500198"/>
          </a:xfrm>
          <a:prstGeom prst="parallelogram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Объёмный (предметно – декоративный).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араллелограмм 4"/>
          <p:cNvSpPr/>
          <p:nvPr/>
        </p:nvSpPr>
        <p:spPr>
          <a:xfrm>
            <a:off x="6215074" y="1643050"/>
            <a:ext cx="1285884" cy="1500198"/>
          </a:xfrm>
          <a:prstGeom prst="parallelogram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Пространственный (архитектурно – художественный).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араллелограмм 6"/>
          <p:cNvSpPr/>
          <p:nvPr/>
        </p:nvSpPr>
        <p:spPr>
          <a:xfrm>
            <a:off x="1071538" y="3929066"/>
            <a:ext cx="1428760" cy="1500198"/>
          </a:xfrm>
          <a:prstGeom prst="parallelogram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Художественная аранжировка.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араллелограмм 7"/>
          <p:cNvSpPr/>
          <p:nvPr/>
        </p:nvSpPr>
        <p:spPr>
          <a:xfrm>
            <a:off x="3428992" y="4000504"/>
            <a:ext cx="1428760" cy="1500198"/>
          </a:xfrm>
          <a:prstGeom prst="parallelogram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Моделирование одежды.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араллелограмм 8"/>
          <p:cNvSpPr/>
          <p:nvPr/>
        </p:nvSpPr>
        <p:spPr>
          <a:xfrm>
            <a:off x="5929322" y="3857628"/>
            <a:ext cx="1428760" cy="1500198"/>
          </a:xfrm>
          <a:prstGeom prst="parallelogram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Декоративно - пространственный дизайн.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>
            <a:stCxn id="3" idx="3"/>
            <a:endCxn id="7" idx="0"/>
          </p:cNvCxnSpPr>
          <p:nvPr/>
        </p:nvCxnSpPr>
        <p:spPr>
          <a:xfrm rot="5400000">
            <a:off x="1446588" y="3482579"/>
            <a:ext cx="785818" cy="1071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4" idx="4"/>
            <a:endCxn id="8" idx="0"/>
          </p:cNvCxnSpPr>
          <p:nvPr/>
        </p:nvCxnSpPr>
        <p:spPr>
          <a:xfrm rot="5400000">
            <a:off x="3929058" y="3643314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5" idx="4"/>
            <a:endCxn id="9" idx="1"/>
          </p:cNvCxnSpPr>
          <p:nvPr/>
        </p:nvCxnSpPr>
        <p:spPr>
          <a:xfrm rot="5400000">
            <a:off x="6482967" y="3482579"/>
            <a:ext cx="714380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Рабочий стол\Новая папка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35030"/>
            <a:ext cx="4286280" cy="36660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3" name="Picture 3" descr="C:\Documents and Settings\Admin\Рабочий стол\Новая папка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928934"/>
            <a:ext cx="4027176" cy="30203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5220071" y="1052736"/>
            <a:ext cx="280831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Рамка для фото «На морском дне»</a:t>
            </a:r>
            <a:endParaRPr lang="ru-RU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C:\Documents and Settings\Admin\Рабочий стол\Новая папка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714356"/>
            <a:ext cx="3214710" cy="43180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Documents and Settings\Admin\Рабочий стол\Новая папка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714356"/>
            <a:ext cx="3143272" cy="38255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5" descr="C:\Documents and Settings\Admin\Рабочий стол\Новая папка\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3143248"/>
            <a:ext cx="3857651" cy="28615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779913" y="1340768"/>
            <a:ext cx="1368152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Закладка «Сердечко»</a:t>
            </a:r>
            <a:endParaRPr lang="ru-RU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5" y="3234650"/>
            <a:ext cx="2536809" cy="238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 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«23 февраля»</a:t>
            </a:r>
            <a:endParaRPr lang="ru-RU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Documents and Settings\Admin\Рабочий стол\Новая папка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857232"/>
            <a:ext cx="3143272" cy="48260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2" name="Picture 4" descr="C:\Documents and Settings\Admin\Рабочий стол\Новая папка\15а.jpg"/>
          <p:cNvPicPr>
            <a:picLocks noChangeAspect="1" noChangeArrowheads="1"/>
          </p:cNvPicPr>
          <p:nvPr/>
        </p:nvPicPr>
        <p:blipFill>
          <a:blip r:embed="rId3" cstate="print"/>
          <a:srcRect l="20559" r="10910" b="42177"/>
          <a:stretch>
            <a:fillRect/>
          </a:stretch>
        </p:blipFill>
        <p:spPr bwMode="auto">
          <a:xfrm>
            <a:off x="500034" y="714356"/>
            <a:ext cx="2928958" cy="35361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Documents and Settings\Admin\Рабочий стол\Новая папка\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3786190"/>
            <a:ext cx="3741424" cy="23774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635897" y="1873097"/>
            <a:ext cx="1656184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 err="1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Карандашница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dirty="0" err="1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Кукурузка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5" y="3234652"/>
            <a:ext cx="1285884" cy="2343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Медальоны </a:t>
            </a:r>
            <a:r>
              <a:rPr lang="ru-RU" sz="1600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природного материала</a:t>
            </a:r>
            <a:endParaRPr lang="ru-RU" sz="16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Рабочий стол\Новая папка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3651748" cy="27388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Documents and Settings\Admin\Рабочий стол\Новая папка\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00438"/>
            <a:ext cx="3714775" cy="27860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Documents and Settings\Admin\Рабочий стол\Новая папка\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14290"/>
            <a:ext cx="2643206" cy="31699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Documents and Settings\Admin\Рабочий стол\Новая папка\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3000372"/>
            <a:ext cx="2714644" cy="36195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7215206" y="1340768"/>
            <a:ext cx="13172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«Кленовый листочек»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3234652"/>
            <a:ext cx="2086383" cy="118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«Букет </a:t>
            </a:r>
            <a:r>
              <a:rPr lang="ru-RU" dirty="0" err="1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калл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Новая папка\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249449" y="608411"/>
            <a:ext cx="3724472" cy="27933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Documents and Settings\Admin\Рабочий стол\Новая папка\26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000504"/>
            <a:ext cx="3511296" cy="26334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Documents and Settings\Admin\Рабочий стол\Новая папка\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85728"/>
            <a:ext cx="2786082" cy="41910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Documents and Settings\Admin\Рабочий стол\Новая папка\28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3071810"/>
            <a:ext cx="2981330" cy="34406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347864" y="1196752"/>
            <a:ext cx="2367144" cy="1881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Подвесной модуль «Чудеса природы» </a:t>
            </a: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solidFill>
                <a:schemeClr val="accent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«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Пасхальные яйца» </a:t>
            </a:r>
            <a:endParaRPr lang="ru-RU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Новая папка\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4826034" cy="27146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Documents and Settings\Admin\Рабочий стол\Новая папка\27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500438"/>
            <a:ext cx="3837401" cy="28780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Documents and Settings\Admin\Рабочий стол\документы мои\Новая папка\IMG_20181106_1531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264883"/>
            <a:ext cx="3143272" cy="41910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4644008" y="3234652"/>
            <a:ext cx="3528392" cy="2782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«Бусы 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макарон и </a:t>
            </a: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рябины»</a:t>
            </a:r>
            <a:endParaRPr lang="ru-RU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Новая папка\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2857520" cy="43240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Documents and Settings\Admin\Рабочий стол\Новая папка\25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643182"/>
            <a:ext cx="2500330" cy="37306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02315" y="1465285"/>
            <a:ext cx="4155993" cy="25922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635896" y="1628800"/>
            <a:ext cx="216024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«Шляпки 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</a:t>
            </a: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фетра»</a:t>
            </a:r>
            <a:endParaRPr lang="ru-RU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документы мои\Новая папка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928670"/>
            <a:ext cx="3643338" cy="49048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Documents and Settings\Admin\Рабочий стол\документы мои\Новая папка\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928670"/>
            <a:ext cx="3071834" cy="49418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857620" y="3234652"/>
            <a:ext cx="785818" cy="685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Шляпки из фольги</a:t>
            </a:r>
            <a:endParaRPr lang="ru-RU" sz="12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8722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творческих способностей дошкольников в дизайнерской деятельности»</a:t>
            </a:r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852937"/>
            <a:ext cx="532859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17758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08720"/>
            <a:ext cx="3224956" cy="48965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72" y="2071678"/>
            <a:ext cx="4488500" cy="31478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908524" y="3234652"/>
            <a:ext cx="3687812" cy="238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Юбки из газет»</a:t>
            </a:r>
            <a:endParaRPr lang="ru-RU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5770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Новая папка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4073103" cy="30548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 descr="C:\Documents and Settings\Admin\Рабочий стол\Новая папка\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857496"/>
            <a:ext cx="4494459" cy="33708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827585" y="3244334"/>
            <a:ext cx="23042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Замок» из фольги</a:t>
            </a: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071670" y="1785926"/>
          <a:ext cx="5143536" cy="371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2214546" y="571480"/>
            <a:ext cx="4714908" cy="642942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Admin\Рабочий стол\Новая папка\DSCN2580.JPG"/>
          <p:cNvPicPr>
            <a:picLocks noChangeAspect="1" noChangeArrowheads="1"/>
          </p:cNvPicPr>
          <p:nvPr/>
        </p:nvPicPr>
        <p:blipFill>
          <a:blip r:embed="rId2" cstate="print"/>
          <a:srcRect r="12963"/>
          <a:stretch>
            <a:fillRect/>
          </a:stretch>
        </p:blipFill>
        <p:spPr bwMode="auto">
          <a:xfrm>
            <a:off x="4286248" y="1357298"/>
            <a:ext cx="3357585" cy="2893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C:\Documents and Settings\Admin\Рабочий стол\Новая папка\DSCN2587.JPG"/>
          <p:cNvPicPr>
            <a:picLocks noChangeAspect="1" noChangeArrowheads="1"/>
          </p:cNvPicPr>
          <p:nvPr/>
        </p:nvPicPr>
        <p:blipFill>
          <a:blip r:embed="rId3" cstate="print"/>
          <a:srcRect r="10909"/>
          <a:stretch>
            <a:fillRect/>
          </a:stretch>
        </p:blipFill>
        <p:spPr bwMode="auto">
          <a:xfrm>
            <a:off x="5429256" y="3714752"/>
            <a:ext cx="3500462" cy="29468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 descr="C:\Documents and Settings\Admin\Рабочий стол\Новая папка\DSCN26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95283" y="2166929"/>
            <a:ext cx="4191030" cy="3143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28596" y="1052737"/>
            <a:ext cx="31432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Консультация </a:t>
            </a:r>
            <a:r>
              <a:rPr lang="ru-RU" sz="14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«Детский дизайн в дошкольном </a:t>
            </a:r>
            <a:r>
              <a:rPr lang="ru-RU" sz="1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возрасте»</a:t>
            </a:r>
            <a:endParaRPr lang="ru-RU" sz="1400" dirty="0">
              <a:solidFill>
                <a:schemeClr val="accent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868" y="2967335"/>
            <a:ext cx="1857387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4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1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еминар </a:t>
            </a:r>
            <a:r>
              <a:rPr lang="ru-RU" sz="140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«В мире моды</a:t>
            </a:r>
            <a:r>
              <a:rPr lang="ru-RU" sz="14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14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8826" y="1670406"/>
            <a:ext cx="4790882" cy="35931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Documents and Settings\Admin\Рабочий стол\документы мои\Новая папка\IMG_20190404_100138.jpg"/>
          <p:cNvPicPr>
            <a:picLocks noChangeAspect="1" noChangeArrowheads="1"/>
          </p:cNvPicPr>
          <p:nvPr/>
        </p:nvPicPr>
        <p:blipFill>
          <a:blip r:embed="rId3" cstate="print"/>
          <a:srcRect l="12528" r="18084"/>
          <a:stretch>
            <a:fillRect/>
          </a:stretch>
        </p:blipFill>
        <p:spPr bwMode="auto">
          <a:xfrm>
            <a:off x="4500562" y="1857364"/>
            <a:ext cx="4071966" cy="33009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ая папка\IMG-0a41d089ebe43eab7c3929d5e75fec6b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428604"/>
            <a:ext cx="3779520" cy="28346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C:\Documents and Settings\Admin\Рабочий стол\Новая папка\IMG-ca938d85ba71d0adf75f8571e1b42b9c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214686"/>
            <a:ext cx="2786082" cy="32918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586" y="3429000"/>
            <a:ext cx="4283968" cy="32129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11560" y="980728"/>
            <a:ext cx="1872208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 «Замок»</a:t>
            </a:r>
            <a:endParaRPr lang="ru-RU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C:\Documents and Settings\Admin\Рабочий стол\Новая папка\IMG-ff39277c02a7d7d699978eb29bc1b595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57166"/>
            <a:ext cx="3535680" cy="26517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5" name="Picture 7" descr="C:\Documents and Settings\Admin\Рабочий стол\Новая папка\IMG-7da3adf8252412f9f08f1545efad75cd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143248"/>
            <a:ext cx="2988948" cy="34137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 descr="C:\Documents and Settings\Admin\Мои документы\Downloads\IMG-7a642e1ef9e4ca33fd2b8e0d86fcd308-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357562"/>
            <a:ext cx="4000528" cy="30003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6588224" y="980728"/>
            <a:ext cx="1698552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 «Замок»</a:t>
            </a:r>
            <a:endParaRPr lang="ru-RU" sz="14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2357422" y="785794"/>
            <a:ext cx="4429156" cy="428628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Перспектива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71240433"/>
              </p:ext>
            </p:extLst>
          </p:nvPr>
        </p:nvGraphicFramePr>
        <p:xfrm>
          <a:off x="1643042" y="16430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571612"/>
            <a:ext cx="7244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Лыкова И.А. Время развивать воображение./Дошкольное воспитание 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2, 2006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.- 85-87с.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.Лыкова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И.А. Изобразительная деятельность в детском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саду: планирование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конспекты, методические рекомендации. Старшая группа/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М. Карапуз-дидактика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2008.-208с.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Лыкова И. А. Изобразительная деятельность в детском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саду. Подготовительная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школе группа/М. Карапуз- Дидактика, 2008.-208с.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Пантелеев Г. Детский дизайн// дошкольное воспитание. - 2006 - № 5 - С.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Пантелеев Г. Детский дизайн. - М.: КАРАПУЗ-ДИДАКТИКА, 2006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–192с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/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Лента лицом вниз 2"/>
          <p:cNvSpPr/>
          <p:nvPr/>
        </p:nvSpPr>
        <p:spPr>
          <a:xfrm>
            <a:off x="2357422" y="785794"/>
            <a:ext cx="4429156" cy="428628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Литература: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3879936"/>
            <a:ext cx="72443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 Ярыгина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А. Дети и дизайн: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фитодизайн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флористика, аранжировки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 природных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материалов// Дошкольное воспитание. - 2010 - № 2 - С. 65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Валиулина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Е.А. Создаем развивающую среду своими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руками. http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://www.dou.ru/new/make_eviroment.shtml.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14480" y="785794"/>
            <a:ext cx="57806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Условия формирования личного вклада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5332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85786" y="3143248"/>
            <a:ext cx="757242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Детский дизайн ориентирован на выполнение задач в области художественно -эстетического образования дошкольника. Потребность ребенка в практической деятельности помогает педагогу направить его усилия на полезные занятия детским дизайном. Дети моделируют украшения и сувениры, мастерят одежду для кукол, костюмы и декорации к своим спектаклям и утренникам, обустраивают игровые комнаты и домики. Ребята становятся активными участниками конкурсов и выставок детского художественного творчества.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868" y="1000108"/>
            <a:ext cx="2157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500174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Дизайн - деятельность - это особый вид художественной деятельности, объединяющий в себе различные виды творчества: рисование, лепка, аппликация, конструирование, художественный труд. С детьми можно заниматься разными видами дизайна.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43174" y="1000108"/>
            <a:ext cx="4025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обоснование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1538" y="1714488"/>
            <a:ext cx="1643074" cy="785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Г.Н Давыдова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3143248"/>
            <a:ext cx="2357454" cy="12144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«Детский дизайн.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Бумагопластика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57620" y="2214554"/>
            <a:ext cx="1643074" cy="785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А.И. Ярыгина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86182" y="4429132"/>
            <a:ext cx="1714512" cy="10715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«Графический дизайн»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00826" y="1857364"/>
            <a:ext cx="1643074" cy="785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Г.Н. Пантелеев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643702" y="3571876"/>
            <a:ext cx="1643074" cy="785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«Детский дизайн»</a:t>
            </a:r>
            <a:endParaRPr lang="ru-RU" dirty="0"/>
          </a:p>
        </p:txBody>
      </p:sp>
      <p:cxnSp>
        <p:nvCxnSpPr>
          <p:cNvPr id="11" name="Прямая со стрелкой 10"/>
          <p:cNvCxnSpPr>
            <a:stCxn id="4" idx="2"/>
            <a:endCxn id="5" idx="0"/>
          </p:cNvCxnSpPr>
          <p:nvPr/>
        </p:nvCxnSpPr>
        <p:spPr>
          <a:xfrm rot="5400000">
            <a:off x="1571604" y="2821777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2"/>
            <a:endCxn id="7" idx="0"/>
          </p:cNvCxnSpPr>
          <p:nvPr/>
        </p:nvCxnSpPr>
        <p:spPr>
          <a:xfrm rot="5400000">
            <a:off x="3946918" y="3696893"/>
            <a:ext cx="1428760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" idx="2"/>
          </p:cNvCxnSpPr>
          <p:nvPr/>
        </p:nvCxnSpPr>
        <p:spPr>
          <a:xfrm rot="16200000" flipH="1">
            <a:off x="6911594" y="3053950"/>
            <a:ext cx="857256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ента лицом вниз 1"/>
          <p:cNvSpPr/>
          <p:nvPr/>
        </p:nvSpPr>
        <p:spPr>
          <a:xfrm>
            <a:off x="2285984" y="857232"/>
            <a:ext cx="4429156" cy="428628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071538" y="1428736"/>
            <a:ext cx="67866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свободного экспериментирования  с художественными материалами, инструментами и техниками, развитие художественного творчества.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Лента лицом вниз 3"/>
          <p:cNvSpPr/>
          <p:nvPr/>
        </p:nvSpPr>
        <p:spPr>
          <a:xfrm>
            <a:off x="2285984" y="2571744"/>
            <a:ext cx="4429156" cy="428628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785786" y="3286124"/>
            <a:ext cx="74295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креативного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мышления дошкольников, с помощью ознакомления с методами и приемами, применяемыми в художественно-конструктивном дизайне;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стимулировать сотворчество со сверстниками и взрослыми в дизайн деятельности, используя результат творческой деятельности в быту, играх, декоре помещений в детском саду, дома;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азвитие  интереса к дизайн – творчеству;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азвитие познавательную активность, общение, самостоятельность;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азвитие  образное мышление, воображение, устойчивое внимание, наблюдательность, аккуратность.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1000108"/>
            <a:ext cx="31247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идея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2000240"/>
            <a:ext cx="64294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уровня развития творческих умений детей дошкольного возраста, предполагает создание условий, следовательно, ведущая педагогическая идея заключается в определении форм и методов обучения дизайн - деятельности, использовании разнообразных техник.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857232"/>
            <a:ext cx="35515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аспект</a:t>
            </a:r>
            <a:endParaRPr lang="ru-RU" sz="2400" dirty="0"/>
          </a:p>
        </p:txBody>
      </p:sp>
      <p:sp>
        <p:nvSpPr>
          <p:cNvPr id="3" name="Лента лицом вниз 2"/>
          <p:cNvSpPr/>
          <p:nvPr/>
        </p:nvSpPr>
        <p:spPr>
          <a:xfrm>
            <a:off x="2928926" y="1428736"/>
            <a:ext cx="3071834" cy="428628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Этапы работы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00100" y="2285992"/>
            <a:ext cx="642942" cy="64294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00100" y="3429000"/>
            <a:ext cx="642942" cy="64294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000100" y="4572008"/>
            <a:ext cx="642942" cy="64294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14546" y="2214554"/>
            <a:ext cx="5857916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Обнаружение проблемы, подбор диагностического материала и выявление уровня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навыков изобразительной деятельности, творческих умений.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14546" y="3500438"/>
            <a:ext cx="5857916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противоречия, разработка тематического плана занятий и организация дизайн - 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деятельности в условиях детского сада.</a:t>
            </a:r>
          </a:p>
          <a:p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14546" y="4572008"/>
            <a:ext cx="5857916" cy="5715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результативность решения противоречия, диагностика развития творческих умений детей.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642910" y="1571612"/>
          <a:ext cx="4071966" cy="2928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00100" y="1071546"/>
            <a:ext cx="2507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Методика  П.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Торренса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929190" y="3357562"/>
          <a:ext cx="3429024" cy="2438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786446" y="2571744"/>
            <a:ext cx="2764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Анкетирование родителей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928670"/>
            <a:ext cx="3785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Диапазон личного вклада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684</Words>
  <Application>Microsoft Office PowerPoint</Application>
  <PresentationFormat>Экран (4:3)</PresentationFormat>
  <Paragraphs>124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Тема Office</vt:lpstr>
      <vt:lpstr>Презентация PowerPoint</vt:lpstr>
      <vt:lpstr>«Развитие творческих способностей дошкольников в дизайнерской деятельности»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Windows User</cp:lastModifiedBy>
  <cp:revision>52</cp:revision>
  <dcterms:created xsi:type="dcterms:W3CDTF">2013-01-28T19:28:30Z</dcterms:created>
  <dcterms:modified xsi:type="dcterms:W3CDTF">2019-05-02T08:52:30Z</dcterms:modified>
</cp:coreProperties>
</file>