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908720"/>
            <a:ext cx="6444208" cy="100811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ea typeface="Microsoft JhengHei" panose="020B0604030504040204" pitchFamily="34" charset="-120"/>
                <a:cs typeface="Arial" panose="020B0604020202020204" pitchFamily="34" charset="0"/>
              </a:rPr>
              <a:t>Раздел.</a:t>
            </a:r>
            <a:r>
              <a:rPr lang="ru-RU" sz="2800" dirty="0" smtClean="0">
                <a:latin typeface="Arial" panose="020B0604020202020204" pitchFamily="34" charset="0"/>
                <a:ea typeface="Microsoft JhengHei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ru-RU" b="1" dirty="0" smtClean="0">
                <a:ea typeface="Microsoft JhengHei" panose="020B0604030504040204" pitchFamily="34" charset="-120"/>
                <a:cs typeface="Arial" panose="020B0604020202020204" pitchFamily="34" charset="0"/>
              </a:rPr>
              <a:t>Общая технология</a:t>
            </a:r>
            <a:endParaRPr lang="ru-RU" dirty="0"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491880" y="1916832"/>
            <a:ext cx="554461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Arial" pitchFamily="34" charset="0"/>
              </a:rPr>
              <a:t> Тема. </a:t>
            </a:r>
            <a:r>
              <a:rPr lang="ru-RU" sz="4000" b="1" dirty="0" smtClean="0">
                <a:latin typeface="+mj-lt"/>
                <a:ea typeface="+mj-ea"/>
                <a:cs typeface="Arial" pitchFamily="34" charset="0"/>
              </a:rPr>
              <a:t>Информационные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+mj-lt"/>
                <a:ea typeface="+mj-ea"/>
                <a:cs typeface="Arial" pitchFamily="34" charset="0"/>
              </a:rPr>
              <a:t>             технологии</a:t>
            </a:r>
            <a:endParaRPr kumimoji="0" lang="ru-RU" sz="4000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3933056"/>
            <a:ext cx="460851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j-lt"/>
              </a:rPr>
              <a:t>Автор:</a:t>
            </a:r>
          </a:p>
          <a:p>
            <a:r>
              <a:rPr lang="ru-RU" sz="2000" b="1" dirty="0" err="1" smtClean="0">
                <a:latin typeface="+mj-lt"/>
              </a:rPr>
              <a:t>Сахненко</a:t>
            </a:r>
            <a:r>
              <a:rPr lang="ru-RU" sz="2000" b="1" dirty="0" smtClean="0">
                <a:latin typeface="+mj-lt"/>
              </a:rPr>
              <a:t> Светлана Леонидовна,</a:t>
            </a:r>
            <a:endParaRPr lang="ru-RU" sz="2000" b="1" dirty="0">
              <a:latin typeface="+mj-lt"/>
            </a:endParaRPr>
          </a:p>
          <a:p>
            <a:r>
              <a:rPr lang="ru-RU" b="1" dirty="0" smtClean="0">
                <a:latin typeface="+mj-lt"/>
              </a:rPr>
              <a:t>учитель </a:t>
            </a:r>
            <a:r>
              <a:rPr lang="ru-RU" b="1" dirty="0">
                <a:latin typeface="+mj-lt"/>
              </a:rPr>
              <a:t>технологии муниципального бюджетного общеобразовательного учреждения "Средняя общеобразовательная школа </a:t>
            </a:r>
            <a:endParaRPr lang="ru-RU" b="1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№</a:t>
            </a:r>
            <a:r>
              <a:rPr lang="ru-RU" b="1" dirty="0">
                <a:latin typeface="+mj-lt"/>
              </a:rPr>
              <a:t>12 имени В. Н. </a:t>
            </a:r>
            <a:r>
              <a:rPr lang="ru-RU" b="1" dirty="0" err="1">
                <a:latin typeface="+mj-lt"/>
              </a:rPr>
              <a:t>Сметанкина</a:t>
            </a:r>
            <a:r>
              <a:rPr lang="ru-RU" b="1" dirty="0">
                <a:latin typeface="+mj-lt"/>
              </a:rPr>
              <a:t>" Находкинского городского округа Приморского края</a:t>
            </a:r>
            <a:r>
              <a:rPr lang="ru-RU" b="1" dirty="0"/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1628800"/>
            <a:ext cx="5400600" cy="11521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Домашнее задание: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2708920"/>
            <a:ext cx="5112568" cy="2304256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Используя информационные технологии, подготовить сообщение или презентацию «Материалы, обладающие памятью».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54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</a:t>
            </a:r>
            <a:r>
              <a:rPr lang="ru-RU" sz="3600" b="1" dirty="0" smtClean="0">
                <a:latin typeface="+mn-lt"/>
              </a:rPr>
              <a:t>Источники </a:t>
            </a:r>
            <a:r>
              <a:rPr lang="ru-RU" sz="3600" b="1" dirty="0">
                <a:latin typeface="+mn-lt"/>
              </a:rPr>
              <a:t>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628800"/>
            <a:ext cx="4752528" cy="452596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ru-RU" sz="2400" dirty="0"/>
              <a:t>Технология. 8 класс. Учебное пособие для общеобразовательных организаций. Под редакцией В. М. Казакевича.- М: «Просвещение», 2017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en-US" sz="2400" dirty="0">
                <a:hlinkClick r:id="rId2"/>
              </a:rPr>
              <a:t>https://resh.edu.ru</a:t>
            </a:r>
            <a:r>
              <a:rPr lang="en-US" sz="2400" dirty="0" smtClean="0">
                <a:hlinkClick r:id="rId2"/>
              </a:rPr>
              <a:t>/</a:t>
            </a:r>
            <a:endParaRPr lang="ru-RU" sz="2400" dirty="0" smtClean="0"/>
          </a:p>
          <a:p>
            <a:r>
              <a:rPr lang="en-US" sz="2400" dirty="0"/>
              <a:t>https://yandex.ru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9688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96752"/>
            <a:ext cx="7560840" cy="794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3600" b="1" dirty="0" smtClean="0">
                <a:latin typeface="+mj-lt"/>
              </a:rPr>
              <a:t>              Вы </a:t>
            </a:r>
            <a:r>
              <a:rPr lang="ru-RU" sz="3600" b="1" dirty="0">
                <a:latin typeface="+mj-lt"/>
              </a:rPr>
              <a:t>узнаете</a:t>
            </a:r>
            <a:r>
              <a:rPr lang="ru-RU" sz="3600" b="1" dirty="0" smtClean="0">
                <a:latin typeface="+mj-lt"/>
              </a:rPr>
              <a:t>:</a:t>
            </a:r>
          </a:p>
          <a:p>
            <a:pPr>
              <a:lnSpc>
                <a:spcPts val="2500"/>
              </a:lnSpc>
            </a:pPr>
            <a:endParaRPr lang="ru-RU" sz="3600" b="1" dirty="0" smtClean="0">
              <a:latin typeface="+mj-lt"/>
            </a:endParaRPr>
          </a:p>
          <a:p>
            <a:pPr marL="457200" indent="-4572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какое разнообразие информационных             технологий используется в современном производстве;</a:t>
            </a:r>
          </a:p>
          <a:p>
            <a:pPr marL="457200" indent="-4572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как классифицируются информационные     технологии по своему предназначению;</a:t>
            </a:r>
          </a:p>
          <a:p>
            <a:pPr marL="457200" indent="-4572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о видах информации;</a:t>
            </a:r>
          </a:p>
          <a:p>
            <a:pPr marL="457200" indent="-4572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о</a:t>
            </a:r>
            <a:r>
              <a:rPr lang="ru-RU" sz="2800" dirty="0" smtClean="0"/>
              <a:t> компьютерных технологиях.</a:t>
            </a:r>
          </a:p>
          <a:p>
            <a:pPr>
              <a:lnSpc>
                <a:spcPts val="2500"/>
              </a:lnSpc>
            </a:pPr>
            <a:endParaRPr lang="ru-RU" sz="2800" dirty="0"/>
          </a:p>
          <a:p>
            <a:pPr>
              <a:lnSpc>
                <a:spcPts val="2500"/>
              </a:lnSpc>
            </a:pPr>
            <a:r>
              <a:rPr lang="ru-RU" sz="3600" b="1" dirty="0" smtClean="0">
                <a:latin typeface="+mj-lt"/>
              </a:rPr>
              <a:t>Вы </a:t>
            </a:r>
            <a:r>
              <a:rPr lang="ru-RU" sz="3600" b="1" dirty="0">
                <a:latin typeface="+mj-lt"/>
              </a:rPr>
              <a:t>научитесь</a:t>
            </a:r>
            <a:r>
              <a:rPr lang="ru-RU" sz="3600" b="1" dirty="0" smtClean="0">
                <a:latin typeface="+mj-lt"/>
              </a:rPr>
              <a:t>: </a:t>
            </a:r>
          </a:p>
          <a:p>
            <a:pPr>
              <a:lnSpc>
                <a:spcPts val="2500"/>
              </a:lnSpc>
            </a:pPr>
            <a:endParaRPr lang="ru-RU" sz="2800" b="1" dirty="0" smtClean="0"/>
          </a:p>
          <a:p>
            <a:pPr marL="571500" indent="-5715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р</a:t>
            </a:r>
            <a:r>
              <a:rPr lang="ru-RU" sz="2800" dirty="0" smtClean="0"/>
              <a:t>азличать виды информации и информационных технологий;</a:t>
            </a:r>
          </a:p>
          <a:p>
            <a:pPr marL="571500" indent="-57150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распознавать компьютерные технологии.  </a:t>
            </a:r>
          </a:p>
          <a:p>
            <a:pPr>
              <a:lnSpc>
                <a:spcPts val="2500"/>
              </a:lnSpc>
            </a:pPr>
            <a:endParaRPr lang="ru-RU" sz="2800" dirty="0" smtClean="0"/>
          </a:p>
          <a:p>
            <a:pPr marL="571500" indent="-571500">
              <a:lnSpc>
                <a:spcPts val="2500"/>
              </a:lnSpc>
              <a:buFont typeface="Arial" panose="020B0604020202020204" pitchFamily="34" charset="0"/>
              <a:buChar char="•"/>
            </a:pPr>
            <a:endParaRPr lang="ru-RU" sz="3600" b="1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800" b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b="1" dirty="0" smtClean="0"/>
          </a:p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03193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04664"/>
            <a:ext cx="6264696" cy="2064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800" dirty="0">
                <a:cs typeface="Microsoft Sans Serif" panose="020B0604020202020204" pitchFamily="34" charset="0"/>
              </a:rPr>
              <a:t>Эффективность любой  деятельности в  современном производстве определяется эффективностью использования информационных технологий</a:t>
            </a:r>
            <a:r>
              <a:rPr lang="ru-RU" sz="2800" dirty="0" smtClean="0">
                <a:cs typeface="Microsoft Sans Serif" panose="020B0604020202020204" pitchFamily="34" charset="0"/>
              </a:rPr>
              <a:t>.</a:t>
            </a:r>
          </a:p>
          <a:p>
            <a:endParaRPr lang="ru-RU" sz="2400" b="1" dirty="0">
              <a:latin typeface="+mj-lt"/>
              <a:cs typeface="Microsoft Sans Serif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3764" y="2336204"/>
            <a:ext cx="7344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+mj-lt"/>
                <a:cs typeface="Microsoft Sans Serif" panose="020B0604020202020204" pitchFamily="34" charset="0"/>
              </a:rPr>
              <a:t>Информационные</a:t>
            </a:r>
            <a:r>
              <a:rPr lang="ru-RU" sz="3200" b="1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 технологии</a:t>
            </a:r>
            <a:endParaRPr lang="ru-RU" sz="3200" b="1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505661" y="2982535"/>
            <a:ext cx="554171" cy="8157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077178" y="2879004"/>
            <a:ext cx="519158" cy="6940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80112" y="3226010"/>
            <a:ext cx="611177" cy="14166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4066281" y="3226010"/>
            <a:ext cx="649735" cy="142338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 rot="10800000" flipV="1">
            <a:off x="1475656" y="3487218"/>
            <a:ext cx="2060011" cy="10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>
              <a:lnSpc>
                <a:spcPts val="2500"/>
              </a:lnSpc>
            </a:pPr>
            <a:r>
              <a:rPr lang="ru-RU" sz="2400" b="1" dirty="0" smtClean="0"/>
              <a:t>Виды</a:t>
            </a:r>
          </a:p>
          <a:p>
            <a:pPr>
              <a:lnSpc>
                <a:spcPts val="2500"/>
              </a:lnSpc>
            </a:pPr>
            <a:r>
              <a:rPr lang="ru-RU" sz="2400" b="1" dirty="0" smtClean="0"/>
              <a:t> </a:t>
            </a:r>
            <a:r>
              <a:rPr lang="ru-RU" sz="2400" b="1" dirty="0"/>
              <a:t>информации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771800" y="4743563"/>
            <a:ext cx="2354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Средства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обработки </a:t>
            </a:r>
            <a:r>
              <a:rPr lang="ru-RU" sz="2400" b="1" dirty="0"/>
              <a:t>информации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26173" y="4701255"/>
            <a:ext cx="2210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Средства передачи информации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76256" y="3798333"/>
            <a:ext cx="1944216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Методы обработки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1919723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Виды информации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7864" y="1535113"/>
            <a:ext cx="2520280" cy="639762"/>
          </a:xfrm>
        </p:spPr>
        <p:txBody>
          <a:bodyPr>
            <a:noAutofit/>
          </a:bodyPr>
          <a:lstStyle/>
          <a:p>
            <a:pPr algn="ctr">
              <a:lnSpc>
                <a:spcPts val="2500"/>
              </a:lnSpc>
            </a:pPr>
            <a:r>
              <a:rPr lang="ru-RU" sz="2800" dirty="0">
                <a:latin typeface="+mj-lt"/>
              </a:rPr>
              <a:t>п</a:t>
            </a:r>
            <a:r>
              <a:rPr lang="ru-RU" sz="2800" dirty="0" smtClean="0">
                <a:latin typeface="+mj-lt"/>
              </a:rPr>
              <a:t>о способу получения</a:t>
            </a:r>
            <a:endParaRPr lang="ru-RU" sz="2800" dirty="0">
              <a:latin typeface="+mj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9872" y="2780928"/>
            <a:ext cx="2880320" cy="3417243"/>
          </a:xfrm>
        </p:spPr>
        <p:txBody>
          <a:bodyPr>
            <a:normAutofit/>
          </a:bodyPr>
          <a:lstStyle/>
          <a:p>
            <a:r>
              <a:rPr lang="ru-RU" sz="2800" dirty="0"/>
              <a:t>з</a:t>
            </a:r>
            <a:r>
              <a:rPr lang="ru-RU" sz="2800" dirty="0" smtClean="0"/>
              <a:t>рительная</a:t>
            </a:r>
          </a:p>
          <a:p>
            <a:r>
              <a:rPr lang="ru-RU" sz="2800" dirty="0"/>
              <a:t>з</a:t>
            </a:r>
            <a:r>
              <a:rPr lang="ru-RU" sz="2800" dirty="0" smtClean="0"/>
              <a:t>вуковая</a:t>
            </a:r>
          </a:p>
          <a:p>
            <a:r>
              <a:rPr lang="ru-RU" sz="2800" dirty="0" smtClean="0"/>
              <a:t>обонятельная</a:t>
            </a:r>
          </a:p>
          <a:p>
            <a:r>
              <a:rPr lang="ru-RU" sz="2800" dirty="0" smtClean="0"/>
              <a:t>вкусовая</a:t>
            </a:r>
          </a:p>
          <a:p>
            <a:r>
              <a:rPr lang="ru-RU" sz="2800" dirty="0" smtClean="0"/>
              <a:t>тактильная</a:t>
            </a:r>
          </a:p>
          <a:p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0192" y="1535113"/>
            <a:ext cx="2592288" cy="639762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ru-RU" sz="2800" dirty="0">
                <a:latin typeface="+mj-lt"/>
              </a:rPr>
              <a:t>п</a:t>
            </a:r>
            <a:r>
              <a:rPr lang="ru-RU" sz="2800" dirty="0" smtClean="0">
                <a:latin typeface="+mj-lt"/>
              </a:rPr>
              <a:t>о способу представления</a:t>
            </a:r>
            <a:endParaRPr lang="ru-RU" sz="2800" dirty="0">
              <a:latin typeface="+mj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28184" y="2780927"/>
            <a:ext cx="2736304" cy="334523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знаковая</a:t>
            </a:r>
          </a:p>
          <a:p>
            <a:r>
              <a:rPr lang="ru-RU" sz="2800" dirty="0"/>
              <a:t>с</a:t>
            </a:r>
            <a:r>
              <a:rPr lang="ru-RU" sz="2800" dirty="0" smtClean="0"/>
              <a:t>имвольная</a:t>
            </a:r>
          </a:p>
          <a:p>
            <a:r>
              <a:rPr lang="ru-RU" sz="2800" dirty="0" smtClean="0"/>
              <a:t>сигнальная</a:t>
            </a:r>
          </a:p>
          <a:p>
            <a:r>
              <a:rPr lang="ru-RU" sz="2800" dirty="0"/>
              <a:t>г</a:t>
            </a:r>
            <a:r>
              <a:rPr lang="ru-RU" sz="2800" dirty="0" smtClean="0"/>
              <a:t>рафическая</a:t>
            </a:r>
          </a:p>
          <a:p>
            <a:r>
              <a:rPr lang="ru-RU" sz="2800" dirty="0" smtClean="0"/>
              <a:t>образная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860032" y="1124744"/>
            <a:ext cx="36004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876256" y="1124744"/>
            <a:ext cx="288032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2"/>
          </p:cNvCxnSpPr>
          <p:nvPr/>
        </p:nvCxnSpPr>
        <p:spPr>
          <a:xfrm>
            <a:off x="4608004" y="2174875"/>
            <a:ext cx="18002" cy="67806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317305" y="2174875"/>
            <a:ext cx="9001" cy="67806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481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620688"/>
            <a:ext cx="5626968" cy="1224136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</a:pPr>
            <a:r>
              <a:rPr lang="ru-RU" sz="3600" b="1" dirty="0" smtClean="0"/>
              <a:t>Средства обработки информации: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916832"/>
            <a:ext cx="5616624" cy="4209331"/>
          </a:xfrm>
        </p:spPr>
        <p:txBody>
          <a:bodyPr>
            <a:norm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редства записи информации;</a:t>
            </a:r>
          </a:p>
          <a:p>
            <a:r>
              <a:rPr lang="ru-RU" sz="2800" dirty="0"/>
              <a:t>средства </a:t>
            </a:r>
            <a:r>
              <a:rPr lang="ru-RU" sz="2800" dirty="0" smtClean="0"/>
              <a:t>сохранения информации;</a:t>
            </a:r>
          </a:p>
          <a:p>
            <a:r>
              <a:rPr lang="ru-RU" sz="2800" dirty="0"/>
              <a:t>средства </a:t>
            </a:r>
            <a:r>
              <a:rPr lang="ru-RU" sz="2800" dirty="0" smtClean="0"/>
              <a:t>воспроизведения </a:t>
            </a:r>
            <a:r>
              <a:rPr lang="ru-RU" sz="2800" dirty="0"/>
              <a:t>информации</a:t>
            </a:r>
            <a:r>
              <a:rPr lang="ru-RU" sz="2800" dirty="0" smtClean="0"/>
              <a:t>;</a:t>
            </a:r>
          </a:p>
          <a:p>
            <a:r>
              <a:rPr lang="ru-RU" sz="2800" dirty="0"/>
              <a:t>средства </a:t>
            </a:r>
            <a:r>
              <a:rPr lang="ru-RU" sz="2800" dirty="0" smtClean="0"/>
              <a:t>обработки и преобразования информации</a:t>
            </a:r>
            <a:r>
              <a:rPr lang="ru-RU" sz="2800" dirty="0"/>
              <a:t>.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91359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692696"/>
            <a:ext cx="5266928" cy="108012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</a:pPr>
            <a:r>
              <a:rPr lang="ru-RU" sz="3600" b="1" dirty="0" smtClean="0"/>
              <a:t>Методы обработки информации: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844824"/>
            <a:ext cx="5122912" cy="4281339"/>
          </a:xfrm>
        </p:spPr>
        <p:txBody>
          <a:bodyPr>
            <a:norm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канирование;</a:t>
            </a:r>
          </a:p>
          <a:p>
            <a:r>
              <a:rPr lang="ru-RU" sz="2800" dirty="0"/>
              <a:t>р</a:t>
            </a:r>
            <a:r>
              <a:rPr lang="ru-RU" sz="2800" dirty="0" smtClean="0"/>
              <a:t>аспознавание;</a:t>
            </a:r>
          </a:p>
          <a:p>
            <a:r>
              <a:rPr lang="ru-RU" sz="2800" dirty="0"/>
              <a:t>т</a:t>
            </a:r>
            <a:r>
              <a:rPr lang="ru-RU" sz="2800" dirty="0" smtClean="0"/>
              <a:t>рансформирование;</a:t>
            </a:r>
          </a:p>
          <a:p>
            <a:r>
              <a:rPr lang="ru-RU" sz="2800" dirty="0"/>
              <a:t>в</a:t>
            </a:r>
            <a:r>
              <a:rPr lang="ru-RU" sz="2800" dirty="0" smtClean="0"/>
              <a:t>оспроизведение;</a:t>
            </a:r>
          </a:p>
          <a:p>
            <a:r>
              <a:rPr lang="ru-RU" sz="2800" dirty="0"/>
              <a:t>с</a:t>
            </a:r>
            <a:r>
              <a:rPr lang="ru-RU" sz="2800" dirty="0" smtClean="0"/>
              <a:t>охранение;</a:t>
            </a:r>
          </a:p>
          <a:p>
            <a:r>
              <a:rPr lang="ru-RU" sz="2800" dirty="0"/>
              <a:t>п</a:t>
            </a:r>
            <a:r>
              <a:rPr lang="ru-RU" sz="2800" dirty="0" smtClean="0"/>
              <a:t>ередача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378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764704"/>
            <a:ext cx="5122912" cy="1143000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</a:pPr>
            <a:r>
              <a:rPr lang="ru-RU" sz="3600" b="1" dirty="0" smtClean="0"/>
              <a:t>Средства передачи информации: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132856"/>
            <a:ext cx="5256584" cy="3993307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</a:pPr>
            <a:r>
              <a:rPr lang="ru-RU" sz="2800" dirty="0"/>
              <a:t>п</a:t>
            </a:r>
            <a:r>
              <a:rPr lang="ru-RU" sz="2800" dirty="0" smtClean="0"/>
              <a:t>рямой контакт (устно, письменно);</a:t>
            </a:r>
          </a:p>
          <a:p>
            <a:pPr>
              <a:lnSpc>
                <a:spcPts val="2600"/>
              </a:lnSpc>
            </a:pPr>
            <a:endParaRPr lang="ru-RU" sz="2800" dirty="0" smtClean="0"/>
          </a:p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ехнические средства связи 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ru-RU" sz="2800" dirty="0" smtClean="0"/>
              <a:t>    (телефон,</a:t>
            </a:r>
          </a:p>
          <a:p>
            <a:pPr marL="0" indent="0">
              <a:lnSpc>
                <a:spcPts val="2500"/>
              </a:lnSpc>
              <a:buNone/>
            </a:pPr>
            <a:r>
              <a:rPr lang="ru-RU" sz="2800" dirty="0" smtClean="0"/>
              <a:t>     телефакс,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ru-RU" sz="2800" dirty="0" smtClean="0"/>
              <a:t>     почта,</a:t>
            </a:r>
          </a:p>
          <a:p>
            <a:pPr marL="0" indent="0">
              <a:lnSpc>
                <a:spcPts val="2500"/>
              </a:lnSpc>
              <a:buNone/>
            </a:pPr>
            <a:r>
              <a:rPr lang="ru-RU" sz="2800" dirty="0" smtClean="0"/>
              <a:t>     электронная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ru-RU" sz="2800" dirty="0" smtClean="0"/>
              <a:t>     почта и т. д.)</a:t>
            </a:r>
          </a:p>
          <a:p>
            <a:pPr marL="0" indent="0">
              <a:lnSpc>
                <a:spcPts val="2500"/>
              </a:lnSpc>
              <a:buNone/>
            </a:pPr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2808312" cy="293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12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266764"/>
            <a:ext cx="486003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20688"/>
            <a:ext cx="5076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Компьютерные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4264586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Виды компьютерных технологий: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484784"/>
            <a:ext cx="5133256" cy="4597971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ехнология обработки текстовой информации;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ехнология обработки графической информации;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ехнология работы с электронными таблицами;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ехнология </a:t>
            </a:r>
            <a:r>
              <a:rPr lang="ru-RU" sz="2800" dirty="0"/>
              <a:t>работы с базами </a:t>
            </a:r>
            <a:r>
              <a:rPr lang="ru-RU" sz="2800" dirty="0" smtClean="0"/>
              <a:t>данных;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с</a:t>
            </a:r>
            <a:r>
              <a:rPr lang="ru-RU" sz="2800" dirty="0" smtClean="0"/>
              <a:t>етевые технологии;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т</a:t>
            </a:r>
            <a:r>
              <a:rPr lang="ru-RU" sz="2800" dirty="0" smtClean="0"/>
              <a:t>ехнология создания веб-страниц;</a:t>
            </a:r>
          </a:p>
          <a:p>
            <a:pPr>
              <a:lnSpc>
                <a:spcPts val="2500"/>
              </a:lnSpc>
            </a:pPr>
            <a:r>
              <a:rPr lang="ru-RU" sz="2800" dirty="0"/>
              <a:t>м</a:t>
            </a:r>
            <a:r>
              <a:rPr lang="ru-RU" sz="2800" dirty="0" smtClean="0"/>
              <a:t>ультимедийные технологии.</a:t>
            </a:r>
          </a:p>
          <a:p>
            <a:pPr>
              <a:lnSpc>
                <a:spcPts val="2500"/>
              </a:lnSpc>
            </a:pPr>
            <a:endParaRPr lang="ru-RU" sz="2800" dirty="0"/>
          </a:p>
          <a:p>
            <a:pPr>
              <a:lnSpc>
                <a:spcPts val="25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509159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289</Words>
  <Application>Microsoft Office PowerPoint</Application>
  <PresentationFormat>Экран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Специальное оформление</vt:lpstr>
      <vt:lpstr>Раздел. Общая технология</vt:lpstr>
      <vt:lpstr>Презентация PowerPoint</vt:lpstr>
      <vt:lpstr>Презентация PowerPoint</vt:lpstr>
      <vt:lpstr>Виды информации</vt:lpstr>
      <vt:lpstr>Средства обработки информации:</vt:lpstr>
      <vt:lpstr>Методы обработки информации:</vt:lpstr>
      <vt:lpstr>Средства передачи информации:</vt:lpstr>
      <vt:lpstr>Презентация PowerPoint</vt:lpstr>
      <vt:lpstr>Виды компьютерных технологий:</vt:lpstr>
      <vt:lpstr>Домашнее задание:</vt:lpstr>
      <vt:lpstr>                  Источники информации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</dc:title>
  <dc:creator>Admin</dc:creator>
  <cp:lastModifiedBy>User</cp:lastModifiedBy>
  <cp:revision>37</cp:revision>
  <dcterms:created xsi:type="dcterms:W3CDTF">2011-12-13T19:04:59Z</dcterms:created>
  <dcterms:modified xsi:type="dcterms:W3CDTF">2019-02-27T13:36:17Z</dcterms:modified>
</cp:coreProperties>
</file>