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3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4536B-97BE-40B1-9BF5-F849A048D944}" type="datetimeFigureOut">
              <a:rPr lang="ru-RU" smtClean="0"/>
              <a:t>07.02.2019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98B6AE-F8FB-4E60-A3AA-1AC60655FC2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4536B-97BE-40B1-9BF5-F849A048D944}" type="datetimeFigureOut">
              <a:rPr lang="ru-RU" smtClean="0"/>
              <a:t>07.02.2019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B6AE-F8FB-4E60-A3AA-1AC60655FC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4536B-97BE-40B1-9BF5-F849A048D944}" type="datetimeFigureOut">
              <a:rPr lang="ru-RU" smtClean="0"/>
              <a:t>07.02.2019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8B6AE-F8FB-4E60-A3AA-1AC60655FC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4536B-97BE-40B1-9BF5-F849A048D944}" type="datetimeFigureOut">
              <a:rPr lang="ru-RU" smtClean="0"/>
              <a:t>07.02.2019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98B6AE-F8FB-4E60-A3AA-1AC60655FC25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4536B-97BE-40B1-9BF5-F849A048D944}" type="datetimeFigureOut">
              <a:rPr lang="ru-RU" smtClean="0"/>
              <a:t>07.02.2019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98B6AE-F8FB-4E60-A3AA-1AC60655FC2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4536B-97BE-40B1-9BF5-F849A048D944}" type="datetimeFigureOut">
              <a:rPr lang="ru-RU" smtClean="0"/>
              <a:t>07.02.2019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98B6AE-F8FB-4E60-A3AA-1AC60655FC2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4536B-97BE-40B1-9BF5-F849A048D944}" type="datetimeFigureOut">
              <a:rPr lang="ru-RU" smtClean="0"/>
              <a:t>07.02.2019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98B6AE-F8FB-4E60-A3AA-1AC60655FC25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4536B-97BE-40B1-9BF5-F849A048D944}" type="datetimeFigureOut">
              <a:rPr lang="ru-RU" smtClean="0"/>
              <a:t>07.02.2019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98B6AE-F8FB-4E60-A3AA-1AC60655FC2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4536B-97BE-40B1-9BF5-F849A048D944}" type="datetimeFigureOut">
              <a:rPr lang="ru-RU" smtClean="0"/>
              <a:t>07.02.2019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98B6AE-F8FB-4E60-A3AA-1AC60655FC2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4536B-97BE-40B1-9BF5-F849A048D944}" type="datetimeFigureOut">
              <a:rPr lang="ru-RU" smtClean="0"/>
              <a:t>07.02.2019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98B6AE-F8FB-4E60-A3AA-1AC60655FC2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4536B-97BE-40B1-9BF5-F849A048D944}" type="datetimeFigureOut">
              <a:rPr lang="ru-RU" smtClean="0"/>
              <a:t>07.02.2019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98B6AE-F8FB-4E60-A3AA-1AC60655FC25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70D4536B-97BE-40B1-9BF5-F849A048D944}" type="datetimeFigureOut">
              <a:rPr lang="ru-RU" smtClean="0"/>
              <a:t>07.02.2019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AB98B6AE-F8FB-4E60-A3AA-1AC60655FC25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5936" y="-315416"/>
            <a:ext cx="5148064" cy="4392488"/>
          </a:xfrm>
        </p:spPr>
        <p:txBody>
          <a:bodyPr/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математики во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600" dirty="0" smtClean="0"/>
              <a:t>классе . </a:t>
            </a:r>
            <a:r>
              <a:rPr lang="ru-RU" sz="3600" dirty="0" smtClean="0">
                <a:effectLst/>
              </a:rPr>
              <a:t>Закрепление </a:t>
            </a:r>
            <a: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изученного</a:t>
            </a:r>
            <a:r>
              <a:rPr lang="ru-RU" sz="3600" dirty="0">
                <a:effectLst/>
              </a:rPr>
              <a:t> материала по теме : </a:t>
            </a:r>
            <a:r>
              <a:rPr lang="ru-RU" sz="3600" dirty="0" smtClean="0">
                <a:effectLst/>
              </a:rPr>
              <a:t/>
            </a:r>
            <a:br>
              <a:rPr lang="ru-RU" sz="3600" dirty="0" smtClean="0">
                <a:effectLst/>
              </a:rPr>
            </a:br>
            <a:r>
              <a:rPr lang="ru-RU" sz="3600" dirty="0" smtClean="0">
                <a:effectLst/>
              </a:rPr>
              <a:t>«</a:t>
            </a:r>
            <a:r>
              <a:rPr lang="ru-RU" sz="3600" dirty="0">
                <a:effectLst/>
              </a:rPr>
              <a:t>Письменные вычисления»</a:t>
            </a:r>
            <a:endParaRPr lang="ru-RU" sz="3600" dirty="0"/>
          </a:p>
        </p:txBody>
      </p:sp>
      <p:pic>
        <p:nvPicPr>
          <p:cNvPr id="4" name="Picture 2" descr="C:\Users\Михаил\Desktop\hello_html_m6e315bf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464" y="2852936"/>
            <a:ext cx="3998316" cy="4253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1926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260648"/>
            <a:ext cx="8820472" cy="6192688"/>
          </a:xfrm>
        </p:spPr>
        <p:txBody>
          <a:bodyPr>
            <a:normAutofit/>
          </a:bodyPr>
          <a:lstStyle/>
          <a:p>
            <a:r>
              <a:rPr lang="ru-RU" dirty="0">
                <a:effectLst/>
              </a:rPr>
              <a:t>  </a:t>
            </a:r>
            <a:r>
              <a:rPr lang="ru-RU" b="1" dirty="0">
                <a:effectLst/>
              </a:rPr>
              <a:t>Вариант 1     </a:t>
            </a:r>
            <a:br>
              <a:rPr lang="ru-RU" b="1" dirty="0">
                <a:effectLst/>
              </a:rPr>
            </a:br>
            <a:r>
              <a:rPr lang="ru-RU" b="1" dirty="0">
                <a:effectLst/>
              </a:rPr>
              <a:t>Выполните вычисления столбиком:</a:t>
            </a:r>
            <a:r>
              <a:rPr lang="ru-RU" dirty="0">
                <a:effectLst/>
              </a:rPr>
              <a:t> 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56+23   87-25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29+45   56+24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86-54   </a:t>
            </a:r>
            <a:r>
              <a:rPr lang="ru-RU" dirty="0" smtClean="0">
                <a:effectLst/>
              </a:rPr>
              <a:t>75+25</a:t>
            </a:r>
          </a:p>
          <a:p>
            <a:endParaRPr lang="ru-RU" dirty="0">
              <a:effectLst/>
            </a:endParaRPr>
          </a:p>
          <a:p>
            <a:endParaRPr lang="ru-RU" dirty="0" smtClean="0">
              <a:effectLst/>
            </a:endParaRPr>
          </a:p>
          <a:p>
            <a:endParaRPr lang="ru-RU" dirty="0" smtClean="0">
              <a:effectLst/>
            </a:endParaRPr>
          </a:p>
          <a:p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b="1" dirty="0">
                <a:effectLst/>
              </a:rPr>
              <a:t>Вариант 2</a:t>
            </a:r>
            <a:br>
              <a:rPr lang="ru-RU" b="1" dirty="0">
                <a:effectLst/>
              </a:rPr>
            </a:br>
            <a:r>
              <a:rPr lang="ru-RU" b="1" dirty="0">
                <a:effectLst/>
              </a:rPr>
              <a:t>Выполните вычисления столбиком:</a:t>
            </a:r>
            <a:r>
              <a:rPr lang="ru-RU" dirty="0">
                <a:effectLst/>
              </a:rPr>
              <a:t> 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62+38   34+17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58-32    96-64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64+35   54-39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2051" name="Picture 3" descr="C:\Users\Михаил\Desktop\702731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204864"/>
            <a:ext cx="3707904" cy="469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44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Михаил\Desktop\img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256" y="0"/>
            <a:ext cx="92002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998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0"/>
            <a:ext cx="7543800" cy="548680"/>
          </a:xfrm>
        </p:spPr>
        <p:txBody>
          <a:bodyPr/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учебнику с.24 №21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Михаил\Desktop\Учебник-по-математике-2-класс-ч2-Моро-Прямоугольник-страница-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476672"/>
            <a:ext cx="6795717" cy="63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9229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6021288"/>
            <a:ext cx="7543800" cy="836712"/>
          </a:xfrm>
        </p:spPr>
        <p:txBody>
          <a:bodyPr/>
          <a:lstStyle/>
          <a:p>
            <a:r>
              <a:rPr lang="ru-RU" dirty="0" smtClean="0"/>
              <a:t>Станция «</a:t>
            </a:r>
            <a:r>
              <a:rPr lang="ru-RU" dirty="0" err="1" smtClean="0"/>
              <a:t>Отдыхайкино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2050" name="Picture 2" descr="C:\Users\Михаил\Desktop\img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165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76667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Михаил\Desktop\img1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027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0"/>
            <a:ext cx="7543800" cy="692696"/>
          </a:xfrm>
        </p:spPr>
        <p:txBody>
          <a:bodyPr/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«</a:t>
            </a:r>
            <a:r>
              <a:rPr lang="ru-RU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Измеряйкино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Михаил\Desktop\768235_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4000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5699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"/>
            <a:ext cx="9144000" cy="6453336"/>
          </a:xfrm>
        </p:spPr>
        <p:txBody>
          <a:bodyPr>
            <a:normAutofit/>
          </a:bodyPr>
          <a:lstStyle/>
          <a:p>
            <a:pPr lvl="0"/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 станции отправления «</a:t>
            </a:r>
            <a:r>
              <a:rPr lang="ru-RU" sz="3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Соображайкино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4 клетки вправо до станции «</a:t>
            </a:r>
            <a:r>
              <a:rPr lang="ru-RU" sz="3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Сосчитайкино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/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 станции «</a:t>
            </a:r>
            <a:r>
              <a:rPr lang="ru-RU" sz="3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Сосчитайкино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2 клетки вниз до стации «Самостоятельная»</a:t>
            </a:r>
          </a:p>
          <a:p>
            <a:pPr lvl="0"/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 станции «Самостоятельная» 3</a:t>
            </a:r>
            <a: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клетки вправо до станции «</a:t>
            </a:r>
            <a:r>
              <a:rPr lang="ru-RU" sz="3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Задачкино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/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 станции «</a:t>
            </a:r>
            <a:r>
              <a:rPr lang="ru-RU" sz="3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Задачкино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3</a:t>
            </a:r>
            <a: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клетки вниз до станции «</a:t>
            </a:r>
            <a:r>
              <a:rPr lang="ru-RU" sz="3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Отдыхайкино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 станции «</a:t>
            </a:r>
            <a:r>
              <a:rPr lang="ru-RU" sz="3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Отдыхайкино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 1</a:t>
            </a:r>
            <a: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клетка 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вправо до станции «</a:t>
            </a:r>
            <a:r>
              <a:rPr lang="ru-RU" sz="3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Измеряйкино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4349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88640"/>
            <a:ext cx="8229600" cy="6172199"/>
          </a:xfrm>
        </p:spPr>
        <p:txBody>
          <a:bodyPr/>
          <a:lstStyle/>
          <a:p>
            <a:endParaRPr lang="ru-RU" dirty="0" smtClean="0">
              <a:effectLst/>
            </a:endParaRPr>
          </a:p>
          <a:p>
            <a:endParaRPr lang="ru-RU" dirty="0">
              <a:effectLst/>
            </a:endParaRPr>
          </a:p>
          <a:p>
            <a:endParaRPr lang="ru-RU" dirty="0" smtClean="0">
              <a:effectLst/>
            </a:endParaRPr>
          </a:p>
          <a:p>
            <a:endParaRPr lang="ru-RU" dirty="0">
              <a:effectLst/>
            </a:endParaRPr>
          </a:p>
          <a:p>
            <a:endParaRPr lang="ru-RU" dirty="0" smtClean="0">
              <a:effectLst/>
            </a:endParaRPr>
          </a:p>
          <a:p>
            <a:endParaRPr lang="ru-RU" dirty="0">
              <a:effectLst/>
            </a:endParaRPr>
          </a:p>
          <a:p>
            <a:endParaRPr lang="ru-RU" dirty="0" smtClean="0">
              <a:effectLst/>
            </a:endParaRPr>
          </a:p>
          <a:p>
            <a:endParaRPr lang="ru-RU" dirty="0">
              <a:effectLst/>
            </a:endParaRPr>
          </a:p>
          <a:p>
            <a:r>
              <a:rPr lang="ru-RU" sz="32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длину пути в метрах, если считать каждую клетку равной 10 метров. </a:t>
            </a:r>
            <a:b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(10+10+10+10)+(10+10)+(10+10+10)+ (10+10+10)+10=130(м)  </a:t>
            </a:r>
            <a:r>
              <a:rPr lang="ru-RU" dirty="0">
                <a:effectLst/>
              </a:rPr>
              <a:t>   </a:t>
            </a:r>
            <a:endParaRPr lang="ru-RU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187624" y="836712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915816" y="836712"/>
            <a:ext cx="0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915816" y="1700808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067944" y="1700808"/>
            <a:ext cx="0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067944" y="2564904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71873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Михаил\Desktop\img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3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562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Михаил\Desktop\img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4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8089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ихаил\Desktop\img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83" y="188640"/>
            <a:ext cx="8438989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98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40960" cy="674136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Тема урока : </a:t>
            </a:r>
            <a:r>
              <a:rPr lang="ru-RU" dirty="0" smtClean="0"/>
              <a:t>закрепление , обобщение и повторение .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FF0000"/>
                </a:solidFill>
              </a:rPr>
              <a:t>Цель урока : </a:t>
            </a:r>
            <a:r>
              <a:rPr lang="ru-RU" dirty="0" smtClean="0"/>
              <a:t>закрепить приемы сложения и вычитания при устных вычислениях ,уметь решать задачи.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658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4876800"/>
            <a:ext cx="8712968" cy="1432520"/>
          </a:xfrm>
        </p:spPr>
        <p:txBody>
          <a:bodyPr/>
          <a:lstStyle/>
          <a:p>
            <a:r>
              <a:rPr lang="ru-RU" dirty="0" smtClean="0"/>
              <a:t>Станция «</a:t>
            </a:r>
            <a:r>
              <a:rPr lang="ru-RU" dirty="0" err="1" smtClean="0"/>
              <a:t>Соображайкино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1026" name="Picture 2" descr="C:\Users\Михаил\Desktop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136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11560" y="-387423"/>
            <a:ext cx="8208912" cy="6048672"/>
          </a:xfrm>
        </p:spPr>
        <p:txBody>
          <a:bodyPr>
            <a:normAutofit/>
          </a:bodyPr>
          <a:lstStyle/>
          <a:p>
            <a:r>
              <a:rPr lang="ru-RU" dirty="0">
                <a:effectLst/>
              </a:rPr>
              <a:t>1.В саду росло 9 яблонь, 2 груши и 5 берёз. Сколько фруктовых деревьев росло в саду? (11</a:t>
            </a:r>
            <a:r>
              <a:rPr lang="ru-RU" dirty="0" smtClean="0">
                <a:effectLst/>
              </a:rPr>
              <a:t>)</a:t>
            </a:r>
          </a:p>
          <a:p>
            <a:endParaRPr lang="ru-RU" dirty="0">
              <a:effectLst/>
            </a:endParaRPr>
          </a:p>
          <a:p>
            <a:r>
              <a:rPr lang="ru-RU" dirty="0">
                <a:effectLst/>
              </a:rPr>
              <a:t>2.Ваня увидел на лугу 3 шмелей, 5 муравьёв, 2 божьих коровки и 1 лягушку. Сколько всего насекомых увидел Ваня? (10</a:t>
            </a:r>
            <a:r>
              <a:rPr lang="ru-RU" dirty="0" smtClean="0">
                <a:effectLst/>
              </a:rPr>
              <a:t>)</a:t>
            </a:r>
          </a:p>
          <a:p>
            <a:endParaRPr lang="ru-RU" dirty="0">
              <a:effectLst/>
            </a:endParaRPr>
          </a:p>
          <a:p>
            <a:r>
              <a:rPr lang="ru-RU" dirty="0">
                <a:effectLst/>
              </a:rPr>
              <a:t>3.В цирке выступало 4 козы, 17 кошек, 4 медведя и 10 собак.  Сколько всего домашних животных выступало в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цирке?(31</a:t>
            </a:r>
            <a:r>
              <a:rPr lang="ru-RU" dirty="0" smtClean="0">
                <a:effectLst/>
              </a:rPr>
              <a:t>)</a:t>
            </a:r>
          </a:p>
          <a:p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4. Пончик съел 14 пирожков с мясом, а с капустой на 6 больше. Сколько Пончик съел пирожков с капустой? (20)</a:t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823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Станция                              «</a:t>
            </a:r>
            <a:r>
              <a:rPr lang="ru-RU" dirty="0" err="1" smtClean="0"/>
              <a:t>Сосчитайкино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1026" name="Picture 2" descr="C:\Users\Михаил\Desktop\img2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470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685801"/>
            <a:ext cx="9144000" cy="2383159"/>
          </a:xfrm>
        </p:spPr>
        <p:txBody>
          <a:bodyPr>
            <a:norm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+67      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+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46         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-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32          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+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73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-50</a:t>
            </a:r>
            <a:b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25         </a:t>
            </a:r>
            <a:r>
              <a:rPr lang="ru-RU" sz="24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54                       19                       17                 26</a:t>
            </a: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Михаил\Desktop\0105622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47687"/>
            <a:ext cx="4248472" cy="4714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140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4653136"/>
            <a:ext cx="8784976" cy="1648544"/>
          </a:xfrm>
        </p:spPr>
        <p:txBody>
          <a:bodyPr/>
          <a:lstStyle/>
          <a:p>
            <a:r>
              <a:rPr lang="ru-RU" dirty="0" smtClean="0"/>
              <a:t>Станция «Самостоятельная».</a:t>
            </a:r>
            <a:endParaRPr lang="ru-RU" dirty="0"/>
          </a:p>
        </p:txBody>
      </p:sp>
      <p:pic>
        <p:nvPicPr>
          <p:cNvPr id="1026" name="Picture 2" descr="C:\Users\Михаил\Desktop\x720-0w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543"/>
            <a:ext cx="9144000" cy="510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46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194</TotalTime>
  <Words>129</Words>
  <Application>Microsoft Office PowerPoint</Application>
  <PresentationFormat>Экран (4:3)</PresentationFormat>
  <Paragraphs>35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Базовая</vt:lpstr>
      <vt:lpstr>Урок математики во  2 классе . Закрепление изученного материала по теме :  «Письменные вычисления»</vt:lpstr>
      <vt:lpstr>Презентация PowerPoint</vt:lpstr>
      <vt:lpstr>Презентация PowerPoint</vt:lpstr>
      <vt:lpstr>Тема урока : закрепление , обобщение и повторение .  Цель урока : закрепить приемы сложения и вычитания при устных вычислениях ,уметь решать задачи.</vt:lpstr>
      <vt:lpstr>Станция «Соображайкино».</vt:lpstr>
      <vt:lpstr>Презентация PowerPoint</vt:lpstr>
      <vt:lpstr>       Станция                              «Сосчитайкино».</vt:lpstr>
      <vt:lpstr>Презентация PowerPoint</vt:lpstr>
      <vt:lpstr>Станция «Самостоятельная».</vt:lpstr>
      <vt:lpstr>Презентация PowerPoint</vt:lpstr>
      <vt:lpstr>Презентация PowerPoint</vt:lpstr>
      <vt:lpstr>Работа по учебнику с.24 №21</vt:lpstr>
      <vt:lpstr>Станция «Отдыхайкино»</vt:lpstr>
      <vt:lpstr>Презентация PowerPoint</vt:lpstr>
      <vt:lpstr>Станция «Измеряйкино».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</dc:creator>
  <cp:lastModifiedBy>Михаил</cp:lastModifiedBy>
  <cp:revision>19</cp:revision>
  <dcterms:created xsi:type="dcterms:W3CDTF">2019-02-05T05:48:49Z</dcterms:created>
  <dcterms:modified xsi:type="dcterms:W3CDTF">2019-02-07T06:27:58Z</dcterms:modified>
</cp:coreProperties>
</file>