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70" r:id="rId4"/>
    <p:sldId id="269" r:id="rId5"/>
    <p:sldId id="258" r:id="rId6"/>
    <p:sldId id="267" r:id="rId7"/>
    <p:sldId id="271" r:id="rId8"/>
    <p:sldId id="260" r:id="rId9"/>
    <p:sldId id="272" r:id="rId10"/>
    <p:sldId id="273" r:id="rId11"/>
    <p:sldId id="274" r:id="rId12"/>
    <p:sldId id="261" r:id="rId13"/>
    <p:sldId id="262" r:id="rId14"/>
    <p:sldId id="263" r:id="rId15"/>
    <p:sldId id="259" r:id="rId16"/>
    <p:sldId id="264" r:id="rId17"/>
    <p:sldId id="266" r:id="rId18"/>
    <p:sldId id="265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58B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4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88877DE-D4A6-41FE-BACE-1F9CCD322B32}" type="doc">
      <dgm:prSet loTypeId="urn:microsoft.com/office/officeart/2005/8/layout/radial5" loCatId="cycle" qsTypeId="urn:microsoft.com/office/officeart/2005/8/quickstyle/3d3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53B1AE38-186C-4B52-8B1C-36E16D37D966}">
      <dgm:prSet phldrT="[Текст]"/>
      <dgm:spPr/>
      <dgm:t>
        <a:bodyPr/>
        <a:lstStyle/>
        <a:p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ИКТ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C55ECBD-6DD8-417A-A8F9-0450CA63FD3D}" type="parTrans" cxnId="{8B671911-93B5-4D3E-BC5D-A17D8DD58148}">
      <dgm:prSet/>
      <dgm:spPr/>
      <dgm:t>
        <a:bodyPr/>
        <a:lstStyle/>
        <a:p>
          <a:endParaRPr lang="ru-RU"/>
        </a:p>
      </dgm:t>
    </dgm:pt>
    <dgm:pt modelId="{187A216E-1950-43DE-BAA4-30D7DB6039EA}" type="sibTrans" cxnId="{8B671911-93B5-4D3E-BC5D-A17D8DD58148}">
      <dgm:prSet/>
      <dgm:spPr/>
      <dgm:t>
        <a:bodyPr/>
        <a:lstStyle/>
        <a:p>
          <a:endParaRPr lang="ru-RU"/>
        </a:p>
      </dgm:t>
    </dgm:pt>
    <dgm:pt modelId="{A767C2CC-7ED2-4E42-9409-364FEC97D048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Презентации (наглядность</a:t>
          </a:r>
          <a:r>
            <a: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endParaRPr lang="ru-RU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5E8D7C5-2E58-4524-80B9-651C0021CDFD}" type="parTrans" cxnId="{5AD455E2-42B1-43DD-80BA-C60B68611951}">
      <dgm:prSet/>
      <dgm:spPr/>
      <dgm:t>
        <a:bodyPr/>
        <a:lstStyle/>
        <a:p>
          <a:endParaRPr lang="ru-RU"/>
        </a:p>
      </dgm:t>
    </dgm:pt>
    <dgm:pt modelId="{375DA97C-CF1F-4D4B-BF43-E2F3A2DF658D}" type="sibTrans" cxnId="{5AD455E2-42B1-43DD-80BA-C60B68611951}">
      <dgm:prSet/>
      <dgm:spPr/>
      <dgm:t>
        <a:bodyPr/>
        <a:lstStyle/>
        <a:p>
          <a:endParaRPr lang="ru-RU"/>
        </a:p>
      </dgm:t>
    </dgm:pt>
    <dgm:pt modelId="{1A4F476D-2124-4D19-B34E-0A9FF52C7E0F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Анимация, музыка</a:t>
          </a:r>
          <a:endParaRPr lang="ru-RU" sz="2400" b="1" dirty="0">
            <a:effectLst/>
          </a:endParaRPr>
        </a:p>
      </dgm:t>
    </dgm:pt>
    <dgm:pt modelId="{6C1F89A7-27C0-4074-833A-2BC9C04884CC}" type="parTrans" cxnId="{62F8C3C1-944F-4127-BA3A-D12769F3CA26}">
      <dgm:prSet/>
      <dgm:spPr/>
      <dgm:t>
        <a:bodyPr/>
        <a:lstStyle/>
        <a:p>
          <a:endParaRPr lang="ru-RU"/>
        </a:p>
      </dgm:t>
    </dgm:pt>
    <dgm:pt modelId="{41845950-1B2C-4E08-9D19-19EF3FCC65C1}" type="sibTrans" cxnId="{62F8C3C1-944F-4127-BA3A-D12769F3CA26}">
      <dgm:prSet/>
      <dgm:spPr/>
      <dgm:t>
        <a:bodyPr/>
        <a:lstStyle/>
        <a:p>
          <a:endParaRPr lang="ru-RU"/>
        </a:p>
      </dgm:t>
    </dgm:pt>
    <dgm:pt modelId="{E6B15741-660B-4E6C-BAE7-4D324DB38003}">
      <dgm:prSet phldrT="[Текст]" custT="1"/>
      <dgm:spPr/>
      <dgm:t>
        <a:bodyPr/>
        <a:lstStyle/>
        <a:p>
          <a:r>
            <a:rPr lang="ru-RU" sz="2400" b="1" dirty="0" err="1" smtClean="0"/>
            <a:t>Исследователь-ская</a:t>
          </a:r>
          <a:r>
            <a:rPr lang="ru-RU" sz="2400" b="1" dirty="0" smtClean="0"/>
            <a:t> деятельность</a:t>
          </a:r>
          <a:endParaRPr lang="ru-RU" sz="2400" b="1" dirty="0"/>
        </a:p>
      </dgm:t>
    </dgm:pt>
    <dgm:pt modelId="{0DCADB67-956C-4A83-B3DA-DA0C7287B498}" type="parTrans" cxnId="{08728C75-9D54-450A-A20E-C0672AC95FC0}">
      <dgm:prSet/>
      <dgm:spPr/>
      <dgm:t>
        <a:bodyPr/>
        <a:lstStyle/>
        <a:p>
          <a:endParaRPr lang="ru-RU"/>
        </a:p>
      </dgm:t>
    </dgm:pt>
    <dgm:pt modelId="{2A88AAF2-FA31-45C8-850A-1F76E54E6B01}" type="sibTrans" cxnId="{08728C75-9D54-450A-A20E-C0672AC95FC0}">
      <dgm:prSet/>
      <dgm:spPr/>
      <dgm:t>
        <a:bodyPr/>
        <a:lstStyle/>
        <a:p>
          <a:endParaRPr lang="ru-RU"/>
        </a:p>
      </dgm:t>
    </dgm:pt>
    <dgm:pt modelId="{F75E7B51-3ED9-4E00-8512-48B31788D415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Электронные библиотеки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6419E6-7FC4-4866-A898-A59006DF7B22}" type="parTrans" cxnId="{77C95D9A-9FCA-4C43-9AC9-A6C9D4ED635D}">
      <dgm:prSet/>
      <dgm:spPr/>
      <dgm:t>
        <a:bodyPr/>
        <a:lstStyle/>
        <a:p>
          <a:endParaRPr lang="ru-RU"/>
        </a:p>
      </dgm:t>
    </dgm:pt>
    <dgm:pt modelId="{E0EEF9D5-F23C-43C1-BE43-638EF55EA8F7}" type="sibTrans" cxnId="{77C95D9A-9FCA-4C43-9AC9-A6C9D4ED635D}">
      <dgm:prSet/>
      <dgm:spPr/>
      <dgm:t>
        <a:bodyPr/>
        <a:lstStyle/>
        <a:p>
          <a:endParaRPr lang="ru-RU"/>
        </a:p>
      </dgm:t>
    </dgm:pt>
    <dgm:pt modelId="{9F846D0E-7E22-4C51-8F1D-4AB799175EB1}">
      <dgm:prSet custT="1"/>
      <dgm:spPr/>
      <dgm:t>
        <a:bodyPr/>
        <a:lstStyle/>
        <a:p>
          <a:r>
            <a:rPr lang="ru-RU" sz="2400" b="1" dirty="0" smtClean="0"/>
            <a:t>Дидактический материал</a:t>
          </a:r>
          <a:endParaRPr lang="ru-RU" sz="2400" b="1" dirty="0"/>
        </a:p>
      </dgm:t>
    </dgm:pt>
    <dgm:pt modelId="{27F9C5FB-5426-45B9-AACD-3BEF1082AF3D}" type="parTrans" cxnId="{BE4FF518-0939-457C-ADA2-C74CA7B764FF}">
      <dgm:prSet/>
      <dgm:spPr/>
      <dgm:t>
        <a:bodyPr/>
        <a:lstStyle/>
        <a:p>
          <a:endParaRPr lang="ru-RU"/>
        </a:p>
      </dgm:t>
    </dgm:pt>
    <dgm:pt modelId="{36B9697B-7679-4C42-94ED-1EC1A28E7648}" type="sibTrans" cxnId="{BE4FF518-0939-457C-ADA2-C74CA7B764FF}">
      <dgm:prSet/>
      <dgm:spPr/>
      <dgm:t>
        <a:bodyPr/>
        <a:lstStyle/>
        <a:p>
          <a:endParaRPr lang="ru-RU"/>
        </a:p>
      </dgm:t>
    </dgm:pt>
    <dgm:pt modelId="{55AE490E-9902-4C66-8BE6-7E17E342009F}">
      <dgm:prSet custT="1"/>
      <dgm:spPr/>
      <dgm:t>
        <a:bodyPr/>
        <a:lstStyle/>
        <a:p>
          <a:r>
            <a:rPr lang="ru-RU" sz="2400" b="1" baseline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Самостоятель-ная</a:t>
          </a:r>
          <a:r>
            <a:rPr lang="ru-RU" sz="2400" b="1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деятельность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F48DDC7-1369-4347-AA81-4F3698224250}" type="parTrans" cxnId="{EB0C742B-DAC4-46E8-93CA-0B6323165318}">
      <dgm:prSet/>
      <dgm:spPr/>
      <dgm:t>
        <a:bodyPr/>
        <a:lstStyle/>
        <a:p>
          <a:endParaRPr lang="ru-RU"/>
        </a:p>
      </dgm:t>
    </dgm:pt>
    <dgm:pt modelId="{528CACB6-390E-4AA4-B52D-467C809B55D8}" type="sibTrans" cxnId="{EB0C742B-DAC4-46E8-93CA-0B6323165318}">
      <dgm:prSet/>
      <dgm:spPr/>
      <dgm:t>
        <a:bodyPr/>
        <a:lstStyle/>
        <a:p>
          <a:endParaRPr lang="ru-RU"/>
        </a:p>
      </dgm:t>
    </dgm:pt>
    <dgm:pt modelId="{5E7724EB-60B8-4F83-A4A0-ECC505F8FE1A}">
      <dgm:prSet custT="1"/>
      <dgm:spPr/>
      <dgm:t>
        <a:bodyPr/>
        <a:lstStyle/>
        <a:p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Дифференциаль-ное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обучение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54A776-7E1A-4F26-A92D-4486505F692B}" type="parTrans" cxnId="{54B5394A-B6FE-4AD6-AFAC-0301477B3E5D}">
      <dgm:prSet/>
      <dgm:spPr/>
      <dgm:t>
        <a:bodyPr/>
        <a:lstStyle/>
        <a:p>
          <a:endParaRPr lang="ru-RU"/>
        </a:p>
      </dgm:t>
    </dgm:pt>
    <dgm:pt modelId="{AA0B1E06-3B9B-4B5C-A4FF-11B5E4E0AE06}" type="sibTrans" cxnId="{54B5394A-B6FE-4AD6-AFAC-0301477B3E5D}">
      <dgm:prSet/>
      <dgm:spPr/>
      <dgm:t>
        <a:bodyPr/>
        <a:lstStyle/>
        <a:p>
          <a:endParaRPr lang="ru-RU"/>
        </a:p>
      </dgm:t>
    </dgm:pt>
    <dgm:pt modelId="{F97F092C-1E41-4C90-A800-DAC57E0D5814}" type="pres">
      <dgm:prSet presAssocID="{788877DE-D4A6-41FE-BACE-1F9CCD322B3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1964F4-5154-4BDF-BF6D-07E5AFA97B29}" type="pres">
      <dgm:prSet presAssocID="{53B1AE38-186C-4B52-8B1C-36E16D37D966}" presName="centerShape" presStyleLbl="node0" presStyleIdx="0" presStyleCnt="1"/>
      <dgm:spPr/>
      <dgm:t>
        <a:bodyPr/>
        <a:lstStyle/>
        <a:p>
          <a:endParaRPr lang="ru-RU"/>
        </a:p>
      </dgm:t>
    </dgm:pt>
    <dgm:pt modelId="{CF1B79D6-4C76-443A-B187-5A645BE39C87}" type="pres">
      <dgm:prSet presAssocID="{75E8D7C5-2E58-4524-80B9-651C0021CDFD}" presName="parTrans" presStyleLbl="sibTrans2D1" presStyleIdx="0" presStyleCnt="7"/>
      <dgm:spPr/>
      <dgm:t>
        <a:bodyPr/>
        <a:lstStyle/>
        <a:p>
          <a:endParaRPr lang="ru-RU"/>
        </a:p>
      </dgm:t>
    </dgm:pt>
    <dgm:pt modelId="{0D7F7914-7E00-4622-8EE5-5D00831E17E4}" type="pres">
      <dgm:prSet presAssocID="{75E8D7C5-2E58-4524-80B9-651C0021CDFD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F502E2CD-8E66-4C61-A28D-4C67541C99FF}" type="pres">
      <dgm:prSet presAssocID="{A767C2CC-7ED2-4E42-9409-364FEC97D048}" presName="node" presStyleLbl="node1" presStyleIdx="0" presStyleCnt="7" custScaleX="172012" custRadScaleRad="98195" custRadScaleInc="7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121A61-7CB7-439F-9307-E51F0D85D0AF}" type="pres">
      <dgm:prSet presAssocID="{6C1F89A7-27C0-4074-833A-2BC9C04884CC}" presName="parTrans" presStyleLbl="sibTrans2D1" presStyleIdx="1" presStyleCnt="7"/>
      <dgm:spPr/>
      <dgm:t>
        <a:bodyPr/>
        <a:lstStyle/>
        <a:p>
          <a:endParaRPr lang="ru-RU"/>
        </a:p>
      </dgm:t>
    </dgm:pt>
    <dgm:pt modelId="{1E4194AF-80BB-4698-8BBF-0F8E3EA83B9B}" type="pres">
      <dgm:prSet presAssocID="{6C1F89A7-27C0-4074-833A-2BC9C04884CC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28CE1183-070C-4837-B225-13A524B4F6CA}" type="pres">
      <dgm:prSet presAssocID="{1A4F476D-2124-4D19-B34E-0A9FF52C7E0F}" presName="node" presStyleLbl="node1" presStyleIdx="1" presStyleCnt="7" custScaleX="180452" custRadScaleRad="135441" custRadScaleInc="400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2D2B35-D63F-4856-ABB8-CACA24204ACC}" type="pres">
      <dgm:prSet presAssocID="{0DCADB67-956C-4A83-B3DA-DA0C7287B498}" presName="parTrans" presStyleLbl="sibTrans2D1" presStyleIdx="2" presStyleCnt="7"/>
      <dgm:spPr/>
      <dgm:t>
        <a:bodyPr/>
        <a:lstStyle/>
        <a:p>
          <a:endParaRPr lang="ru-RU"/>
        </a:p>
      </dgm:t>
    </dgm:pt>
    <dgm:pt modelId="{784770D7-2D70-40CC-9C98-E0E833CF291E}" type="pres">
      <dgm:prSet presAssocID="{0DCADB67-956C-4A83-B3DA-DA0C7287B498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61026C71-5A69-49FF-A017-081B536CA308}" type="pres">
      <dgm:prSet presAssocID="{E6B15741-660B-4E6C-BAE7-4D324DB38003}" presName="node" presStyleLbl="node1" presStyleIdx="2" presStyleCnt="7" custScaleX="197406" custRadScaleRad="118064" custRadScaleInc="-17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67DBED-709F-49F8-85C4-B5DF4214A07A}" type="pres">
      <dgm:prSet presAssocID="{DC6419E6-7FC4-4866-A898-A59006DF7B22}" presName="parTrans" presStyleLbl="sibTrans2D1" presStyleIdx="3" presStyleCnt="7"/>
      <dgm:spPr/>
      <dgm:t>
        <a:bodyPr/>
        <a:lstStyle/>
        <a:p>
          <a:endParaRPr lang="ru-RU"/>
        </a:p>
      </dgm:t>
    </dgm:pt>
    <dgm:pt modelId="{5103D6D5-00D9-48E5-BABF-E0630C76E8FE}" type="pres">
      <dgm:prSet presAssocID="{DC6419E6-7FC4-4866-A898-A59006DF7B22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768BD7D5-2A35-4F47-B260-96FAAD0CFE19}" type="pres">
      <dgm:prSet presAssocID="{F75E7B51-3ED9-4E00-8512-48B31788D415}" presName="node" presStyleLbl="node1" presStyleIdx="3" presStyleCnt="7" custScaleX="177065" custRadScaleRad="119546" custRadScaleInc="-51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184187-C9EF-435F-9851-A84CC70B1132}" type="pres">
      <dgm:prSet presAssocID="{27F9C5FB-5426-45B9-AACD-3BEF1082AF3D}" presName="parTrans" presStyleLbl="sibTrans2D1" presStyleIdx="4" presStyleCnt="7"/>
      <dgm:spPr/>
      <dgm:t>
        <a:bodyPr/>
        <a:lstStyle/>
        <a:p>
          <a:endParaRPr lang="ru-RU"/>
        </a:p>
      </dgm:t>
    </dgm:pt>
    <dgm:pt modelId="{3318F070-1457-4B7C-8F13-12A6DBACEED8}" type="pres">
      <dgm:prSet presAssocID="{27F9C5FB-5426-45B9-AACD-3BEF1082AF3D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70484518-69AD-48B6-A5EF-C9116465AFFA}" type="pres">
      <dgm:prSet presAssocID="{9F846D0E-7E22-4C51-8F1D-4AB799175EB1}" presName="node" presStyleLbl="node1" presStyleIdx="4" presStyleCnt="7" custScaleX="210582" custRadScaleRad="111028" custRadScaleInc="392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D1A5CC-4C95-4752-800F-265BCBDDCDF9}" type="pres">
      <dgm:prSet presAssocID="{6F48DDC7-1369-4347-AA81-4F3698224250}" presName="parTrans" presStyleLbl="sibTrans2D1" presStyleIdx="5" presStyleCnt="7"/>
      <dgm:spPr/>
      <dgm:t>
        <a:bodyPr/>
        <a:lstStyle/>
        <a:p>
          <a:endParaRPr lang="ru-RU"/>
        </a:p>
      </dgm:t>
    </dgm:pt>
    <dgm:pt modelId="{EB86340F-9F32-4199-90BC-D11DE0F5F4BC}" type="pres">
      <dgm:prSet presAssocID="{6F48DDC7-1369-4347-AA81-4F3698224250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9B304775-491B-4CCC-8A69-CD25A9E17D43}" type="pres">
      <dgm:prSet presAssocID="{55AE490E-9902-4C66-8BE6-7E17E342009F}" presName="node" presStyleLbl="node1" presStyleIdx="5" presStyleCnt="7" custScaleX="203142" custRadScaleRad="127885" custRadScaleInc="22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6CF601-3479-4823-87D7-1FFAE783F4AB}" type="pres">
      <dgm:prSet presAssocID="{E754A776-7E1A-4F26-A92D-4486505F692B}" presName="parTrans" presStyleLbl="sibTrans2D1" presStyleIdx="6" presStyleCnt="7"/>
      <dgm:spPr/>
      <dgm:t>
        <a:bodyPr/>
        <a:lstStyle/>
        <a:p>
          <a:endParaRPr lang="ru-RU"/>
        </a:p>
      </dgm:t>
    </dgm:pt>
    <dgm:pt modelId="{E60125AE-155D-471D-BD4C-6DFB4111EA9D}" type="pres">
      <dgm:prSet presAssocID="{E754A776-7E1A-4F26-A92D-4486505F692B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9647C74D-2992-425E-BD32-A139A1900538}" type="pres">
      <dgm:prSet presAssocID="{5E7724EB-60B8-4F83-A4A0-ECC505F8FE1A}" presName="node" presStyleLbl="node1" presStyleIdx="6" presStyleCnt="7" custScaleX="214364" custRadScaleRad="123643" custRadScaleInc="-411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85FA53-7BB3-410B-B760-ECC4095A6686}" type="presOf" srcId="{9F846D0E-7E22-4C51-8F1D-4AB799175EB1}" destId="{70484518-69AD-48B6-A5EF-C9116465AFFA}" srcOrd="0" destOrd="0" presId="urn:microsoft.com/office/officeart/2005/8/layout/radial5"/>
    <dgm:cxn modelId="{08728C75-9D54-450A-A20E-C0672AC95FC0}" srcId="{53B1AE38-186C-4B52-8B1C-36E16D37D966}" destId="{E6B15741-660B-4E6C-BAE7-4D324DB38003}" srcOrd="2" destOrd="0" parTransId="{0DCADB67-956C-4A83-B3DA-DA0C7287B498}" sibTransId="{2A88AAF2-FA31-45C8-850A-1F76E54E6B01}"/>
    <dgm:cxn modelId="{F5CC5482-895D-43B1-B17B-819DF1F292DE}" type="presOf" srcId="{0DCADB67-956C-4A83-B3DA-DA0C7287B498}" destId="{784770D7-2D70-40CC-9C98-E0E833CF291E}" srcOrd="1" destOrd="0" presId="urn:microsoft.com/office/officeart/2005/8/layout/radial5"/>
    <dgm:cxn modelId="{E3CDA3C5-26FC-4ACC-A818-533ED6F2816C}" type="presOf" srcId="{5E7724EB-60B8-4F83-A4A0-ECC505F8FE1A}" destId="{9647C74D-2992-425E-BD32-A139A1900538}" srcOrd="0" destOrd="0" presId="urn:microsoft.com/office/officeart/2005/8/layout/radial5"/>
    <dgm:cxn modelId="{D886B847-EC10-4385-AA07-43ED120B4B4D}" type="presOf" srcId="{E6B15741-660B-4E6C-BAE7-4D324DB38003}" destId="{61026C71-5A69-49FF-A017-081B536CA308}" srcOrd="0" destOrd="0" presId="urn:microsoft.com/office/officeart/2005/8/layout/radial5"/>
    <dgm:cxn modelId="{DAC2D046-95EC-4C1A-A427-04F674E0B237}" type="presOf" srcId="{6C1F89A7-27C0-4074-833A-2BC9C04884CC}" destId="{29121A61-7CB7-439F-9307-E51F0D85D0AF}" srcOrd="0" destOrd="0" presId="urn:microsoft.com/office/officeart/2005/8/layout/radial5"/>
    <dgm:cxn modelId="{905DD845-F63D-49C9-B82D-6503743EBB6C}" type="presOf" srcId="{6F48DDC7-1369-4347-AA81-4F3698224250}" destId="{EB86340F-9F32-4199-90BC-D11DE0F5F4BC}" srcOrd="1" destOrd="0" presId="urn:microsoft.com/office/officeart/2005/8/layout/radial5"/>
    <dgm:cxn modelId="{5AD455E2-42B1-43DD-80BA-C60B68611951}" srcId="{53B1AE38-186C-4B52-8B1C-36E16D37D966}" destId="{A767C2CC-7ED2-4E42-9409-364FEC97D048}" srcOrd="0" destOrd="0" parTransId="{75E8D7C5-2E58-4524-80B9-651C0021CDFD}" sibTransId="{375DA97C-CF1F-4D4B-BF43-E2F3A2DF658D}"/>
    <dgm:cxn modelId="{0D6F200E-1B62-4C6F-B7CE-CF8A02830765}" type="presOf" srcId="{6F48DDC7-1369-4347-AA81-4F3698224250}" destId="{26D1A5CC-4C95-4752-800F-265BCBDDCDF9}" srcOrd="0" destOrd="0" presId="urn:microsoft.com/office/officeart/2005/8/layout/radial5"/>
    <dgm:cxn modelId="{59374CAF-723C-48FF-8905-309C1483E11C}" type="presOf" srcId="{E754A776-7E1A-4F26-A92D-4486505F692B}" destId="{E60125AE-155D-471D-BD4C-6DFB4111EA9D}" srcOrd="1" destOrd="0" presId="urn:microsoft.com/office/officeart/2005/8/layout/radial5"/>
    <dgm:cxn modelId="{77C95D9A-9FCA-4C43-9AC9-A6C9D4ED635D}" srcId="{53B1AE38-186C-4B52-8B1C-36E16D37D966}" destId="{F75E7B51-3ED9-4E00-8512-48B31788D415}" srcOrd="3" destOrd="0" parTransId="{DC6419E6-7FC4-4866-A898-A59006DF7B22}" sibTransId="{E0EEF9D5-F23C-43C1-BE43-638EF55EA8F7}"/>
    <dgm:cxn modelId="{1D98CAC1-5C5E-4902-8F83-FE8A4364144A}" type="presOf" srcId="{E754A776-7E1A-4F26-A92D-4486505F692B}" destId="{306CF601-3479-4823-87D7-1FFAE783F4AB}" srcOrd="0" destOrd="0" presId="urn:microsoft.com/office/officeart/2005/8/layout/radial5"/>
    <dgm:cxn modelId="{15E69E08-4360-4AA6-86D9-611ECD343708}" type="presOf" srcId="{DC6419E6-7FC4-4866-A898-A59006DF7B22}" destId="{5103D6D5-00D9-48E5-BABF-E0630C76E8FE}" srcOrd="1" destOrd="0" presId="urn:microsoft.com/office/officeart/2005/8/layout/radial5"/>
    <dgm:cxn modelId="{E4F91328-3C0A-4D7F-A081-655E8E6A33D1}" type="presOf" srcId="{0DCADB67-956C-4A83-B3DA-DA0C7287B498}" destId="{B42D2B35-D63F-4856-ABB8-CACA24204ACC}" srcOrd="0" destOrd="0" presId="urn:microsoft.com/office/officeart/2005/8/layout/radial5"/>
    <dgm:cxn modelId="{54B5394A-B6FE-4AD6-AFAC-0301477B3E5D}" srcId="{53B1AE38-186C-4B52-8B1C-36E16D37D966}" destId="{5E7724EB-60B8-4F83-A4A0-ECC505F8FE1A}" srcOrd="6" destOrd="0" parTransId="{E754A776-7E1A-4F26-A92D-4486505F692B}" sibTransId="{AA0B1E06-3B9B-4B5C-A4FF-11B5E4E0AE06}"/>
    <dgm:cxn modelId="{8B671911-93B5-4D3E-BC5D-A17D8DD58148}" srcId="{788877DE-D4A6-41FE-BACE-1F9CCD322B32}" destId="{53B1AE38-186C-4B52-8B1C-36E16D37D966}" srcOrd="0" destOrd="0" parTransId="{8C55ECBD-6DD8-417A-A8F9-0450CA63FD3D}" sibTransId="{187A216E-1950-43DE-BAA4-30D7DB6039EA}"/>
    <dgm:cxn modelId="{F9B193B1-12F3-457A-82DB-5411035BB0D1}" type="presOf" srcId="{6C1F89A7-27C0-4074-833A-2BC9C04884CC}" destId="{1E4194AF-80BB-4698-8BBF-0F8E3EA83B9B}" srcOrd="1" destOrd="0" presId="urn:microsoft.com/office/officeart/2005/8/layout/radial5"/>
    <dgm:cxn modelId="{243FD959-F7EB-40CF-960E-95C32E80CE96}" type="presOf" srcId="{75E8D7C5-2E58-4524-80B9-651C0021CDFD}" destId="{CF1B79D6-4C76-443A-B187-5A645BE39C87}" srcOrd="0" destOrd="0" presId="urn:microsoft.com/office/officeart/2005/8/layout/radial5"/>
    <dgm:cxn modelId="{68DB8D59-7991-45CF-8348-99C9442CF25E}" type="presOf" srcId="{53B1AE38-186C-4B52-8B1C-36E16D37D966}" destId="{2B1964F4-5154-4BDF-BF6D-07E5AFA97B29}" srcOrd="0" destOrd="0" presId="urn:microsoft.com/office/officeart/2005/8/layout/radial5"/>
    <dgm:cxn modelId="{CE65DF47-0735-4456-A998-C532FB7427FD}" type="presOf" srcId="{27F9C5FB-5426-45B9-AACD-3BEF1082AF3D}" destId="{CF184187-C9EF-435F-9851-A84CC70B1132}" srcOrd="0" destOrd="0" presId="urn:microsoft.com/office/officeart/2005/8/layout/radial5"/>
    <dgm:cxn modelId="{BE4FF518-0939-457C-ADA2-C74CA7B764FF}" srcId="{53B1AE38-186C-4B52-8B1C-36E16D37D966}" destId="{9F846D0E-7E22-4C51-8F1D-4AB799175EB1}" srcOrd="4" destOrd="0" parTransId="{27F9C5FB-5426-45B9-AACD-3BEF1082AF3D}" sibTransId="{36B9697B-7679-4C42-94ED-1EC1A28E7648}"/>
    <dgm:cxn modelId="{4BDDC880-F600-443A-8FE8-94521B665A4A}" type="presOf" srcId="{788877DE-D4A6-41FE-BACE-1F9CCD322B32}" destId="{F97F092C-1E41-4C90-A800-DAC57E0D5814}" srcOrd="0" destOrd="0" presId="urn:microsoft.com/office/officeart/2005/8/layout/radial5"/>
    <dgm:cxn modelId="{EB0C742B-DAC4-46E8-93CA-0B6323165318}" srcId="{53B1AE38-186C-4B52-8B1C-36E16D37D966}" destId="{55AE490E-9902-4C66-8BE6-7E17E342009F}" srcOrd="5" destOrd="0" parTransId="{6F48DDC7-1369-4347-AA81-4F3698224250}" sibTransId="{528CACB6-390E-4AA4-B52D-467C809B55D8}"/>
    <dgm:cxn modelId="{B78B3B36-9EE5-4319-A261-5048C8F366A2}" type="presOf" srcId="{F75E7B51-3ED9-4E00-8512-48B31788D415}" destId="{768BD7D5-2A35-4F47-B260-96FAAD0CFE19}" srcOrd="0" destOrd="0" presId="urn:microsoft.com/office/officeart/2005/8/layout/radial5"/>
    <dgm:cxn modelId="{62F8C3C1-944F-4127-BA3A-D12769F3CA26}" srcId="{53B1AE38-186C-4B52-8B1C-36E16D37D966}" destId="{1A4F476D-2124-4D19-B34E-0A9FF52C7E0F}" srcOrd="1" destOrd="0" parTransId="{6C1F89A7-27C0-4074-833A-2BC9C04884CC}" sibTransId="{41845950-1B2C-4E08-9D19-19EF3FCC65C1}"/>
    <dgm:cxn modelId="{79FF3CAE-CBF6-45A1-AC0C-525EEF5583AA}" type="presOf" srcId="{27F9C5FB-5426-45B9-AACD-3BEF1082AF3D}" destId="{3318F070-1457-4B7C-8F13-12A6DBACEED8}" srcOrd="1" destOrd="0" presId="urn:microsoft.com/office/officeart/2005/8/layout/radial5"/>
    <dgm:cxn modelId="{EBCE2AD6-F8FC-4816-8641-0F28FA6513F5}" type="presOf" srcId="{75E8D7C5-2E58-4524-80B9-651C0021CDFD}" destId="{0D7F7914-7E00-4622-8EE5-5D00831E17E4}" srcOrd="1" destOrd="0" presId="urn:microsoft.com/office/officeart/2005/8/layout/radial5"/>
    <dgm:cxn modelId="{138CC700-F435-48C2-80DE-F0AB5FFBF520}" type="presOf" srcId="{55AE490E-9902-4C66-8BE6-7E17E342009F}" destId="{9B304775-491B-4CCC-8A69-CD25A9E17D43}" srcOrd="0" destOrd="0" presId="urn:microsoft.com/office/officeart/2005/8/layout/radial5"/>
    <dgm:cxn modelId="{96AEE560-8771-4385-9896-6D7667D792C2}" type="presOf" srcId="{1A4F476D-2124-4D19-B34E-0A9FF52C7E0F}" destId="{28CE1183-070C-4837-B225-13A524B4F6CA}" srcOrd="0" destOrd="0" presId="urn:microsoft.com/office/officeart/2005/8/layout/radial5"/>
    <dgm:cxn modelId="{0E3FAC0B-17CB-439A-A0A4-CE18ABD7BD51}" type="presOf" srcId="{DC6419E6-7FC4-4866-A898-A59006DF7B22}" destId="{0867DBED-709F-49F8-85C4-B5DF4214A07A}" srcOrd="0" destOrd="0" presId="urn:microsoft.com/office/officeart/2005/8/layout/radial5"/>
    <dgm:cxn modelId="{05A89432-89AF-4020-90DF-7BA16C68B7F6}" type="presOf" srcId="{A767C2CC-7ED2-4E42-9409-364FEC97D048}" destId="{F502E2CD-8E66-4C61-A28D-4C67541C99FF}" srcOrd="0" destOrd="0" presId="urn:microsoft.com/office/officeart/2005/8/layout/radial5"/>
    <dgm:cxn modelId="{5FA764E7-49DC-499D-9A99-9860CD5FE79E}" type="presParOf" srcId="{F97F092C-1E41-4C90-A800-DAC57E0D5814}" destId="{2B1964F4-5154-4BDF-BF6D-07E5AFA97B29}" srcOrd="0" destOrd="0" presId="urn:microsoft.com/office/officeart/2005/8/layout/radial5"/>
    <dgm:cxn modelId="{8DC75793-5FE4-4A3A-951B-85DB492B0E3F}" type="presParOf" srcId="{F97F092C-1E41-4C90-A800-DAC57E0D5814}" destId="{CF1B79D6-4C76-443A-B187-5A645BE39C87}" srcOrd="1" destOrd="0" presId="urn:microsoft.com/office/officeart/2005/8/layout/radial5"/>
    <dgm:cxn modelId="{1C7A5D73-01E1-4A95-8A89-B17561811864}" type="presParOf" srcId="{CF1B79D6-4C76-443A-B187-5A645BE39C87}" destId="{0D7F7914-7E00-4622-8EE5-5D00831E17E4}" srcOrd="0" destOrd="0" presId="urn:microsoft.com/office/officeart/2005/8/layout/radial5"/>
    <dgm:cxn modelId="{43CD329B-BAED-4953-8812-D4DF270B6508}" type="presParOf" srcId="{F97F092C-1E41-4C90-A800-DAC57E0D5814}" destId="{F502E2CD-8E66-4C61-A28D-4C67541C99FF}" srcOrd="2" destOrd="0" presId="urn:microsoft.com/office/officeart/2005/8/layout/radial5"/>
    <dgm:cxn modelId="{E110314B-9B4B-4D9E-81FB-8E89ADF70080}" type="presParOf" srcId="{F97F092C-1E41-4C90-A800-DAC57E0D5814}" destId="{29121A61-7CB7-439F-9307-E51F0D85D0AF}" srcOrd="3" destOrd="0" presId="urn:microsoft.com/office/officeart/2005/8/layout/radial5"/>
    <dgm:cxn modelId="{7FF30FE2-A0B9-425F-9B6F-83741EBEB508}" type="presParOf" srcId="{29121A61-7CB7-439F-9307-E51F0D85D0AF}" destId="{1E4194AF-80BB-4698-8BBF-0F8E3EA83B9B}" srcOrd="0" destOrd="0" presId="urn:microsoft.com/office/officeart/2005/8/layout/radial5"/>
    <dgm:cxn modelId="{FEA3ADB9-30AB-41AC-90A2-E671F3C6CB53}" type="presParOf" srcId="{F97F092C-1E41-4C90-A800-DAC57E0D5814}" destId="{28CE1183-070C-4837-B225-13A524B4F6CA}" srcOrd="4" destOrd="0" presId="urn:microsoft.com/office/officeart/2005/8/layout/radial5"/>
    <dgm:cxn modelId="{FA8F0A99-4807-44FC-8FA9-84A105AB34B8}" type="presParOf" srcId="{F97F092C-1E41-4C90-A800-DAC57E0D5814}" destId="{B42D2B35-D63F-4856-ABB8-CACA24204ACC}" srcOrd="5" destOrd="0" presId="urn:microsoft.com/office/officeart/2005/8/layout/radial5"/>
    <dgm:cxn modelId="{72FFF3A2-66A9-4FDE-9E24-C1DB7FB8B8A7}" type="presParOf" srcId="{B42D2B35-D63F-4856-ABB8-CACA24204ACC}" destId="{784770D7-2D70-40CC-9C98-E0E833CF291E}" srcOrd="0" destOrd="0" presId="urn:microsoft.com/office/officeart/2005/8/layout/radial5"/>
    <dgm:cxn modelId="{7CAD4D82-EF9B-4F45-ABB5-3EC532A0D4EA}" type="presParOf" srcId="{F97F092C-1E41-4C90-A800-DAC57E0D5814}" destId="{61026C71-5A69-49FF-A017-081B536CA308}" srcOrd="6" destOrd="0" presId="urn:microsoft.com/office/officeart/2005/8/layout/radial5"/>
    <dgm:cxn modelId="{E24D0550-9A0D-4D7B-BEDA-59C85F602DB4}" type="presParOf" srcId="{F97F092C-1E41-4C90-A800-DAC57E0D5814}" destId="{0867DBED-709F-49F8-85C4-B5DF4214A07A}" srcOrd="7" destOrd="0" presId="urn:microsoft.com/office/officeart/2005/8/layout/radial5"/>
    <dgm:cxn modelId="{F4566308-2E21-42EE-930A-809D395504D6}" type="presParOf" srcId="{0867DBED-709F-49F8-85C4-B5DF4214A07A}" destId="{5103D6D5-00D9-48E5-BABF-E0630C76E8FE}" srcOrd="0" destOrd="0" presId="urn:microsoft.com/office/officeart/2005/8/layout/radial5"/>
    <dgm:cxn modelId="{4C7B952A-D459-4919-BE24-5D3A6D1BD350}" type="presParOf" srcId="{F97F092C-1E41-4C90-A800-DAC57E0D5814}" destId="{768BD7D5-2A35-4F47-B260-96FAAD0CFE19}" srcOrd="8" destOrd="0" presId="urn:microsoft.com/office/officeart/2005/8/layout/radial5"/>
    <dgm:cxn modelId="{5BBB6265-02BE-424F-808F-1EC9FC618C12}" type="presParOf" srcId="{F97F092C-1E41-4C90-A800-DAC57E0D5814}" destId="{CF184187-C9EF-435F-9851-A84CC70B1132}" srcOrd="9" destOrd="0" presId="urn:microsoft.com/office/officeart/2005/8/layout/radial5"/>
    <dgm:cxn modelId="{7EFD02E5-FC8D-4433-8867-76AFB4769857}" type="presParOf" srcId="{CF184187-C9EF-435F-9851-A84CC70B1132}" destId="{3318F070-1457-4B7C-8F13-12A6DBACEED8}" srcOrd="0" destOrd="0" presId="urn:microsoft.com/office/officeart/2005/8/layout/radial5"/>
    <dgm:cxn modelId="{6E4F7EAE-E8D6-4A8C-A074-C6ED799F587A}" type="presParOf" srcId="{F97F092C-1E41-4C90-A800-DAC57E0D5814}" destId="{70484518-69AD-48B6-A5EF-C9116465AFFA}" srcOrd="10" destOrd="0" presId="urn:microsoft.com/office/officeart/2005/8/layout/radial5"/>
    <dgm:cxn modelId="{9B55063F-D9C1-4CA7-A567-490296EFC91D}" type="presParOf" srcId="{F97F092C-1E41-4C90-A800-DAC57E0D5814}" destId="{26D1A5CC-4C95-4752-800F-265BCBDDCDF9}" srcOrd="11" destOrd="0" presId="urn:microsoft.com/office/officeart/2005/8/layout/radial5"/>
    <dgm:cxn modelId="{EE0E7E6B-4E7A-45B6-B41A-D7AD7BBE8D92}" type="presParOf" srcId="{26D1A5CC-4C95-4752-800F-265BCBDDCDF9}" destId="{EB86340F-9F32-4199-90BC-D11DE0F5F4BC}" srcOrd="0" destOrd="0" presId="urn:microsoft.com/office/officeart/2005/8/layout/radial5"/>
    <dgm:cxn modelId="{CC3CBC5F-34B2-4FFC-8129-675D0D12B328}" type="presParOf" srcId="{F97F092C-1E41-4C90-A800-DAC57E0D5814}" destId="{9B304775-491B-4CCC-8A69-CD25A9E17D43}" srcOrd="12" destOrd="0" presId="urn:microsoft.com/office/officeart/2005/8/layout/radial5"/>
    <dgm:cxn modelId="{6878C43A-4D12-4F7B-B066-713365AB571D}" type="presParOf" srcId="{F97F092C-1E41-4C90-A800-DAC57E0D5814}" destId="{306CF601-3479-4823-87D7-1FFAE783F4AB}" srcOrd="13" destOrd="0" presId="urn:microsoft.com/office/officeart/2005/8/layout/radial5"/>
    <dgm:cxn modelId="{E8B8051C-CBDC-47B2-8B6A-716EFC5B65E2}" type="presParOf" srcId="{306CF601-3479-4823-87D7-1FFAE783F4AB}" destId="{E60125AE-155D-471D-BD4C-6DFB4111EA9D}" srcOrd="0" destOrd="0" presId="urn:microsoft.com/office/officeart/2005/8/layout/radial5"/>
    <dgm:cxn modelId="{D9186B09-2891-4952-9253-7A0B9731B71A}" type="presParOf" srcId="{F97F092C-1E41-4C90-A800-DAC57E0D5814}" destId="{9647C74D-2992-425E-BD32-A139A1900538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1964F4-5154-4BDF-BF6D-07E5AFA97B29}">
      <dsp:nvSpPr>
        <dsp:cNvPr id="0" name=""/>
        <dsp:cNvSpPr/>
      </dsp:nvSpPr>
      <dsp:spPr>
        <a:xfrm>
          <a:off x="3640063" y="2251442"/>
          <a:ext cx="1728990" cy="1728990"/>
        </a:xfrm>
        <a:prstGeom prst="ellipse">
          <a:avLst/>
        </a:prstGeom>
        <a:solidFill>
          <a:schemeClr val="accent1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1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ИКТ</a:t>
          </a:r>
          <a:endParaRPr lang="ru-RU" sz="51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40063" y="2251442"/>
        <a:ext cx="1728990" cy="1728990"/>
      </dsp:txXfrm>
    </dsp:sp>
    <dsp:sp modelId="{CF1B79D6-4C76-443A-B187-5A645BE39C87}">
      <dsp:nvSpPr>
        <dsp:cNvPr id="0" name=""/>
        <dsp:cNvSpPr/>
      </dsp:nvSpPr>
      <dsp:spPr>
        <a:xfrm rot="16317550">
          <a:off x="4373016" y="1643688"/>
          <a:ext cx="343697" cy="5878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6317550">
        <a:off x="4373016" y="1643688"/>
        <a:ext cx="343697" cy="587856"/>
      </dsp:txXfrm>
    </dsp:sp>
    <dsp:sp modelId="{F502E2CD-8E66-4C61-A28D-4C67541C99FF}">
      <dsp:nvSpPr>
        <dsp:cNvPr id="0" name=""/>
        <dsp:cNvSpPr/>
      </dsp:nvSpPr>
      <dsp:spPr>
        <a:xfrm>
          <a:off x="3244560" y="47904"/>
          <a:ext cx="2676664" cy="1556091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Презентации (наглядность</a:t>
          </a:r>
          <a:r>
            <a:rPr lang="ru-RU" sz="2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endParaRPr lang="ru-RU" sz="2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44560" y="47904"/>
        <a:ext cx="2676664" cy="1556091"/>
      </dsp:txXfrm>
    </dsp:sp>
    <dsp:sp modelId="{29121A61-7CB7-439F-9307-E51F0D85D0AF}">
      <dsp:nvSpPr>
        <dsp:cNvPr id="0" name=""/>
        <dsp:cNvSpPr/>
      </dsp:nvSpPr>
      <dsp:spPr>
        <a:xfrm rot="19903289">
          <a:off x="5452645" y="2147742"/>
          <a:ext cx="610576" cy="5878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62519"/>
            <a:satOff val="-1155"/>
            <a:lumOff val="535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9903289">
        <a:off x="5452645" y="2147742"/>
        <a:ext cx="610576" cy="587856"/>
      </dsp:txXfrm>
    </dsp:sp>
    <dsp:sp modelId="{28CE1183-070C-4837-B225-13A524B4F6CA}">
      <dsp:nvSpPr>
        <dsp:cNvPr id="0" name=""/>
        <dsp:cNvSpPr/>
      </dsp:nvSpPr>
      <dsp:spPr>
        <a:xfrm>
          <a:off x="5883819" y="840607"/>
          <a:ext cx="2807998" cy="1556091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6667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Анимация, музыка</a:t>
          </a:r>
          <a:endParaRPr lang="ru-RU" sz="2400" b="1" kern="1200" dirty="0">
            <a:effectLst/>
          </a:endParaRPr>
        </a:p>
      </dsp:txBody>
      <dsp:txXfrm>
        <a:off x="5883819" y="840607"/>
        <a:ext cx="2807998" cy="1556091"/>
      </dsp:txXfrm>
    </dsp:sp>
    <dsp:sp modelId="{B42D2B35-D63F-4856-ABB8-CACA24204ACC}">
      <dsp:nvSpPr>
        <dsp:cNvPr id="0" name=""/>
        <dsp:cNvSpPr/>
      </dsp:nvSpPr>
      <dsp:spPr>
        <a:xfrm rot="504267">
          <a:off x="5445682" y="2976717"/>
          <a:ext cx="211991" cy="5878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125037"/>
            <a:satOff val="-2309"/>
            <a:lumOff val="1070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504267">
        <a:off x="5445682" y="2976717"/>
        <a:ext cx="211991" cy="587856"/>
      </dsp:txXfrm>
    </dsp:sp>
    <dsp:sp modelId="{61026C71-5A69-49FF-A017-081B536CA308}">
      <dsp:nvSpPr>
        <dsp:cNvPr id="0" name=""/>
        <dsp:cNvSpPr/>
      </dsp:nvSpPr>
      <dsp:spPr>
        <a:xfrm>
          <a:off x="5694023" y="2740557"/>
          <a:ext cx="3071818" cy="1556091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13333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/>
            <a:t>Исследователь-ская</a:t>
          </a:r>
          <a:r>
            <a:rPr lang="ru-RU" sz="2400" b="1" kern="1200" dirty="0" smtClean="0"/>
            <a:t> деятельность</a:t>
          </a:r>
          <a:endParaRPr lang="ru-RU" sz="2400" b="1" kern="1200" dirty="0"/>
        </a:p>
      </dsp:txBody>
      <dsp:txXfrm>
        <a:off x="5694023" y="2740557"/>
        <a:ext cx="3071818" cy="1556091"/>
      </dsp:txXfrm>
    </dsp:sp>
    <dsp:sp modelId="{0867DBED-709F-49F8-85C4-B5DF4214A07A}">
      <dsp:nvSpPr>
        <dsp:cNvPr id="0" name=""/>
        <dsp:cNvSpPr/>
      </dsp:nvSpPr>
      <dsp:spPr>
        <a:xfrm rot="3017639">
          <a:off x="5099814" y="3844682"/>
          <a:ext cx="507930" cy="5878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187556"/>
            <a:satOff val="-3464"/>
            <a:lumOff val="1606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3017639">
        <a:off x="5099814" y="3844682"/>
        <a:ext cx="507930" cy="587856"/>
      </dsp:txXfrm>
    </dsp:sp>
    <dsp:sp modelId="{768BD7D5-2A35-4F47-B260-96FAAD0CFE19}">
      <dsp:nvSpPr>
        <dsp:cNvPr id="0" name=""/>
        <dsp:cNvSpPr/>
      </dsp:nvSpPr>
      <dsp:spPr>
        <a:xfrm>
          <a:off x="4876391" y="4444700"/>
          <a:ext cx="2755293" cy="1556091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Электронные библиотеки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76391" y="4444700"/>
        <a:ext cx="2755293" cy="1556091"/>
      </dsp:txXfrm>
    </dsp:sp>
    <dsp:sp modelId="{CF184187-C9EF-435F-9851-A84CC70B1132}">
      <dsp:nvSpPr>
        <dsp:cNvPr id="0" name=""/>
        <dsp:cNvSpPr/>
      </dsp:nvSpPr>
      <dsp:spPr>
        <a:xfrm rot="7549107">
          <a:off x="3549367" y="3844941"/>
          <a:ext cx="433856" cy="5878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250074"/>
            <a:satOff val="-4618"/>
            <a:lumOff val="2141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7549107">
        <a:off x="3549367" y="3844941"/>
        <a:ext cx="433856" cy="587856"/>
      </dsp:txXfrm>
    </dsp:sp>
    <dsp:sp modelId="{70484518-69AD-48B6-A5EF-C9116465AFFA}">
      <dsp:nvSpPr>
        <dsp:cNvPr id="0" name=""/>
        <dsp:cNvSpPr/>
      </dsp:nvSpPr>
      <dsp:spPr>
        <a:xfrm>
          <a:off x="1349961" y="4438690"/>
          <a:ext cx="3276848" cy="1556091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26667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Дидактический материал</a:t>
          </a:r>
          <a:endParaRPr lang="ru-RU" sz="2400" b="1" kern="1200" dirty="0"/>
        </a:p>
      </dsp:txBody>
      <dsp:txXfrm>
        <a:off x="1349961" y="4438690"/>
        <a:ext cx="3276848" cy="1556091"/>
      </dsp:txXfrm>
    </dsp:sp>
    <dsp:sp modelId="{26D1A5CC-4C95-4752-800F-265BCBDDCDF9}">
      <dsp:nvSpPr>
        <dsp:cNvPr id="0" name=""/>
        <dsp:cNvSpPr/>
      </dsp:nvSpPr>
      <dsp:spPr>
        <a:xfrm rot="10362654">
          <a:off x="3243311" y="2964992"/>
          <a:ext cx="286806" cy="5878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312593"/>
            <a:satOff val="-5773"/>
            <a:lumOff val="2677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0362654">
        <a:off x="3243311" y="2964992"/>
        <a:ext cx="286806" cy="587856"/>
      </dsp:txXfrm>
    </dsp:sp>
    <dsp:sp modelId="{9B304775-491B-4CCC-8A69-CD25A9E17D43}">
      <dsp:nvSpPr>
        <dsp:cNvPr id="0" name=""/>
        <dsp:cNvSpPr/>
      </dsp:nvSpPr>
      <dsp:spPr>
        <a:xfrm>
          <a:off x="0" y="2711902"/>
          <a:ext cx="3161075" cy="1556091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33333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baseline="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Самостоятель-ная</a:t>
          </a:r>
          <a:r>
            <a:rPr lang="ru-RU" sz="2400" b="1" kern="12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деятельность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711902"/>
        <a:ext cx="3161075" cy="1556091"/>
      </dsp:txXfrm>
    </dsp:sp>
    <dsp:sp modelId="{306CF601-3479-4823-87D7-1FFAE783F4AB}">
      <dsp:nvSpPr>
        <dsp:cNvPr id="0" name=""/>
        <dsp:cNvSpPr/>
      </dsp:nvSpPr>
      <dsp:spPr>
        <a:xfrm rot="12479323">
          <a:off x="3204117" y="2239982"/>
          <a:ext cx="410573" cy="5878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375112"/>
            <a:satOff val="-6927"/>
            <a:lumOff val="3212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2479323">
        <a:off x="3204117" y="2239982"/>
        <a:ext cx="410573" cy="587856"/>
      </dsp:txXfrm>
    </dsp:sp>
    <dsp:sp modelId="{9647C74D-2992-425E-BD32-A139A1900538}">
      <dsp:nvSpPr>
        <dsp:cNvPr id="0" name=""/>
        <dsp:cNvSpPr/>
      </dsp:nvSpPr>
      <dsp:spPr>
        <a:xfrm>
          <a:off x="289011" y="983901"/>
          <a:ext cx="3335700" cy="1556091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Дифференциаль-ное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обучение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9011" y="983901"/>
        <a:ext cx="3335700" cy="15560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33AB8F9-2545-4345-A11B-932977A09C59}" type="datetimeFigureOut">
              <a:rPr lang="ru-RU"/>
              <a:pPr>
                <a:defRPr/>
              </a:pPr>
              <a:t>05.01.2019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FAF34DF-3409-4C96-B216-0D21371224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E91F0-EB5B-431C-AE2A-A381CA857F08}" type="datetimeFigureOut">
              <a:rPr lang="ru-RU"/>
              <a:pPr>
                <a:defRPr/>
              </a:pPr>
              <a:t>05.01.2019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ED358-11D4-4DD2-A3CA-040E05321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86D75F-D901-445B-993C-72D210331AB0}" type="datetimeFigureOut">
              <a:rPr lang="ru-RU"/>
              <a:pPr>
                <a:defRPr/>
              </a:pPr>
              <a:t>05.01.2019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700AB-5878-40A8-BFB1-621B60F99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075C37-A143-46DB-92FA-2AE2EBAD9CE0}" type="datetimeFigureOut">
              <a:rPr lang="ru-RU"/>
              <a:pPr>
                <a:defRPr/>
              </a:pPr>
              <a:t>05.01.2019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2B3DE-167E-4E96-9CB3-F5F82C280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12AB3-D14A-4AEC-9712-B1E633DDEBB5}" type="datetimeFigureOut">
              <a:rPr lang="ru-RU"/>
              <a:pPr>
                <a:defRPr/>
              </a:pPr>
              <a:t>05.01.2019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6A6D3-4A15-4F64-896D-3174DC2862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A5711-801B-409F-AE74-EC9A116385CE}" type="datetimeFigureOut">
              <a:rPr lang="ru-RU"/>
              <a:pPr>
                <a:defRPr/>
              </a:pPr>
              <a:t>05.01.2019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792EC-DCE9-4B05-8279-A362F64F8A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C3FD9-BC8D-4DE2-909C-CBB3D804E8FF}" type="datetimeFigureOut">
              <a:rPr lang="ru-RU"/>
              <a:pPr>
                <a:defRPr/>
              </a:pPr>
              <a:t>05.01.2019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50E38-C0A3-434E-A550-31FCEC9566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9D264-D23B-4E9F-A5B6-A2EAEC464FA5}" type="datetimeFigureOut">
              <a:rPr lang="ru-RU"/>
              <a:pPr>
                <a:defRPr/>
              </a:pPr>
              <a:t>05.01.2019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65F1D-6291-4CAA-A26D-FB092B9E1F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404F7-E1CD-4336-8547-E73258A89A3C}" type="datetimeFigureOut">
              <a:rPr lang="ru-RU"/>
              <a:pPr>
                <a:defRPr/>
              </a:pPr>
              <a:t>05.01.2019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F6ED2-2C0F-41BF-B151-BDAA3B24F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5A-148E-410F-9E11-CE2C51B33CC5}" type="datetimeFigureOut">
              <a:rPr lang="ru-RU"/>
              <a:pPr>
                <a:defRPr/>
              </a:pPr>
              <a:t>05.01.2019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4B159-0B16-4717-B795-F9E7B1092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5FD26-B09A-4A3C-A85C-505EBDA8BF48}" type="datetimeFigureOut">
              <a:rPr lang="ru-RU"/>
              <a:pPr>
                <a:defRPr/>
              </a:pPr>
              <a:t>05.01.2019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5B1E0-0AAF-4606-9CE4-DEC024EB3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3C9BC-7D5D-4FDB-9D99-4490C2F76042}" type="datetimeFigureOut">
              <a:rPr lang="ru-RU"/>
              <a:pPr>
                <a:defRPr/>
              </a:pPr>
              <a:t>05.01.2019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D18F3-CDA7-4721-8C4C-880C17FDCD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0DCDC1-69D4-4160-ADDF-DF0ED95DBE29}" type="datetimeFigureOut">
              <a:rPr lang="ru-RU"/>
              <a:pPr>
                <a:defRPr/>
              </a:pPr>
              <a:t>05.01.2019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816019B-0DEF-48B6-8F8D-DEFD291991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0;&#1079;&#1084;&#1080;&#1085;&#1091;&#1090;&#1082;&#1072;%20&#1076;&#1083;&#1103;%20&#1075;&#1083;&#1072;&#1079;.%20&#1047;&#1088;&#1080;&#1090;&#1077;&#1083;&#1100;&#1085;&#1072;&#1103;%20&#1075;&#1080;&#1084;&#1085;&#1072;&#1089;&#1090;&#1080;&#1082;&#1072;%20&#1076;&#1083;&#1103;%20&#1076;&#1077;&#1090;&#1077;&#1081;.%20&#1044;&#1077;&#1090;&#1089;&#1082;&#1072;&#1103;%20&#1075;&#1080;&#1084;&#1085;&#1072;&#1089;&#1090;&#1080;&#1082;&#1072;%20&#1076;&#1083;&#1103;%20&#1075;&#1083;&#1072;&#1079;..mp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pedsovet.su/" TargetMode="External"/><Relationship Id="rId3" Type="http://schemas.openxmlformats.org/officeDocument/2006/relationships/hyperlink" Target="http://www.nachalka.com/" TargetMode="External"/><Relationship Id="rId7" Type="http://schemas.openxmlformats.org/officeDocument/2006/relationships/hyperlink" Target="https://proshkolu.ru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lant.geoman.ru/" TargetMode="External"/><Relationship Id="rId5" Type="http://schemas.openxmlformats.org/officeDocument/2006/relationships/hyperlink" Target="http://animal.geoman.ru/" TargetMode="External"/><Relationship Id="rId4" Type="http://schemas.openxmlformats.org/officeDocument/2006/relationships/hyperlink" Target="http://www.center.fio.ru/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60;&#1080;&#1079;&#1084;&#1080;&#1085;&#1091;&#1090;&#1082;&#1072;.%20&#1054;&#1095;&#1077;&#1085;&#1100;%20&#1074;&#1077;&#1089;&#1077;&#1083;&#1072;&#1103;%20&#1084;&#1091;&#1083;&#1100;&#1090;&#1103;&#1096;&#1085;&#1072;&#1103;%20&#1088;&#1072;&#1079;&#1084;&#1080;&#1085;&#1082;&#1072;%20&#1076;&#1083;&#1103;%20&#1076;&#1077;&#1090;&#1077;&#1081;..mp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75"/>
            <a:ext cx="7772400" cy="28860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Использование информационно-коммуникационных технологий на уроках в начальной школе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3929063"/>
            <a:ext cx="5400599" cy="16144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Тимофеева Надежда Михайловна                        учитель начальных классов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МКОУ «Гимназия №13 г. Черкесска»</a:t>
            </a:r>
            <a:endParaRPr lang="ru-RU" sz="2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418" y="404664"/>
            <a:ext cx="457170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Зарядка для глаз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412776"/>
            <a:ext cx="7719070" cy="433985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0648"/>
            <a:ext cx="828091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ИКТ:</a:t>
            </a:r>
            <a:endParaRPr lang="ru-RU" sz="6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9552" y="685949"/>
            <a:ext cx="8136904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повышает качество знаний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продвигает ребенка в общем развитии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помогает преодолеть трудности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вносит радость в жизнь ребенка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позволяет вести обучение в зоне ближайшего развития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создает благоприятные условия для лучшего взаимопонимания учителя и учащихся и их сотрудничества в учебном процессе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274638"/>
            <a:ext cx="8568952" cy="1143000"/>
          </a:xfrm>
        </p:spPr>
        <p:txBody>
          <a:bodyPr rtlCol="0">
            <a:normAutofit fontScale="90000"/>
          </a:bodyPr>
          <a:lstStyle/>
          <a:p>
            <a:r>
              <a:rPr lang="ru-RU" b="1" dirty="0" smtClean="0"/>
              <a:t>ИСПОЛЬЗОВАНИЕ ИКТ НА РАЗЛИЧНЫХ ЭТАПАХ УРОКА:</a:t>
            </a:r>
            <a:endParaRPr lang="ru-RU" b="1" dirty="0"/>
          </a:p>
        </p:txBody>
      </p:sp>
      <p:sp>
        <p:nvSpPr>
          <p:cNvPr id="7171" name="Содержимое 2"/>
          <p:cNvSpPr>
            <a:spLocks noGrp="1"/>
          </p:cNvSpPr>
          <p:nvPr>
            <p:ph idx="4294967295"/>
          </p:nvPr>
        </p:nvSpPr>
        <p:spPr>
          <a:xfrm>
            <a:off x="467544" y="1643063"/>
            <a:ext cx="7762056" cy="4525962"/>
          </a:xfrm>
        </p:spPr>
        <p:txBody>
          <a:bodyPr/>
          <a:lstStyle/>
          <a:p>
            <a:r>
              <a:rPr lang="ru-RU" sz="4000" dirty="0" smtClean="0"/>
              <a:t>подготовка учащихся к усвоению новых знаний</a:t>
            </a:r>
          </a:p>
          <a:p>
            <a:r>
              <a:rPr lang="ru-RU" sz="4000" dirty="0" smtClean="0"/>
              <a:t>        усвоение новых знаний</a:t>
            </a:r>
          </a:p>
          <a:p>
            <a:r>
              <a:rPr lang="ru-RU" sz="4000" dirty="0" smtClean="0"/>
              <a:t>        закрепление новых знаний</a:t>
            </a:r>
          </a:p>
          <a:p>
            <a:r>
              <a:rPr lang="ru-RU" sz="4000" dirty="0" smtClean="0"/>
              <a:t>        подведение итогов урока</a:t>
            </a:r>
          </a:p>
          <a:p>
            <a:r>
              <a:rPr lang="ru-RU" sz="4000" dirty="0" smtClean="0"/>
              <a:t>        домашнее задание.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Тексты контрольных работ по предметам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Тестовые работы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проверки уровня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обучаемости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учащихся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работы </a:t>
            </a:r>
            <a:r>
              <a:rPr lang="ru-RU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 </a:t>
            </a:r>
            <a:r>
              <a:rPr lang="ru-RU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ошибками</a:t>
            </a: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Тренажеры (таблица умножения, орфографическая работа)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Дидактический материал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Схемы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Таблицы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Карточки для индивидуальной работы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Словарные слова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Цифры и т.д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457200" y="260649"/>
            <a:ext cx="8229600" cy="2160240"/>
          </a:xfrm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dirty="0" smtClean="0"/>
              <a:t>    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К.Д.Ушинский: «Если вы входите в класс, от которого трудно добиться слова, начните показывать картинки, и класс заговорит, а главное, заговорит свободно…».  </a:t>
            </a:r>
          </a:p>
          <a:p>
            <a:pPr eaLnBrk="1" hangingPunct="1">
              <a:buFont typeface="Arial" charset="0"/>
              <a:buNone/>
              <a:defRPr/>
            </a:pPr>
            <a:endParaRPr lang="ru-RU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Arial" charset="0"/>
              <a:buNone/>
              <a:defRPr/>
            </a:pPr>
            <a:endParaRPr lang="ru-RU" dirty="0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www.jobcrusher.com/wp-content/uploads/kid-with-laptop-glasses-business-dreamstime_m_53439063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564904"/>
            <a:ext cx="6528333" cy="367240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</a:t>
            </a:r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840288"/>
          </a:xfrm>
        </p:spPr>
        <p:txBody>
          <a:bodyPr rtlCol="0">
            <a:normAutofit fontScale="47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 smtClean="0"/>
              <a:t>Сайты: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8600" dirty="0" smtClean="0"/>
              <a:t> </a:t>
            </a:r>
            <a:r>
              <a:rPr lang="ru-RU" sz="8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http</a:t>
            </a:r>
            <a:r>
              <a:rPr lang="ru-RU" sz="8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://</a:t>
            </a:r>
            <a:r>
              <a:rPr lang="ru-RU" sz="8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www.nachalka.com/</a:t>
            </a:r>
            <a:r>
              <a:rPr lang="ru-RU" sz="8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8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www.center.fio.ru</a:t>
            </a:r>
            <a:r>
              <a:rPr lang="ru-RU" sz="8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     </a:t>
            </a:r>
            <a:endParaRPr lang="ru-RU" sz="8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8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http</a:t>
            </a:r>
            <a:r>
              <a:rPr lang="ru-RU" sz="8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://animal.geoman.ru</a:t>
            </a:r>
            <a:r>
              <a:rPr lang="ru-RU" sz="8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Животные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8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http</a:t>
            </a:r>
            <a:r>
              <a:rPr lang="ru-RU" sz="8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://plant.geoman.ru</a:t>
            </a:r>
            <a:r>
              <a:rPr lang="ru-RU" sz="8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Растения </a:t>
            </a:r>
            <a:endParaRPr lang="ru-RU" sz="8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8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8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/>
              </a:rPr>
              <a:t>https://proshkolu.ru/</a:t>
            </a:r>
            <a:r>
              <a:rPr lang="ru-RU" sz="8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8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/>
              </a:rPr>
              <a:t>http://pedsovet.su</a:t>
            </a:r>
            <a:r>
              <a:rPr lang="ru-RU" sz="8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8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23528" y="898018"/>
            <a:ext cx="8424936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литературы: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1.Информатизация общего среднего образования: Научно-методическое пособие / под ред. Д. Ш. Матроса. —  М.: Педагогическое общество России, 2004.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Женина Л. В.,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Маткин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 А. История // Методические рекомендации по использованию информационно-коммуникационных технологий в цикле социально-экономических дисциплин в общеобразовательной школе / под ред. И. Г. Семакина. — Пермь: издательство ПРИПИТ, 2004.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«Новые информационные технологии для образования». Институт ЮНЕСКО по информационным технологиям в образовании. Москва. 2000.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www.nfojournal.ru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Горячев А. В. Информатика в играх и задачах // М.: 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Баласс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"Экспресс",1997.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Ковалёва А. Г. Использование информационно-компьютерных технологий при обучении в начальной школе. 2006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Воронцов А.Б. Педагогическая технология контроля и оценки учебной деятельности. – М., 2002. – 120с.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Е.С.Кутугина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Д.К.Тутубалин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Информационные технологии: Учебное пособие. - Томск, 2005.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857375" y="1357313"/>
            <a:ext cx="5070475" cy="4900612"/>
          </a:xfrm>
        </p:spPr>
      </p:pic>
      <p:sp>
        <p:nvSpPr>
          <p:cNvPr id="8" name="Прямоугольник 7"/>
          <p:cNvSpPr/>
          <p:nvPr/>
        </p:nvSpPr>
        <p:spPr>
          <a:xfrm>
            <a:off x="785786" y="500042"/>
            <a:ext cx="7858180" cy="2428892"/>
          </a:xfrm>
          <a:prstGeom prst="rect">
            <a:avLst/>
          </a:prstGeom>
          <a:noFill/>
        </p:spPr>
        <p:txBody>
          <a:bodyPr wrap="none">
            <a:prstTxWarp prst="textDeflateBottom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A758BC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спасибо  за внимание 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42875"/>
            <a:ext cx="8229600" cy="12747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Наиболее эффективными средствами включения ребёнка в процесс творчества на уроке являются:</a:t>
            </a:r>
            <a:endParaRPr lang="ru-RU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916831"/>
            <a:ext cx="8229600" cy="3816425"/>
          </a:xfrm>
        </p:spPr>
        <p:txBody>
          <a:bodyPr rtlCol="0">
            <a:norm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игровая деятельность;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положительных эмоциональных ситуаций;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в парах;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проблемное обучение.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низ 8"/>
          <p:cNvSpPr/>
          <p:nvPr/>
        </p:nvSpPr>
        <p:spPr>
          <a:xfrm>
            <a:off x="3635896" y="2060848"/>
            <a:ext cx="2304256" cy="19442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74564" y="4329678"/>
            <a:ext cx="573759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Информационно-</a:t>
            </a:r>
          </a:p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коммуникационные</a:t>
            </a:r>
          </a:p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технологии</a:t>
            </a:r>
            <a:endParaRPr lang="ru-RU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7650" name="Picture 2" descr="https://www.picpng.com/images/large/computer-crystal-display-gray-png-files-623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268760"/>
            <a:ext cx="3171088" cy="251209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39552" y="332656"/>
            <a:ext cx="828092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Новые информационные</a:t>
            </a:r>
            <a:b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технологии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00786" y="4221088"/>
            <a:ext cx="3207718" cy="242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Задачи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усиление интенсивности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активизация познавательной деятельности учащихся,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повышение мотивации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учащихся.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/>
          <a:lstStyle/>
          <a:p>
            <a:pPr algn="just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Основная цель применения ИКТ - 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повышение качества обучения.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000500" y="714375"/>
            <a:ext cx="1857375" cy="4286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79512" y="428604"/>
          <a:ext cx="8964488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04664"/>
            <a:ext cx="837908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Центром деятельности 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становится ученик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101" name="Picture 5" descr="https://elena-ds50-schel.edumsko.ru/uploads/31900/31841/section/438660/depositphotos_11699852-stock-illustration-children-with-a-computer.jpg?15237083365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204864"/>
            <a:ext cx="4176464" cy="41764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77773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Дидактический материал ИКТ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6" name="Picture 8" descr="https://pptcloud3.ams3.digitaloceanspaces.com/slides/pics/001/338/006/original/Slide9.jpg?14802405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016731"/>
            <a:ext cx="3600400" cy="2700301"/>
          </a:xfrm>
          <a:prstGeom prst="rect">
            <a:avLst/>
          </a:prstGeom>
          <a:noFill/>
        </p:spPr>
      </p:pic>
      <p:pic>
        <p:nvPicPr>
          <p:cNvPr id="40962" name="Picture 2" descr="http://images.myshared.ru/7/799046/slide_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980728"/>
            <a:ext cx="3650707" cy="2736304"/>
          </a:xfrm>
          <a:prstGeom prst="rect">
            <a:avLst/>
          </a:prstGeom>
          <a:noFill/>
        </p:spPr>
      </p:pic>
      <p:pic>
        <p:nvPicPr>
          <p:cNvPr id="40964" name="Picture 4" descr="https://ds04.infourok.ru/uploads/ex/0aa6/00096cfd-c6e1b519/img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789040"/>
            <a:ext cx="3588904" cy="269167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40966" name="Picture 6" descr="https://fs01.urokimatematiki.ru/e/0028f9-0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789040"/>
            <a:ext cx="3600400" cy="27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404664"/>
            <a:ext cx="77773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Дидактический материал ИКТ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1"/>
            <a:ext cx="3960440" cy="348809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266982"/>
            <a:ext cx="4197938" cy="314845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79994" y="404664"/>
            <a:ext cx="55845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Динамические паузы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412776"/>
            <a:ext cx="7560840" cy="425089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1176</TotalTime>
  <Words>281</Words>
  <Application>Microsoft Office PowerPoint</Application>
  <PresentationFormat>Экран (4:3)</PresentationFormat>
  <Paragraphs>77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Использование информационно-коммуникационных технологий на уроках в начальной школе</vt:lpstr>
      <vt:lpstr>Наиболее эффективными средствами включения ребёнка в процесс творчества на уроке являются:</vt:lpstr>
      <vt:lpstr>Слайд 3</vt:lpstr>
      <vt:lpstr>Основная цель применения ИКТ - повышение качества обучения.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ИСПОЛЬЗОВАНИЕ ИКТ НА РАЗЛИЧНЫХ ЭТАПАХ УРОКА:</vt:lpstr>
      <vt:lpstr>Контроль</vt:lpstr>
      <vt:lpstr>Дидактический материал</vt:lpstr>
      <vt:lpstr>Слайд 15</vt:lpstr>
      <vt:lpstr>Интернет</vt:lpstr>
      <vt:lpstr>Слайд 17</vt:lpstr>
      <vt:lpstr>Слайд 18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информационно-коммуникационных технологий в начальной школе</dc:title>
  <dc:creator>Лика</dc:creator>
  <cp:lastModifiedBy>user</cp:lastModifiedBy>
  <cp:revision>122</cp:revision>
  <dcterms:created xsi:type="dcterms:W3CDTF">2002-01-03T06:26:13Z</dcterms:created>
  <dcterms:modified xsi:type="dcterms:W3CDTF">2019-01-05T18:15:41Z</dcterms:modified>
</cp:coreProperties>
</file>