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14" r:id="rId2"/>
    <p:sldId id="256" r:id="rId3"/>
    <p:sldId id="257" r:id="rId4"/>
    <p:sldId id="265" r:id="rId5"/>
    <p:sldId id="261" r:id="rId6"/>
    <p:sldId id="264" r:id="rId7"/>
    <p:sldId id="266" r:id="rId8"/>
    <p:sldId id="267" r:id="rId9"/>
    <p:sldId id="268" r:id="rId10"/>
    <p:sldId id="269" r:id="rId11"/>
    <p:sldId id="276" r:id="rId12"/>
    <p:sldId id="273" r:id="rId13"/>
    <p:sldId id="277" r:id="rId14"/>
    <p:sldId id="305" r:id="rId15"/>
    <p:sldId id="306" r:id="rId16"/>
    <p:sldId id="278" r:id="rId17"/>
    <p:sldId id="307" r:id="rId18"/>
    <p:sldId id="308" r:id="rId19"/>
    <p:sldId id="309" r:id="rId20"/>
    <p:sldId id="310" r:id="rId21"/>
    <p:sldId id="274" r:id="rId22"/>
    <p:sldId id="320" r:id="rId23"/>
    <p:sldId id="311" r:id="rId24"/>
    <p:sldId id="321" r:id="rId25"/>
    <p:sldId id="317" r:id="rId26"/>
    <p:sldId id="319" r:id="rId27"/>
    <p:sldId id="323" r:id="rId28"/>
    <p:sldId id="324" r:id="rId29"/>
    <p:sldId id="313" r:id="rId30"/>
    <p:sldId id="31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6D9"/>
    <a:srgbClr val="643B85"/>
    <a:srgbClr val="006600"/>
    <a:srgbClr val="E4F7E1"/>
    <a:srgbClr val="674977"/>
    <a:srgbClr val="CCFFCC"/>
    <a:srgbClr val="99FF99"/>
    <a:srgbClr val="FFFFFF"/>
    <a:srgbClr val="FDFFE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D491CD-CECD-4C6F-911F-FE3697D9D29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16B1E457-7535-4D58-9CAA-DDB35E6CD887}">
      <dgm:prSet/>
      <dgm:spPr>
        <a:solidFill>
          <a:schemeClr val="bg1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/>
            </a:rPr>
            <a:t></a:t>
          </a: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4</a:t>
          </a:r>
        </a:p>
      </dgm:t>
    </dgm:pt>
    <dgm:pt modelId="{640FC66C-EB35-4B83-B887-51FDC94CF2D6}" type="parTrans" cxnId="{62EED716-C2B7-45DF-BBD1-EDC8F332B5C3}">
      <dgm:prSet/>
      <dgm:spPr/>
      <dgm:t>
        <a:bodyPr/>
        <a:lstStyle/>
        <a:p>
          <a:endParaRPr lang="ru-RU"/>
        </a:p>
      </dgm:t>
    </dgm:pt>
    <dgm:pt modelId="{60DB8534-FCFC-4148-94E5-4CB82CF9067D}" type="sibTrans" cxnId="{62EED716-C2B7-45DF-BBD1-EDC8F332B5C3}">
      <dgm:prSet/>
      <dgm:spPr/>
      <dgm:t>
        <a:bodyPr/>
        <a:lstStyle/>
        <a:p>
          <a:endParaRPr lang="ru-RU"/>
        </a:p>
      </dgm:t>
    </dgm:pt>
    <dgm:pt modelId="{DF9DD3F7-F827-4BDA-91EF-555F178DCEFD}">
      <dgm:prSet custT="1"/>
      <dgm:spPr>
        <a:solidFill>
          <a:srgbClr val="FFFFFF"/>
        </a:solidFill>
      </dgm:spPr>
      <dgm:t>
        <a:bodyPr/>
        <a:lstStyle/>
        <a:p>
          <a:pPr rtl="0" eaLnBrk="1" latinLnBrk="0"/>
          <a:r>
            <a:rPr lang="ru-RU" altLang="ru-RU" sz="7200" b="1" dirty="0" smtClean="0">
              <a:solidFill>
                <a:schemeClr val="tx1"/>
              </a:solidFill>
            </a:rPr>
            <a:t>6</a:t>
          </a:r>
        </a:p>
      </dgm:t>
    </dgm:pt>
    <dgm:pt modelId="{556DEF19-BAA8-47E7-92BC-0E5799B5D9EF}" type="parTrans" cxnId="{117B3686-96F3-4B02-9B0B-B47179A66AFC}">
      <dgm:prSet/>
      <dgm:spPr/>
      <dgm:t>
        <a:bodyPr/>
        <a:lstStyle/>
        <a:p>
          <a:endParaRPr lang="ru-RU" dirty="0"/>
        </a:p>
      </dgm:t>
    </dgm:pt>
    <dgm:pt modelId="{83D25DF9-CC34-469D-89D6-39DB76AFA228}" type="sibTrans" cxnId="{117B3686-96F3-4B02-9B0B-B47179A66AFC}">
      <dgm:prSet/>
      <dgm:spPr/>
      <dgm:t>
        <a:bodyPr/>
        <a:lstStyle/>
        <a:p>
          <a:endParaRPr lang="ru-RU"/>
        </a:p>
      </dgm:t>
    </dgm:pt>
    <dgm:pt modelId="{D9289272-BC82-436D-9CB4-9002E33A8D6E}">
      <dgm:prSet custT="1"/>
      <dgm:spPr>
        <a:solidFill>
          <a:srgbClr val="FFFFFF"/>
        </a:solidFill>
      </dgm:spPr>
      <dgm:t>
        <a:bodyPr/>
        <a:lstStyle/>
        <a:p>
          <a:pPr rtl="0" eaLnBrk="1" latinLnBrk="0"/>
          <a:r>
            <a:rPr lang="ru-RU" altLang="ru-RU" sz="6600" b="1" dirty="0" smtClean="0">
              <a:solidFill>
                <a:schemeClr val="tx1"/>
              </a:solidFill>
            </a:rPr>
            <a:t>20</a:t>
          </a:r>
        </a:p>
      </dgm:t>
    </dgm:pt>
    <dgm:pt modelId="{88281185-3F35-42F3-9343-167F74A4096C}" type="parTrans" cxnId="{370F258A-77D1-479A-B0D4-1B1617BE28A1}">
      <dgm:prSet/>
      <dgm:spPr/>
      <dgm:t>
        <a:bodyPr/>
        <a:lstStyle/>
        <a:p>
          <a:endParaRPr lang="ru-RU" dirty="0"/>
        </a:p>
      </dgm:t>
    </dgm:pt>
    <dgm:pt modelId="{02DB89EA-420A-4CB0-AB94-79D2E79C07AD}" type="sibTrans" cxnId="{370F258A-77D1-479A-B0D4-1B1617BE28A1}">
      <dgm:prSet/>
      <dgm:spPr/>
      <dgm:t>
        <a:bodyPr/>
        <a:lstStyle/>
        <a:p>
          <a:endParaRPr lang="ru-RU"/>
        </a:p>
      </dgm:t>
    </dgm:pt>
    <dgm:pt modelId="{56287FAB-0F30-44AF-A6CF-9E9D279CEF3A}">
      <dgm:prSet custT="1"/>
      <dgm:spPr>
        <a:solidFill>
          <a:srgbClr val="FFFF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16</a:t>
          </a:r>
        </a:p>
      </dgm:t>
    </dgm:pt>
    <dgm:pt modelId="{C6F367CF-D1CA-4EA3-8784-1EA6697B3809}" type="parTrans" cxnId="{0EC9FE93-ED9D-4636-9694-725FF6EC8A65}">
      <dgm:prSet/>
      <dgm:spPr/>
      <dgm:t>
        <a:bodyPr/>
        <a:lstStyle/>
        <a:p>
          <a:endParaRPr lang="ru-RU" dirty="0"/>
        </a:p>
      </dgm:t>
    </dgm:pt>
    <dgm:pt modelId="{742CCDE0-71C9-4082-9C2F-BC4078D93BD0}" type="sibTrans" cxnId="{0EC9FE93-ED9D-4636-9694-725FF6EC8A65}">
      <dgm:prSet/>
      <dgm:spPr/>
      <dgm:t>
        <a:bodyPr/>
        <a:lstStyle/>
        <a:p>
          <a:endParaRPr lang="ru-RU"/>
        </a:p>
      </dgm:t>
    </dgm:pt>
    <dgm:pt modelId="{E52E2D1C-DF74-40D8-9D4C-FC0B703E017A}">
      <dgm:prSet custT="1"/>
      <dgm:spPr>
        <a:solidFill>
          <a:schemeClr val="bg1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17</a:t>
          </a:r>
        </a:p>
      </dgm:t>
    </dgm:pt>
    <dgm:pt modelId="{78446EC5-8E79-417B-8B89-CEEA5247FC24}" type="parTrans" cxnId="{6AB768E6-ADF2-45DA-9074-41DDB254D643}">
      <dgm:prSet/>
      <dgm:spPr/>
      <dgm:t>
        <a:bodyPr/>
        <a:lstStyle/>
        <a:p>
          <a:endParaRPr lang="ru-RU" dirty="0"/>
        </a:p>
      </dgm:t>
    </dgm:pt>
    <dgm:pt modelId="{717B285E-D7E6-487E-934C-AFB25236D4C3}" type="sibTrans" cxnId="{6AB768E6-ADF2-45DA-9074-41DDB254D643}">
      <dgm:prSet/>
      <dgm:spPr/>
      <dgm:t>
        <a:bodyPr/>
        <a:lstStyle/>
        <a:p>
          <a:endParaRPr lang="ru-RU"/>
        </a:p>
      </dgm:t>
    </dgm:pt>
    <dgm:pt modelId="{9B0B49B7-9FD5-4F4F-AE5A-A27B930BD0A7}">
      <dgm:prSet/>
      <dgm:spPr>
        <a:solidFill>
          <a:srgbClr val="FFFFFF"/>
        </a:solidFill>
      </dgm:spPr>
      <dgm:t>
        <a:bodyPr/>
        <a:lstStyle/>
        <a:p>
          <a:pPr rtl="0" eaLnBrk="1" latinLnBrk="0"/>
          <a:r>
            <a:rPr lang="ru-RU" altLang="ru-RU" b="1" dirty="0" smtClean="0">
              <a:solidFill>
                <a:schemeClr val="tx1"/>
              </a:solidFill>
            </a:rPr>
            <a:t>9</a:t>
          </a:r>
        </a:p>
      </dgm:t>
    </dgm:pt>
    <dgm:pt modelId="{32C4A874-E460-4AF1-9FFC-783B7363155F}" type="parTrans" cxnId="{3B850ABA-A19A-4728-A215-10AF0DB0D85B}">
      <dgm:prSet/>
      <dgm:spPr/>
      <dgm:t>
        <a:bodyPr/>
        <a:lstStyle/>
        <a:p>
          <a:endParaRPr lang="ru-RU" dirty="0"/>
        </a:p>
      </dgm:t>
    </dgm:pt>
    <dgm:pt modelId="{8AD6E74A-C9C6-47D1-A934-83C581887E05}" type="sibTrans" cxnId="{3B850ABA-A19A-4728-A215-10AF0DB0D85B}">
      <dgm:prSet/>
      <dgm:spPr/>
      <dgm:t>
        <a:bodyPr/>
        <a:lstStyle/>
        <a:p>
          <a:endParaRPr lang="ru-RU"/>
        </a:p>
      </dgm:t>
    </dgm:pt>
    <dgm:pt modelId="{F0462867-51C5-43A7-9355-E534D449359F}">
      <dgm:prSet custT="1"/>
      <dgm:spPr>
        <a:solidFill>
          <a:srgbClr val="FFFFFF"/>
        </a:solidFill>
      </dgm:spPr>
      <dgm:t>
        <a:bodyPr/>
        <a:lstStyle/>
        <a:p>
          <a:pPr rtl="0" eaLnBrk="1" latinLnBrk="0"/>
          <a:r>
            <a:rPr lang="ru-RU" altLang="ru-RU" sz="6000" b="1" dirty="0" smtClean="0">
              <a:solidFill>
                <a:schemeClr val="tx1"/>
              </a:solidFill>
            </a:rPr>
            <a:t>25</a:t>
          </a:r>
        </a:p>
      </dgm:t>
    </dgm:pt>
    <dgm:pt modelId="{F1F8DDFD-F55F-4014-97F8-2DF8567980AC}" type="parTrans" cxnId="{032EE48C-1E41-49ED-A2C0-75F33C199925}">
      <dgm:prSet/>
      <dgm:spPr/>
      <dgm:t>
        <a:bodyPr/>
        <a:lstStyle/>
        <a:p>
          <a:endParaRPr lang="ru-RU" dirty="0"/>
        </a:p>
      </dgm:t>
    </dgm:pt>
    <dgm:pt modelId="{E1DFCCF7-08B5-41AE-BDA1-9D3048DA27C1}" type="sibTrans" cxnId="{032EE48C-1E41-49ED-A2C0-75F33C199925}">
      <dgm:prSet/>
      <dgm:spPr/>
      <dgm:t>
        <a:bodyPr/>
        <a:lstStyle/>
        <a:p>
          <a:endParaRPr lang="ru-RU"/>
        </a:p>
      </dgm:t>
    </dgm:pt>
    <dgm:pt modelId="{03640009-48C4-4E60-9086-3F495090BAD8}">
      <dgm:prSet custT="1"/>
      <dgm:spPr>
        <a:solidFill>
          <a:schemeClr val="bg1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29</a:t>
          </a:r>
        </a:p>
      </dgm:t>
    </dgm:pt>
    <dgm:pt modelId="{34A863D2-2908-4F8E-895B-0F3132056E3C}" type="parTrans" cxnId="{257BD0AD-2183-426A-95F0-DEB0262A4664}">
      <dgm:prSet/>
      <dgm:spPr/>
      <dgm:t>
        <a:bodyPr/>
        <a:lstStyle/>
        <a:p>
          <a:endParaRPr lang="ru-RU" dirty="0"/>
        </a:p>
      </dgm:t>
    </dgm:pt>
    <dgm:pt modelId="{44B9CB42-1E3D-4243-8438-ACF7098AD192}" type="sibTrans" cxnId="{257BD0AD-2183-426A-95F0-DEB0262A4664}">
      <dgm:prSet/>
      <dgm:spPr/>
      <dgm:t>
        <a:bodyPr/>
        <a:lstStyle/>
        <a:p>
          <a:endParaRPr lang="ru-RU"/>
        </a:p>
      </dgm:t>
    </dgm:pt>
    <dgm:pt modelId="{8FEC3468-8E1C-4D70-96B2-66136A58B5F3}">
      <dgm:prSet custT="1"/>
      <dgm:spPr>
        <a:solidFill>
          <a:srgbClr val="FFFF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32</a:t>
          </a:r>
        </a:p>
      </dgm:t>
    </dgm:pt>
    <dgm:pt modelId="{72200CBE-D26B-4C21-94B3-1AD97BF51151}" type="parTrans" cxnId="{745D30E4-67DA-4586-854B-F274763AF7D5}">
      <dgm:prSet/>
      <dgm:spPr/>
      <dgm:t>
        <a:bodyPr/>
        <a:lstStyle/>
        <a:p>
          <a:endParaRPr lang="ru-RU" dirty="0"/>
        </a:p>
      </dgm:t>
    </dgm:pt>
    <dgm:pt modelId="{74530609-02DA-4F27-A221-7D76C4B73AE5}" type="sibTrans" cxnId="{745D30E4-67DA-4586-854B-F274763AF7D5}">
      <dgm:prSet/>
      <dgm:spPr/>
      <dgm:t>
        <a:bodyPr/>
        <a:lstStyle/>
        <a:p>
          <a:endParaRPr lang="ru-RU"/>
        </a:p>
      </dgm:t>
    </dgm:pt>
    <dgm:pt modelId="{EFD184F4-9CD3-445C-92FC-F47864691DA0}" type="pres">
      <dgm:prSet presAssocID="{BED491CD-CECD-4C6F-911F-FE3697D9D29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D0A8EE2-E3C6-4A4A-AD0B-65DF49F6C53F}" type="pres">
      <dgm:prSet presAssocID="{16B1E457-7535-4D58-9CAA-DDB35E6CD887}" presName="centerShape" presStyleLbl="node0" presStyleIdx="0" presStyleCnt="1" custLinFactNeighborX="-263" custLinFactNeighborY="88"/>
      <dgm:spPr/>
      <dgm:t>
        <a:bodyPr/>
        <a:lstStyle/>
        <a:p>
          <a:endParaRPr lang="ru-RU"/>
        </a:p>
      </dgm:t>
    </dgm:pt>
    <dgm:pt modelId="{8216A89D-6C94-4406-88C8-606E6B8E6EE8}" type="pres">
      <dgm:prSet presAssocID="{556DEF19-BAA8-47E7-92BC-0E5799B5D9EF}" presName="Name9" presStyleLbl="parChTrans1D2" presStyleIdx="0" presStyleCnt="8"/>
      <dgm:spPr/>
      <dgm:t>
        <a:bodyPr/>
        <a:lstStyle/>
        <a:p>
          <a:endParaRPr lang="ru-RU"/>
        </a:p>
      </dgm:t>
    </dgm:pt>
    <dgm:pt modelId="{D80C3FA6-132F-4F5A-8146-FD543A73DDB5}" type="pres">
      <dgm:prSet presAssocID="{556DEF19-BAA8-47E7-92BC-0E5799B5D9EF}" presName="connTx" presStyleLbl="parChTrans1D2" presStyleIdx="0" presStyleCnt="8"/>
      <dgm:spPr/>
      <dgm:t>
        <a:bodyPr/>
        <a:lstStyle/>
        <a:p>
          <a:endParaRPr lang="ru-RU"/>
        </a:p>
      </dgm:t>
    </dgm:pt>
    <dgm:pt modelId="{26BC8293-5C41-4BF2-9B17-A8E882E88C04}" type="pres">
      <dgm:prSet presAssocID="{DF9DD3F7-F827-4BDA-91EF-555F178DCEF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34DA8-51DB-4BBC-9F49-135F46CF139F}" type="pres">
      <dgm:prSet presAssocID="{88281185-3F35-42F3-9343-167F74A4096C}" presName="Name9" presStyleLbl="parChTrans1D2" presStyleIdx="1" presStyleCnt="8"/>
      <dgm:spPr/>
      <dgm:t>
        <a:bodyPr/>
        <a:lstStyle/>
        <a:p>
          <a:endParaRPr lang="ru-RU"/>
        </a:p>
      </dgm:t>
    </dgm:pt>
    <dgm:pt modelId="{69FCA05D-5006-4D5F-B17E-5814074AD464}" type="pres">
      <dgm:prSet presAssocID="{88281185-3F35-42F3-9343-167F74A4096C}" presName="connTx" presStyleLbl="parChTrans1D2" presStyleIdx="1" presStyleCnt="8"/>
      <dgm:spPr/>
      <dgm:t>
        <a:bodyPr/>
        <a:lstStyle/>
        <a:p>
          <a:endParaRPr lang="ru-RU"/>
        </a:p>
      </dgm:t>
    </dgm:pt>
    <dgm:pt modelId="{EE5305AD-EBA7-4A30-A5B9-DBA6593473F5}" type="pres">
      <dgm:prSet presAssocID="{D9289272-BC82-436D-9CB4-9002E33A8D6E}" presName="node" presStyleLbl="node1" presStyleIdx="1" presStyleCnt="8" custScaleX="100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1F0B4-E95B-43A8-8FB1-7CCB1C2D3370}" type="pres">
      <dgm:prSet presAssocID="{C6F367CF-D1CA-4EA3-8784-1EA6697B3809}" presName="Name9" presStyleLbl="parChTrans1D2" presStyleIdx="2" presStyleCnt="8"/>
      <dgm:spPr/>
      <dgm:t>
        <a:bodyPr/>
        <a:lstStyle/>
        <a:p>
          <a:endParaRPr lang="ru-RU"/>
        </a:p>
      </dgm:t>
    </dgm:pt>
    <dgm:pt modelId="{C542E0BA-EC7D-4EE9-8D0D-C703C2F0D46E}" type="pres">
      <dgm:prSet presAssocID="{C6F367CF-D1CA-4EA3-8784-1EA6697B3809}" presName="connTx" presStyleLbl="parChTrans1D2" presStyleIdx="2" presStyleCnt="8"/>
      <dgm:spPr/>
      <dgm:t>
        <a:bodyPr/>
        <a:lstStyle/>
        <a:p>
          <a:endParaRPr lang="ru-RU"/>
        </a:p>
      </dgm:t>
    </dgm:pt>
    <dgm:pt modelId="{49AF113D-6410-4E05-9A4E-828C00706542}" type="pres">
      <dgm:prSet presAssocID="{56287FAB-0F30-44AF-A6CF-9E9D279CEF3A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430DC3-5409-4E75-992D-28EEE7AF2F09}" type="pres">
      <dgm:prSet presAssocID="{78446EC5-8E79-417B-8B89-CEEA5247FC24}" presName="Name9" presStyleLbl="parChTrans1D2" presStyleIdx="3" presStyleCnt="8"/>
      <dgm:spPr/>
      <dgm:t>
        <a:bodyPr/>
        <a:lstStyle/>
        <a:p>
          <a:endParaRPr lang="ru-RU"/>
        </a:p>
      </dgm:t>
    </dgm:pt>
    <dgm:pt modelId="{FB9299E9-4CEE-4EB0-9271-4C364D0144B6}" type="pres">
      <dgm:prSet presAssocID="{78446EC5-8E79-417B-8B89-CEEA5247FC24}" presName="connTx" presStyleLbl="parChTrans1D2" presStyleIdx="3" presStyleCnt="8"/>
      <dgm:spPr/>
      <dgm:t>
        <a:bodyPr/>
        <a:lstStyle/>
        <a:p>
          <a:endParaRPr lang="ru-RU"/>
        </a:p>
      </dgm:t>
    </dgm:pt>
    <dgm:pt modelId="{8465789D-F2D7-4936-AA1E-939C9575198B}" type="pres">
      <dgm:prSet presAssocID="{E52E2D1C-DF74-40D8-9D4C-FC0B703E017A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8B81A-8378-4DBF-8810-001712B3FCB6}" type="pres">
      <dgm:prSet presAssocID="{32C4A874-E460-4AF1-9FFC-783B7363155F}" presName="Name9" presStyleLbl="parChTrans1D2" presStyleIdx="4" presStyleCnt="8"/>
      <dgm:spPr/>
      <dgm:t>
        <a:bodyPr/>
        <a:lstStyle/>
        <a:p>
          <a:endParaRPr lang="ru-RU"/>
        </a:p>
      </dgm:t>
    </dgm:pt>
    <dgm:pt modelId="{BBCF10A7-419B-4994-AAEC-FAE0A3D17930}" type="pres">
      <dgm:prSet presAssocID="{32C4A874-E460-4AF1-9FFC-783B7363155F}" presName="connTx" presStyleLbl="parChTrans1D2" presStyleIdx="4" presStyleCnt="8"/>
      <dgm:spPr/>
      <dgm:t>
        <a:bodyPr/>
        <a:lstStyle/>
        <a:p>
          <a:endParaRPr lang="ru-RU"/>
        </a:p>
      </dgm:t>
    </dgm:pt>
    <dgm:pt modelId="{1C96DFB2-2D6B-47A5-AA76-178467E31E33}" type="pres">
      <dgm:prSet presAssocID="{9B0B49B7-9FD5-4F4F-AE5A-A27B930BD0A7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59F48-E7DA-4078-8568-221E1791C804}" type="pres">
      <dgm:prSet presAssocID="{F1F8DDFD-F55F-4014-97F8-2DF8567980AC}" presName="Name9" presStyleLbl="parChTrans1D2" presStyleIdx="5" presStyleCnt="8"/>
      <dgm:spPr/>
      <dgm:t>
        <a:bodyPr/>
        <a:lstStyle/>
        <a:p>
          <a:endParaRPr lang="ru-RU"/>
        </a:p>
      </dgm:t>
    </dgm:pt>
    <dgm:pt modelId="{E8E8F4FE-2C6A-4A7F-98C2-D465CD60D15D}" type="pres">
      <dgm:prSet presAssocID="{F1F8DDFD-F55F-4014-97F8-2DF8567980AC}" presName="connTx" presStyleLbl="parChTrans1D2" presStyleIdx="5" presStyleCnt="8"/>
      <dgm:spPr/>
      <dgm:t>
        <a:bodyPr/>
        <a:lstStyle/>
        <a:p>
          <a:endParaRPr lang="ru-RU"/>
        </a:p>
      </dgm:t>
    </dgm:pt>
    <dgm:pt modelId="{754D3F9E-EDE1-4061-9425-089AE1175FE1}" type="pres">
      <dgm:prSet presAssocID="{F0462867-51C5-43A7-9355-E534D449359F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3F877-548D-4092-A86B-34A35408F5BC}" type="pres">
      <dgm:prSet presAssocID="{34A863D2-2908-4F8E-895B-0F3132056E3C}" presName="Name9" presStyleLbl="parChTrans1D2" presStyleIdx="6" presStyleCnt="8"/>
      <dgm:spPr/>
      <dgm:t>
        <a:bodyPr/>
        <a:lstStyle/>
        <a:p>
          <a:endParaRPr lang="ru-RU"/>
        </a:p>
      </dgm:t>
    </dgm:pt>
    <dgm:pt modelId="{A73C31E5-7BF8-4774-91EA-B9FE99966A17}" type="pres">
      <dgm:prSet presAssocID="{34A863D2-2908-4F8E-895B-0F3132056E3C}" presName="connTx" presStyleLbl="parChTrans1D2" presStyleIdx="6" presStyleCnt="8"/>
      <dgm:spPr/>
      <dgm:t>
        <a:bodyPr/>
        <a:lstStyle/>
        <a:p>
          <a:endParaRPr lang="ru-RU"/>
        </a:p>
      </dgm:t>
    </dgm:pt>
    <dgm:pt modelId="{2D64F19F-E8AE-44E4-B436-8C80E05306F7}" type="pres">
      <dgm:prSet presAssocID="{03640009-48C4-4E60-9086-3F495090BAD8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10692-7243-44E3-9F53-F3BB774F0881}" type="pres">
      <dgm:prSet presAssocID="{72200CBE-D26B-4C21-94B3-1AD97BF51151}" presName="Name9" presStyleLbl="parChTrans1D2" presStyleIdx="7" presStyleCnt="8"/>
      <dgm:spPr/>
      <dgm:t>
        <a:bodyPr/>
        <a:lstStyle/>
        <a:p>
          <a:endParaRPr lang="ru-RU"/>
        </a:p>
      </dgm:t>
    </dgm:pt>
    <dgm:pt modelId="{BFC395FC-B710-4C22-9341-1916E70D5D6D}" type="pres">
      <dgm:prSet presAssocID="{72200CBE-D26B-4C21-94B3-1AD97BF51151}" presName="connTx" presStyleLbl="parChTrans1D2" presStyleIdx="7" presStyleCnt="8"/>
      <dgm:spPr/>
      <dgm:t>
        <a:bodyPr/>
        <a:lstStyle/>
        <a:p>
          <a:endParaRPr lang="ru-RU"/>
        </a:p>
      </dgm:t>
    </dgm:pt>
    <dgm:pt modelId="{80C4DB32-CCBB-47C0-B044-6719A807AD4B}" type="pres">
      <dgm:prSet presAssocID="{8FEC3468-8E1C-4D70-96B2-66136A58B5F3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518D68-E8B3-4CCF-8088-7E150435207A}" type="presOf" srcId="{72200CBE-D26B-4C21-94B3-1AD97BF51151}" destId="{BFC395FC-B710-4C22-9341-1916E70D5D6D}" srcOrd="1" destOrd="0" presId="urn:microsoft.com/office/officeart/2005/8/layout/radial1"/>
    <dgm:cxn modelId="{C4169460-A720-4753-98CD-8D585E503BBA}" type="presOf" srcId="{9B0B49B7-9FD5-4F4F-AE5A-A27B930BD0A7}" destId="{1C96DFB2-2D6B-47A5-AA76-178467E31E33}" srcOrd="0" destOrd="0" presId="urn:microsoft.com/office/officeart/2005/8/layout/radial1"/>
    <dgm:cxn modelId="{27E3CF16-8FDA-41E4-886F-CE87C34CE480}" type="presOf" srcId="{56287FAB-0F30-44AF-A6CF-9E9D279CEF3A}" destId="{49AF113D-6410-4E05-9A4E-828C00706542}" srcOrd="0" destOrd="0" presId="urn:microsoft.com/office/officeart/2005/8/layout/radial1"/>
    <dgm:cxn modelId="{3A464B1A-AC89-416C-A6A7-32240DF6D993}" type="presOf" srcId="{D9289272-BC82-436D-9CB4-9002E33A8D6E}" destId="{EE5305AD-EBA7-4A30-A5B9-DBA6593473F5}" srcOrd="0" destOrd="0" presId="urn:microsoft.com/office/officeart/2005/8/layout/radial1"/>
    <dgm:cxn modelId="{5BCE2343-A244-414F-83CF-04F87CE52898}" type="presOf" srcId="{F0462867-51C5-43A7-9355-E534D449359F}" destId="{754D3F9E-EDE1-4061-9425-089AE1175FE1}" srcOrd="0" destOrd="0" presId="urn:microsoft.com/office/officeart/2005/8/layout/radial1"/>
    <dgm:cxn modelId="{00F516B3-F124-4109-BB12-9A87B05CF8C4}" type="presOf" srcId="{556DEF19-BAA8-47E7-92BC-0E5799B5D9EF}" destId="{8216A89D-6C94-4406-88C8-606E6B8E6EE8}" srcOrd="0" destOrd="0" presId="urn:microsoft.com/office/officeart/2005/8/layout/radial1"/>
    <dgm:cxn modelId="{2F3D13C6-4FCE-4D05-AAA8-5F61A7979DA6}" type="presOf" srcId="{88281185-3F35-42F3-9343-167F74A4096C}" destId="{69FCA05D-5006-4D5F-B17E-5814074AD464}" srcOrd="1" destOrd="0" presId="urn:microsoft.com/office/officeart/2005/8/layout/radial1"/>
    <dgm:cxn modelId="{ECD0FB7A-B0AE-431E-8324-E7073ECA6946}" type="presOf" srcId="{BED491CD-CECD-4C6F-911F-FE3697D9D29F}" destId="{EFD184F4-9CD3-445C-92FC-F47864691DA0}" srcOrd="0" destOrd="0" presId="urn:microsoft.com/office/officeart/2005/8/layout/radial1"/>
    <dgm:cxn modelId="{A2305715-FF0D-4459-B40D-707B2660B664}" type="presOf" srcId="{32C4A874-E460-4AF1-9FFC-783B7363155F}" destId="{7ED8B81A-8378-4DBF-8810-001712B3FCB6}" srcOrd="0" destOrd="0" presId="urn:microsoft.com/office/officeart/2005/8/layout/radial1"/>
    <dgm:cxn modelId="{CFFE8FD5-9354-4E3F-9B66-284780C29DB6}" type="presOf" srcId="{556DEF19-BAA8-47E7-92BC-0E5799B5D9EF}" destId="{D80C3FA6-132F-4F5A-8146-FD543A73DDB5}" srcOrd="1" destOrd="0" presId="urn:microsoft.com/office/officeart/2005/8/layout/radial1"/>
    <dgm:cxn modelId="{9BFB4067-AB3D-4A51-ADE5-CE0013C65545}" type="presOf" srcId="{C6F367CF-D1CA-4EA3-8784-1EA6697B3809}" destId="{C542E0BA-EC7D-4EE9-8D0D-C703C2F0D46E}" srcOrd="1" destOrd="0" presId="urn:microsoft.com/office/officeart/2005/8/layout/radial1"/>
    <dgm:cxn modelId="{032EE48C-1E41-49ED-A2C0-75F33C199925}" srcId="{16B1E457-7535-4D58-9CAA-DDB35E6CD887}" destId="{F0462867-51C5-43A7-9355-E534D449359F}" srcOrd="5" destOrd="0" parTransId="{F1F8DDFD-F55F-4014-97F8-2DF8567980AC}" sibTransId="{E1DFCCF7-08B5-41AE-BDA1-9D3048DA27C1}"/>
    <dgm:cxn modelId="{0C15C215-0970-4437-888E-FF699F5A3B4A}" type="presOf" srcId="{88281185-3F35-42F3-9343-167F74A4096C}" destId="{B3F34DA8-51DB-4BBC-9F49-135F46CF139F}" srcOrd="0" destOrd="0" presId="urn:microsoft.com/office/officeart/2005/8/layout/radial1"/>
    <dgm:cxn modelId="{3B850ABA-A19A-4728-A215-10AF0DB0D85B}" srcId="{16B1E457-7535-4D58-9CAA-DDB35E6CD887}" destId="{9B0B49B7-9FD5-4F4F-AE5A-A27B930BD0A7}" srcOrd="4" destOrd="0" parTransId="{32C4A874-E460-4AF1-9FFC-783B7363155F}" sibTransId="{8AD6E74A-C9C6-47D1-A934-83C581887E05}"/>
    <dgm:cxn modelId="{C0DD0179-A1DA-4418-B07C-B088045FA6AC}" type="presOf" srcId="{34A863D2-2908-4F8E-895B-0F3132056E3C}" destId="{A73C31E5-7BF8-4774-91EA-B9FE99966A17}" srcOrd="1" destOrd="0" presId="urn:microsoft.com/office/officeart/2005/8/layout/radial1"/>
    <dgm:cxn modelId="{6AB768E6-ADF2-45DA-9074-41DDB254D643}" srcId="{16B1E457-7535-4D58-9CAA-DDB35E6CD887}" destId="{E52E2D1C-DF74-40D8-9D4C-FC0B703E017A}" srcOrd="3" destOrd="0" parTransId="{78446EC5-8E79-417B-8B89-CEEA5247FC24}" sibTransId="{717B285E-D7E6-487E-934C-AFB25236D4C3}"/>
    <dgm:cxn modelId="{42264795-6613-448D-AE60-057371E4096B}" type="presOf" srcId="{F1F8DDFD-F55F-4014-97F8-2DF8567980AC}" destId="{E8E8F4FE-2C6A-4A7F-98C2-D465CD60D15D}" srcOrd="1" destOrd="0" presId="urn:microsoft.com/office/officeart/2005/8/layout/radial1"/>
    <dgm:cxn modelId="{62EED716-C2B7-45DF-BBD1-EDC8F332B5C3}" srcId="{BED491CD-CECD-4C6F-911F-FE3697D9D29F}" destId="{16B1E457-7535-4D58-9CAA-DDB35E6CD887}" srcOrd="0" destOrd="0" parTransId="{640FC66C-EB35-4B83-B887-51FDC94CF2D6}" sibTransId="{60DB8534-FCFC-4148-94E5-4CB82CF9067D}"/>
    <dgm:cxn modelId="{8E51F582-CA99-4345-8A09-F1E9DB4F8024}" type="presOf" srcId="{34A863D2-2908-4F8E-895B-0F3132056E3C}" destId="{1763F877-548D-4092-A86B-34A35408F5BC}" srcOrd="0" destOrd="0" presId="urn:microsoft.com/office/officeart/2005/8/layout/radial1"/>
    <dgm:cxn modelId="{15A6CCD0-C9D2-4AF7-8316-E27BA26CA89B}" type="presOf" srcId="{F1F8DDFD-F55F-4014-97F8-2DF8567980AC}" destId="{8C359F48-E7DA-4078-8568-221E1791C804}" srcOrd="0" destOrd="0" presId="urn:microsoft.com/office/officeart/2005/8/layout/radial1"/>
    <dgm:cxn modelId="{0788CACB-E14A-4E4E-A849-713D4BEC467F}" type="presOf" srcId="{16B1E457-7535-4D58-9CAA-DDB35E6CD887}" destId="{BD0A8EE2-E3C6-4A4A-AD0B-65DF49F6C53F}" srcOrd="0" destOrd="0" presId="urn:microsoft.com/office/officeart/2005/8/layout/radial1"/>
    <dgm:cxn modelId="{117B3686-96F3-4B02-9B0B-B47179A66AFC}" srcId="{16B1E457-7535-4D58-9CAA-DDB35E6CD887}" destId="{DF9DD3F7-F827-4BDA-91EF-555F178DCEFD}" srcOrd="0" destOrd="0" parTransId="{556DEF19-BAA8-47E7-92BC-0E5799B5D9EF}" sibTransId="{83D25DF9-CC34-469D-89D6-39DB76AFA228}"/>
    <dgm:cxn modelId="{365AA394-E154-468B-A364-29E488E29A8E}" type="presOf" srcId="{8FEC3468-8E1C-4D70-96B2-66136A58B5F3}" destId="{80C4DB32-CCBB-47C0-B044-6719A807AD4B}" srcOrd="0" destOrd="0" presId="urn:microsoft.com/office/officeart/2005/8/layout/radial1"/>
    <dgm:cxn modelId="{BF787B97-1928-427A-8B30-36CD46D94A87}" type="presOf" srcId="{E52E2D1C-DF74-40D8-9D4C-FC0B703E017A}" destId="{8465789D-F2D7-4936-AA1E-939C9575198B}" srcOrd="0" destOrd="0" presId="urn:microsoft.com/office/officeart/2005/8/layout/radial1"/>
    <dgm:cxn modelId="{4CC16632-A805-4876-87D1-5CB7F7F8E22C}" type="presOf" srcId="{72200CBE-D26B-4C21-94B3-1AD97BF51151}" destId="{5F010692-7243-44E3-9F53-F3BB774F0881}" srcOrd="0" destOrd="0" presId="urn:microsoft.com/office/officeart/2005/8/layout/radial1"/>
    <dgm:cxn modelId="{0132602F-357F-42BD-A446-4C46DE807D81}" type="presOf" srcId="{03640009-48C4-4E60-9086-3F495090BAD8}" destId="{2D64F19F-E8AE-44E4-B436-8C80E05306F7}" srcOrd="0" destOrd="0" presId="urn:microsoft.com/office/officeart/2005/8/layout/radial1"/>
    <dgm:cxn modelId="{7369CF47-8423-406D-B5C2-212FA0034AAE}" type="presOf" srcId="{32C4A874-E460-4AF1-9FFC-783B7363155F}" destId="{BBCF10A7-419B-4994-AAEC-FAE0A3D17930}" srcOrd="1" destOrd="0" presId="urn:microsoft.com/office/officeart/2005/8/layout/radial1"/>
    <dgm:cxn modelId="{282A43C3-B16C-4868-8008-DE6515DAB758}" type="presOf" srcId="{C6F367CF-D1CA-4EA3-8784-1EA6697B3809}" destId="{6FB1F0B4-E95B-43A8-8FB1-7CCB1C2D3370}" srcOrd="0" destOrd="0" presId="urn:microsoft.com/office/officeart/2005/8/layout/radial1"/>
    <dgm:cxn modelId="{2D50356E-6E09-47D0-9DCB-18145FF5173A}" type="presOf" srcId="{78446EC5-8E79-417B-8B89-CEEA5247FC24}" destId="{5E430DC3-5409-4E75-992D-28EEE7AF2F09}" srcOrd="0" destOrd="0" presId="urn:microsoft.com/office/officeart/2005/8/layout/radial1"/>
    <dgm:cxn modelId="{0EC9FE93-ED9D-4636-9694-725FF6EC8A65}" srcId="{16B1E457-7535-4D58-9CAA-DDB35E6CD887}" destId="{56287FAB-0F30-44AF-A6CF-9E9D279CEF3A}" srcOrd="2" destOrd="0" parTransId="{C6F367CF-D1CA-4EA3-8784-1EA6697B3809}" sibTransId="{742CCDE0-71C9-4082-9C2F-BC4078D93BD0}"/>
    <dgm:cxn modelId="{257BD0AD-2183-426A-95F0-DEB0262A4664}" srcId="{16B1E457-7535-4D58-9CAA-DDB35E6CD887}" destId="{03640009-48C4-4E60-9086-3F495090BAD8}" srcOrd="6" destOrd="0" parTransId="{34A863D2-2908-4F8E-895B-0F3132056E3C}" sibTransId="{44B9CB42-1E3D-4243-8438-ACF7098AD192}"/>
    <dgm:cxn modelId="{E16EA216-3430-4833-85D6-5A877A2CA259}" type="presOf" srcId="{78446EC5-8E79-417B-8B89-CEEA5247FC24}" destId="{FB9299E9-4CEE-4EB0-9271-4C364D0144B6}" srcOrd="1" destOrd="0" presId="urn:microsoft.com/office/officeart/2005/8/layout/radial1"/>
    <dgm:cxn modelId="{370F258A-77D1-479A-B0D4-1B1617BE28A1}" srcId="{16B1E457-7535-4D58-9CAA-DDB35E6CD887}" destId="{D9289272-BC82-436D-9CB4-9002E33A8D6E}" srcOrd="1" destOrd="0" parTransId="{88281185-3F35-42F3-9343-167F74A4096C}" sibTransId="{02DB89EA-420A-4CB0-AB94-79D2E79C07AD}"/>
    <dgm:cxn modelId="{3FFABCDA-1AB1-43DA-BF1D-E51215A749A7}" type="presOf" srcId="{DF9DD3F7-F827-4BDA-91EF-555F178DCEFD}" destId="{26BC8293-5C41-4BF2-9B17-A8E882E88C04}" srcOrd="0" destOrd="0" presId="urn:microsoft.com/office/officeart/2005/8/layout/radial1"/>
    <dgm:cxn modelId="{745D30E4-67DA-4586-854B-F274763AF7D5}" srcId="{16B1E457-7535-4D58-9CAA-DDB35E6CD887}" destId="{8FEC3468-8E1C-4D70-96B2-66136A58B5F3}" srcOrd="7" destOrd="0" parTransId="{72200CBE-D26B-4C21-94B3-1AD97BF51151}" sibTransId="{74530609-02DA-4F27-A221-7D76C4B73AE5}"/>
    <dgm:cxn modelId="{08C0F326-DC54-404E-8B1C-4233D8B5DC0A}" type="presParOf" srcId="{EFD184F4-9CD3-445C-92FC-F47864691DA0}" destId="{BD0A8EE2-E3C6-4A4A-AD0B-65DF49F6C53F}" srcOrd="0" destOrd="0" presId="urn:microsoft.com/office/officeart/2005/8/layout/radial1"/>
    <dgm:cxn modelId="{26357A50-E226-4815-B3FB-11F09C734E88}" type="presParOf" srcId="{EFD184F4-9CD3-445C-92FC-F47864691DA0}" destId="{8216A89D-6C94-4406-88C8-606E6B8E6EE8}" srcOrd="1" destOrd="0" presId="urn:microsoft.com/office/officeart/2005/8/layout/radial1"/>
    <dgm:cxn modelId="{F5913207-4C89-4480-97E8-5AF8E733EF88}" type="presParOf" srcId="{8216A89D-6C94-4406-88C8-606E6B8E6EE8}" destId="{D80C3FA6-132F-4F5A-8146-FD543A73DDB5}" srcOrd="0" destOrd="0" presId="urn:microsoft.com/office/officeart/2005/8/layout/radial1"/>
    <dgm:cxn modelId="{6A78911D-CE9A-46A7-B5BA-CAD2ED3CECD1}" type="presParOf" srcId="{EFD184F4-9CD3-445C-92FC-F47864691DA0}" destId="{26BC8293-5C41-4BF2-9B17-A8E882E88C04}" srcOrd="2" destOrd="0" presId="urn:microsoft.com/office/officeart/2005/8/layout/radial1"/>
    <dgm:cxn modelId="{FD4938D8-D16E-4ABA-96A6-111B59D0C1D7}" type="presParOf" srcId="{EFD184F4-9CD3-445C-92FC-F47864691DA0}" destId="{B3F34DA8-51DB-4BBC-9F49-135F46CF139F}" srcOrd="3" destOrd="0" presId="urn:microsoft.com/office/officeart/2005/8/layout/radial1"/>
    <dgm:cxn modelId="{ABB9B0B0-285E-40F0-A8F4-263FC5C7AEE9}" type="presParOf" srcId="{B3F34DA8-51DB-4BBC-9F49-135F46CF139F}" destId="{69FCA05D-5006-4D5F-B17E-5814074AD464}" srcOrd="0" destOrd="0" presId="urn:microsoft.com/office/officeart/2005/8/layout/radial1"/>
    <dgm:cxn modelId="{7DE670E6-A266-4D8E-A927-AE75430B3FBA}" type="presParOf" srcId="{EFD184F4-9CD3-445C-92FC-F47864691DA0}" destId="{EE5305AD-EBA7-4A30-A5B9-DBA6593473F5}" srcOrd="4" destOrd="0" presId="urn:microsoft.com/office/officeart/2005/8/layout/radial1"/>
    <dgm:cxn modelId="{A5CEE6B2-F086-4FF0-B55A-1A8CE248202C}" type="presParOf" srcId="{EFD184F4-9CD3-445C-92FC-F47864691DA0}" destId="{6FB1F0B4-E95B-43A8-8FB1-7CCB1C2D3370}" srcOrd="5" destOrd="0" presId="urn:microsoft.com/office/officeart/2005/8/layout/radial1"/>
    <dgm:cxn modelId="{16157FF2-E1A4-45D2-8B51-772CE77D287C}" type="presParOf" srcId="{6FB1F0B4-E95B-43A8-8FB1-7CCB1C2D3370}" destId="{C542E0BA-EC7D-4EE9-8D0D-C703C2F0D46E}" srcOrd="0" destOrd="0" presId="urn:microsoft.com/office/officeart/2005/8/layout/radial1"/>
    <dgm:cxn modelId="{976D0483-BD54-4CC5-BD45-B86C9833DA5C}" type="presParOf" srcId="{EFD184F4-9CD3-445C-92FC-F47864691DA0}" destId="{49AF113D-6410-4E05-9A4E-828C00706542}" srcOrd="6" destOrd="0" presId="urn:microsoft.com/office/officeart/2005/8/layout/radial1"/>
    <dgm:cxn modelId="{EB51A0F1-835E-482B-A91A-05A12DE45B88}" type="presParOf" srcId="{EFD184F4-9CD3-445C-92FC-F47864691DA0}" destId="{5E430DC3-5409-4E75-992D-28EEE7AF2F09}" srcOrd="7" destOrd="0" presId="urn:microsoft.com/office/officeart/2005/8/layout/radial1"/>
    <dgm:cxn modelId="{E77371F4-CAF7-4CD1-9694-C8E143A44344}" type="presParOf" srcId="{5E430DC3-5409-4E75-992D-28EEE7AF2F09}" destId="{FB9299E9-4CEE-4EB0-9271-4C364D0144B6}" srcOrd="0" destOrd="0" presId="urn:microsoft.com/office/officeart/2005/8/layout/radial1"/>
    <dgm:cxn modelId="{201DEEBF-DA93-4BFD-B80E-2F82689E51E9}" type="presParOf" srcId="{EFD184F4-9CD3-445C-92FC-F47864691DA0}" destId="{8465789D-F2D7-4936-AA1E-939C9575198B}" srcOrd="8" destOrd="0" presId="urn:microsoft.com/office/officeart/2005/8/layout/radial1"/>
    <dgm:cxn modelId="{D80A0F62-CE01-49D0-9C3B-E618B345A31C}" type="presParOf" srcId="{EFD184F4-9CD3-445C-92FC-F47864691DA0}" destId="{7ED8B81A-8378-4DBF-8810-001712B3FCB6}" srcOrd="9" destOrd="0" presId="urn:microsoft.com/office/officeart/2005/8/layout/radial1"/>
    <dgm:cxn modelId="{07184D46-F380-4AC3-A2C3-2EA59D6BDB5E}" type="presParOf" srcId="{7ED8B81A-8378-4DBF-8810-001712B3FCB6}" destId="{BBCF10A7-419B-4994-AAEC-FAE0A3D17930}" srcOrd="0" destOrd="0" presId="urn:microsoft.com/office/officeart/2005/8/layout/radial1"/>
    <dgm:cxn modelId="{C07DBBA6-4311-43E7-B11B-D8615CEBA1DE}" type="presParOf" srcId="{EFD184F4-9CD3-445C-92FC-F47864691DA0}" destId="{1C96DFB2-2D6B-47A5-AA76-178467E31E33}" srcOrd="10" destOrd="0" presId="urn:microsoft.com/office/officeart/2005/8/layout/radial1"/>
    <dgm:cxn modelId="{DDA4FE80-E83C-45C8-B3F9-111BDA215919}" type="presParOf" srcId="{EFD184F4-9CD3-445C-92FC-F47864691DA0}" destId="{8C359F48-E7DA-4078-8568-221E1791C804}" srcOrd="11" destOrd="0" presId="urn:microsoft.com/office/officeart/2005/8/layout/radial1"/>
    <dgm:cxn modelId="{A0954DCC-07C0-4575-9774-38A797807786}" type="presParOf" srcId="{8C359F48-E7DA-4078-8568-221E1791C804}" destId="{E8E8F4FE-2C6A-4A7F-98C2-D465CD60D15D}" srcOrd="0" destOrd="0" presId="urn:microsoft.com/office/officeart/2005/8/layout/radial1"/>
    <dgm:cxn modelId="{E069116D-85DA-4F6A-B729-D1C72BE68C26}" type="presParOf" srcId="{EFD184F4-9CD3-445C-92FC-F47864691DA0}" destId="{754D3F9E-EDE1-4061-9425-089AE1175FE1}" srcOrd="12" destOrd="0" presId="urn:microsoft.com/office/officeart/2005/8/layout/radial1"/>
    <dgm:cxn modelId="{01AE71F1-DEBD-4400-B3F2-1A51DA98B1D0}" type="presParOf" srcId="{EFD184F4-9CD3-445C-92FC-F47864691DA0}" destId="{1763F877-548D-4092-A86B-34A35408F5BC}" srcOrd="13" destOrd="0" presId="urn:microsoft.com/office/officeart/2005/8/layout/radial1"/>
    <dgm:cxn modelId="{656FE727-80C5-49CD-B0C3-6616BBEC21CE}" type="presParOf" srcId="{1763F877-548D-4092-A86B-34A35408F5BC}" destId="{A73C31E5-7BF8-4774-91EA-B9FE99966A17}" srcOrd="0" destOrd="0" presId="urn:microsoft.com/office/officeart/2005/8/layout/radial1"/>
    <dgm:cxn modelId="{45E936B7-9E55-4E18-9D83-C441981F5BC4}" type="presParOf" srcId="{EFD184F4-9CD3-445C-92FC-F47864691DA0}" destId="{2D64F19F-E8AE-44E4-B436-8C80E05306F7}" srcOrd="14" destOrd="0" presId="urn:microsoft.com/office/officeart/2005/8/layout/radial1"/>
    <dgm:cxn modelId="{DE8EC171-DD61-4EB7-8BCB-EE0CE4721523}" type="presParOf" srcId="{EFD184F4-9CD3-445C-92FC-F47864691DA0}" destId="{5F010692-7243-44E3-9F53-F3BB774F0881}" srcOrd="15" destOrd="0" presId="urn:microsoft.com/office/officeart/2005/8/layout/radial1"/>
    <dgm:cxn modelId="{87BC4D02-5C96-4FD3-A205-40AB2A2C1F4A}" type="presParOf" srcId="{5F010692-7243-44E3-9F53-F3BB774F0881}" destId="{BFC395FC-B710-4C22-9341-1916E70D5D6D}" srcOrd="0" destOrd="0" presId="urn:microsoft.com/office/officeart/2005/8/layout/radial1"/>
    <dgm:cxn modelId="{B0C0A3A4-F50D-4500-92B7-D8FE796D0AE7}" type="presParOf" srcId="{EFD184F4-9CD3-445C-92FC-F47864691DA0}" destId="{80C4DB32-CCBB-47C0-B044-6719A807AD4B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A8EE2-E3C6-4A4A-AD0B-65DF49F6C53F}">
      <dsp:nvSpPr>
        <dsp:cNvPr id="0" name=""/>
        <dsp:cNvSpPr/>
      </dsp:nvSpPr>
      <dsp:spPr>
        <a:xfrm>
          <a:off x="3441118" y="2280589"/>
          <a:ext cx="1323672" cy="132367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925" tIns="34925" rIns="34925" bIns="349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sym typeface="Symbol"/>
            </a:rPr>
            <a:t></a:t>
          </a:r>
          <a:r>
            <a:rPr kumimoji="0" lang="ru-RU" altLang="ru-RU" sz="55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 4</a:t>
          </a:r>
        </a:p>
      </dsp:txBody>
      <dsp:txXfrm>
        <a:off x="3634965" y="2474436"/>
        <a:ext cx="935978" cy="935978"/>
      </dsp:txXfrm>
    </dsp:sp>
    <dsp:sp modelId="{8216A89D-6C94-4406-88C8-606E6B8E6EE8}">
      <dsp:nvSpPr>
        <dsp:cNvPr id="0" name=""/>
        <dsp:cNvSpPr/>
      </dsp:nvSpPr>
      <dsp:spPr>
        <a:xfrm rot="16218051">
          <a:off x="3642735" y="1799987"/>
          <a:ext cx="932283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32283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085570" y="1791156"/>
        <a:ext cx="46614" cy="46614"/>
      </dsp:txXfrm>
    </dsp:sp>
    <dsp:sp modelId="{26BC8293-5C41-4BF2-9B17-A8E882E88C04}">
      <dsp:nvSpPr>
        <dsp:cNvPr id="0" name=""/>
        <dsp:cNvSpPr/>
      </dsp:nvSpPr>
      <dsp:spPr>
        <a:xfrm>
          <a:off x="3452963" y="24664"/>
          <a:ext cx="1323672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32004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7200" b="1" kern="1200" dirty="0" smtClean="0">
              <a:solidFill>
                <a:schemeClr val="tx1"/>
              </a:solidFill>
            </a:rPr>
            <a:t>6</a:t>
          </a:r>
        </a:p>
      </dsp:txBody>
      <dsp:txXfrm>
        <a:off x="3646810" y="218511"/>
        <a:ext cx="935978" cy="935978"/>
      </dsp:txXfrm>
    </dsp:sp>
    <dsp:sp modelId="{B3F34DA8-51DB-4BBC-9F49-135F46CF139F}">
      <dsp:nvSpPr>
        <dsp:cNvPr id="0" name=""/>
        <dsp:cNvSpPr/>
      </dsp:nvSpPr>
      <dsp:spPr>
        <a:xfrm rot="18908466">
          <a:off x="4435732" y="2130757"/>
          <a:ext cx="936701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36701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880665" y="2121815"/>
        <a:ext cx="46835" cy="46835"/>
      </dsp:txXfrm>
    </dsp:sp>
    <dsp:sp modelId="{EE5305AD-EBA7-4A30-A5B9-DBA6593473F5}">
      <dsp:nvSpPr>
        <dsp:cNvPr id="0" name=""/>
        <dsp:cNvSpPr/>
      </dsp:nvSpPr>
      <dsp:spPr>
        <a:xfrm>
          <a:off x="5039788" y="684248"/>
          <a:ext cx="1334778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29337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6600" b="1" kern="1200" dirty="0" smtClean="0">
              <a:solidFill>
                <a:schemeClr val="tx1"/>
              </a:solidFill>
            </a:rPr>
            <a:t>20</a:t>
          </a:r>
        </a:p>
      </dsp:txBody>
      <dsp:txXfrm>
        <a:off x="5235262" y="878095"/>
        <a:ext cx="943830" cy="935978"/>
      </dsp:txXfrm>
    </dsp:sp>
    <dsp:sp modelId="{6FB1F0B4-E95B-43A8-8FB1-7CCB1C2D3370}">
      <dsp:nvSpPr>
        <dsp:cNvPr id="0" name=""/>
        <dsp:cNvSpPr/>
      </dsp:nvSpPr>
      <dsp:spPr>
        <a:xfrm rot="21593981">
          <a:off x="4764789" y="2925968"/>
          <a:ext cx="940138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40138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5211354" y="2916940"/>
        <a:ext cx="47006" cy="47006"/>
      </dsp:txXfrm>
    </dsp:sp>
    <dsp:sp modelId="{49AF113D-6410-4E05-9A4E-828C00706542}">
      <dsp:nvSpPr>
        <dsp:cNvPr id="0" name=""/>
        <dsp:cNvSpPr/>
      </dsp:nvSpPr>
      <dsp:spPr>
        <a:xfrm>
          <a:off x="5704925" y="2276626"/>
          <a:ext cx="1323672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16</a:t>
          </a:r>
        </a:p>
      </dsp:txBody>
      <dsp:txXfrm>
        <a:off x="5898772" y="2470473"/>
        <a:ext cx="935978" cy="935978"/>
      </dsp:txXfrm>
    </dsp:sp>
    <dsp:sp modelId="{5E430DC3-5409-4E75-992D-28EEE7AF2F09}">
      <dsp:nvSpPr>
        <dsp:cNvPr id="0" name=""/>
        <dsp:cNvSpPr/>
      </dsp:nvSpPr>
      <dsp:spPr>
        <a:xfrm rot="2682978">
          <a:off x="4438120" y="3722157"/>
          <a:ext cx="933890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33890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881718" y="3713285"/>
        <a:ext cx="46694" cy="46694"/>
      </dsp:txXfrm>
    </dsp:sp>
    <dsp:sp modelId="{8465789D-F2D7-4936-AA1E-939C9575198B}">
      <dsp:nvSpPr>
        <dsp:cNvPr id="0" name=""/>
        <dsp:cNvSpPr/>
      </dsp:nvSpPr>
      <dsp:spPr>
        <a:xfrm>
          <a:off x="5045341" y="3869003"/>
          <a:ext cx="1323672" cy="132367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17</a:t>
          </a:r>
        </a:p>
      </dsp:txBody>
      <dsp:txXfrm>
        <a:off x="5239188" y="4062850"/>
        <a:ext cx="935978" cy="935978"/>
      </dsp:txXfrm>
    </dsp:sp>
    <dsp:sp modelId="{7ED8B81A-8378-4DBF-8810-001712B3FCB6}">
      <dsp:nvSpPr>
        <dsp:cNvPr id="0" name=""/>
        <dsp:cNvSpPr/>
      </dsp:nvSpPr>
      <dsp:spPr>
        <a:xfrm rot="5381886">
          <a:off x="3646698" y="4051949"/>
          <a:ext cx="924357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24357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4085768" y="4043316"/>
        <a:ext cx="46217" cy="46217"/>
      </dsp:txXfrm>
    </dsp:sp>
    <dsp:sp modelId="{1C96DFB2-2D6B-47A5-AA76-178467E31E33}">
      <dsp:nvSpPr>
        <dsp:cNvPr id="0" name=""/>
        <dsp:cNvSpPr/>
      </dsp:nvSpPr>
      <dsp:spPr>
        <a:xfrm>
          <a:off x="3452963" y="4528588"/>
          <a:ext cx="1323672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735" tIns="38735" rIns="38735" bIns="38735" numCol="1" spcCol="1270" anchor="ctr" anchorCtr="0">
          <a:noAutofit/>
        </a:bodyPr>
        <a:lstStyle/>
        <a:p>
          <a:pPr lvl="0" algn="ctr" defTabSz="271145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6100" b="1" kern="1200" dirty="0" smtClean="0">
              <a:solidFill>
                <a:schemeClr val="tx1"/>
              </a:solidFill>
            </a:rPr>
            <a:t>9</a:t>
          </a:r>
        </a:p>
      </dsp:txBody>
      <dsp:txXfrm>
        <a:off x="3646810" y="4722435"/>
        <a:ext cx="935978" cy="935978"/>
      </dsp:txXfrm>
    </dsp:sp>
    <dsp:sp modelId="{8C359F48-E7DA-4078-8568-221E1791C804}">
      <dsp:nvSpPr>
        <dsp:cNvPr id="0" name=""/>
        <dsp:cNvSpPr/>
      </dsp:nvSpPr>
      <dsp:spPr>
        <a:xfrm rot="8091450">
          <a:off x="2854129" y="3722157"/>
          <a:ext cx="917117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17117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89760" y="3713705"/>
        <a:ext cx="45855" cy="45855"/>
      </dsp:txXfrm>
    </dsp:sp>
    <dsp:sp modelId="{754D3F9E-EDE1-4061-9425-089AE1175FE1}">
      <dsp:nvSpPr>
        <dsp:cNvPr id="0" name=""/>
        <dsp:cNvSpPr/>
      </dsp:nvSpPr>
      <dsp:spPr>
        <a:xfrm>
          <a:off x="1860586" y="3869003"/>
          <a:ext cx="1323672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 rtl="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6000" b="1" kern="1200" dirty="0" smtClean="0">
              <a:solidFill>
                <a:schemeClr val="tx1"/>
              </a:solidFill>
            </a:rPr>
            <a:t>25</a:t>
          </a:r>
        </a:p>
      </dsp:txBody>
      <dsp:txXfrm>
        <a:off x="2054433" y="4062850"/>
        <a:ext cx="935978" cy="935978"/>
      </dsp:txXfrm>
    </dsp:sp>
    <dsp:sp modelId="{1763F877-548D-4092-A86B-34A35408F5BC}">
      <dsp:nvSpPr>
        <dsp:cNvPr id="0" name=""/>
        <dsp:cNvSpPr/>
      </dsp:nvSpPr>
      <dsp:spPr>
        <a:xfrm rot="10806082">
          <a:off x="2524672" y="2925968"/>
          <a:ext cx="916447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16447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2959985" y="2917533"/>
        <a:ext cx="45822" cy="45822"/>
      </dsp:txXfrm>
    </dsp:sp>
    <dsp:sp modelId="{2D64F19F-E8AE-44E4-B436-8C80E05306F7}">
      <dsp:nvSpPr>
        <dsp:cNvPr id="0" name=""/>
        <dsp:cNvSpPr/>
      </dsp:nvSpPr>
      <dsp:spPr>
        <a:xfrm>
          <a:off x="1201001" y="2276626"/>
          <a:ext cx="1323672" cy="1323672"/>
        </a:xfrm>
        <a:prstGeom prst="ellipse">
          <a:avLst/>
        </a:prstGeom>
        <a:solidFill>
          <a:schemeClr val="bg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29</a:t>
          </a:r>
        </a:p>
      </dsp:txBody>
      <dsp:txXfrm>
        <a:off x="1394848" y="2470473"/>
        <a:ext cx="935978" cy="935978"/>
      </dsp:txXfrm>
    </dsp:sp>
    <dsp:sp modelId="{5F010692-7243-44E3-9F53-F3BB774F0881}">
      <dsp:nvSpPr>
        <dsp:cNvPr id="0" name=""/>
        <dsp:cNvSpPr/>
      </dsp:nvSpPr>
      <dsp:spPr>
        <a:xfrm rot="13517107">
          <a:off x="2851316" y="2129779"/>
          <a:ext cx="922743" cy="28951"/>
        </a:xfrm>
        <a:custGeom>
          <a:avLst/>
          <a:gdLst/>
          <a:ahLst/>
          <a:cxnLst/>
          <a:rect l="0" t="0" r="0" b="0"/>
          <a:pathLst>
            <a:path>
              <a:moveTo>
                <a:pt x="0" y="14475"/>
              </a:moveTo>
              <a:lnTo>
                <a:pt x="922743" y="144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rot="10800000">
        <a:off x="3289619" y="2121186"/>
        <a:ext cx="46137" cy="46137"/>
      </dsp:txXfrm>
    </dsp:sp>
    <dsp:sp modelId="{80C4DB32-CCBB-47C0-B044-6719A807AD4B}">
      <dsp:nvSpPr>
        <dsp:cNvPr id="0" name=""/>
        <dsp:cNvSpPr/>
      </dsp:nvSpPr>
      <dsp:spPr>
        <a:xfrm>
          <a:off x="1860586" y="684248"/>
          <a:ext cx="1323672" cy="1323672"/>
        </a:xfrm>
        <a:prstGeom prst="ellipse">
          <a:avLst/>
        </a:prstGeom>
        <a:solidFill>
          <a:srgbClr val="FFFF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5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32</a:t>
          </a:r>
        </a:p>
      </dsp:txBody>
      <dsp:txXfrm>
        <a:off x="2054433" y="878095"/>
        <a:ext cx="935978" cy="935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6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3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16.wmf"/><Relationship Id="rId1" Type="http://schemas.openxmlformats.org/officeDocument/2006/relationships/image" Target="../media/image33.wmf"/><Relationship Id="rId4" Type="http://schemas.openxmlformats.org/officeDocument/2006/relationships/image" Target="../media/image3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114F45-7510-410B-91B9-F75F51F21771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454F4-91FF-4F85-86A0-070265DCEC9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5697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B686F40-85BE-4BFA-BAE7-8525F86F2F92}" type="slidenum">
              <a:rPr lang="ru-RU" altLang="ru-RU" smtClean="0"/>
              <a:pPr eaLnBrk="1" hangingPunct="1"/>
              <a:t>3</a:t>
            </a:fld>
            <a:endParaRPr lang="ru-RU" altLang="ru-RU" dirty="0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dirty="0" smtClean="0"/>
              <a:t>Примеры выполняются в тетрадях. Проверка - фронтально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454F4-91FF-4F85-86A0-070265DCEC92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9658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4271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466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2674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25728-C2C4-4F33-B90A-9A6E3D8C50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210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7741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66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88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6679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60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84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492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000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8000">
              <a:srgbClr val="FFF6D9"/>
            </a:gs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503EB-A70D-4845-8057-BD91728F6D4D}" type="datetimeFigureOut">
              <a:rPr lang="ru-RU" smtClean="0"/>
              <a:t>05.12.2018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857E3-9A3A-47FA-BCA9-F127823956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3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.gif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ru.depositphotos.com/8282206/stock-photo-the-number-0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yandex.ru/images/search?p=8&amp;source=wiz&amp;text=%D0%BA%D0%B0%D1%80%D1%82%D0%B8%D0%BD%D0%BA%D0%B8+%D1%83%D0%BC%D0%BD%D1%8B%D1%85+%D1%87%D0%B5%D0%BB%D0%BE%D0%B2%D0%B5%D1%87%D0%BA%D0%BE%D0%B2&amp;pos=255&amp;rpt=simage&amp;img_url=http://mypresentation.ru/documents/535518a5bbb317f3b4636887ced10bf1/img2.jpg&amp;lr=21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yandex.ru/images/search?p=8&amp;source=wiz&amp;text=%D0%BA%D0%B0%D1%80%D1%82%D0%B8%D0%BD%D0%BA%D0%B8+%D1%83%D0%BC%D0%BD%D1%8B%D1%85+%D1%87%D0%B5%D0%BB%D0%BE%D0%B2%D0%B5%D1%87%D0%BA%D0%BE%D0%B2&amp;pos=255&amp;rpt=simage&amp;img_url=http://mypresentation.ru/documents/535518a5bbb317f3b4636887ced10bf1/img2.jpg&amp;lr=213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11" Type="http://schemas.openxmlformats.org/officeDocument/2006/relationships/image" Target="../media/image17.wmf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14.wmf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8.wmf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11" Type="http://schemas.openxmlformats.org/officeDocument/2006/relationships/image" Target="../media/image23.wmf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1.bin"/><Relationship Id="rId4" Type="http://schemas.openxmlformats.org/officeDocument/2006/relationships/image" Target="../media/image20.wmf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11" Type="http://schemas.openxmlformats.org/officeDocument/2006/relationships/image" Target="../media/image26.wmf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5.bin"/><Relationship Id="rId4" Type="http://schemas.openxmlformats.org/officeDocument/2006/relationships/image" Target="../media/image24.wmf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yandex.ru/images/search?p=1&amp;text=%D0%BA%D0%B0%D1%80%D1%82%D0%B8%D0%BD%D0%BA%D0%B8%20%D1%83%D0%BC%D0%BD%D1%8B%D1%85%20%D1%81%D0%BE%D0%B2&amp;pos=31&amp;rpt=simage&amp;img_url=https://banner2.kisspng.com/20180309/aee/kisspng-owl-clip-art-owl-5aa232069908e0.9922367915205790786268.jpg&amp;lr=213&amp;rlt_url=https://st2.depositphotos.com/1000489/7086/v/950/depositphotos_70860309-stock-illustration-owl-holding-open-book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yandex.ru/images/search?p=1&amp;text=%D0%BA%D0%B0%D1%80%D1%82%D0%B8%D0%BD%D0%BA%D0%B8%20%D1%83%D0%BC%D0%BD%D1%8B%D1%85%20%D1%81%D0%BE%D0%B2&amp;pos=31&amp;rpt=simage&amp;img_url=https://banner2.kisspng.com/20180309/aee/kisspng-owl-clip-art-owl-5aa232069908e0.9922367915205790786268.jpg&amp;lr=213&amp;rlt_url=https://png.pngtree.com/element_origin_min_pic/16/08/31/1057c63d896e182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5&amp;img_url=https://cdn6.f-cdn.com/ppic/5830766/logo/8873978/znayka.png&amp;text=%D0%BA%D0%B0%D1%80%D1%82%D0%B8%D0%BD%D0%BA%D0%B8+%D1%83%D0%BC%D0%BD%D1%8B%D1%85+%D1%87%D0%B5%D0%BB%D0%BE%D0%B2%D0%B5%D1%87%D0%BA%D0%BE%D0%B2&amp;rpt=simage&amp;lr=213&amp;source=wiz" TargetMode="External"/><Relationship Id="rId2" Type="http://schemas.openxmlformats.org/officeDocument/2006/relationships/hyperlink" Target="https://yandex.ru/images/search?p=3&amp;source=wiz&amp;text=%D0%BA%D0%B0%D1%80%D1%82%D0%B8%D0%BD%D0%BA%D0%B8+%D1%83%D0%BC%D0%BD%D1%8B%D1%85+%D1%87%D0%B5%D0%BB%D0%BE%D0%B2%D0%B5%D1%87%D0%BA%D0%BE%D0%B2&amp;pos=110&amp;rpt=simage&amp;img_url=https://ds04.infourok.ru/uploads/ex/0811/000e5ff0-5797d9a0/1/hello_html_m1ebf48ca.png&amp;lr=21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petitemimine.p.e.pic.centerblog.net/q0m09rwx.jpg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8&amp;source=wiz&amp;text=%D0%BA%D0%B0%D1%80%D1%82%D0%B8%D0%BD%D0%BA%D0%B8+%D1%83%D0%BC%D0%BD%D1%8B%D1%85+%D1%87%D0%B5%D0%BB%D0%BE%D0%B2%D0%B5%D1%87%D0%BA%D0%BE%D0%B2&amp;pos=255&amp;rpt=simage&amp;img_url=http://mypresentation.ru/documents/535518a5bbb317f3b4636887ced10bf1/img2.jpg&amp;lr=213" TargetMode="External"/><Relationship Id="rId7" Type="http://schemas.openxmlformats.org/officeDocument/2006/relationships/slide" Target="slide2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8.png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30.wmf"/><Relationship Id="rId10" Type="http://schemas.openxmlformats.org/officeDocument/2006/relationships/slide" Target="slide29.xml"/><Relationship Id="rId4" Type="http://schemas.openxmlformats.org/officeDocument/2006/relationships/oleObject" Target="../embeddings/oleObject17.bin"/><Relationship Id="rId9" Type="http://schemas.openxmlformats.org/officeDocument/2006/relationships/image" Target="../media/image32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oleObject" Target="../embeddings/oleObject20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3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12" Type="http://schemas.openxmlformats.org/officeDocument/2006/relationships/slide" Target="slide2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6.wmf"/><Relationship Id="rId11" Type="http://schemas.openxmlformats.org/officeDocument/2006/relationships/image" Target="../media/image35.wmf"/><Relationship Id="rId5" Type="http://schemas.openxmlformats.org/officeDocument/2006/relationships/oleObject" Target="../embeddings/oleObject23.bin"/><Relationship Id="rId10" Type="http://schemas.openxmlformats.org/officeDocument/2006/relationships/oleObject" Target="../embeddings/oleObject25.bin"/><Relationship Id="rId4" Type="http://schemas.openxmlformats.org/officeDocument/2006/relationships/image" Target="../media/image33.wmf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slide" Target="slide29.xml"/><Relationship Id="rId5" Type="http://schemas.openxmlformats.org/officeDocument/2006/relationships/image" Target="../media/image8.png"/><Relationship Id="rId4" Type="http://schemas.openxmlformats.org/officeDocument/2006/relationships/image" Target="../media/image36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0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1.gif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3.gif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yandex.ru/images/search?p=1&amp;text=%D0%BA%D0%B0%D1%80%D1%82%D0%B8%D0%BD%D0%BA%D0%B8%20%D1%83%D0%BC%D0%BD%D1%8B%D1%85%20%D1%81%D0%BE%D0%B2&amp;pos=31&amp;rpt=simage&amp;img_url=https://banner2.kisspng.com/20180309/aee/kisspng-owl-clip-art-owl-5aa232069908e0.9922367915205790786268.jpg&amp;lr=213&amp;rlt_url=https://st2.depositphotos.com/1000489/7086/v/950/depositphotos_70860309-stock-illustration-owl-holding-open-book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45720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black43"/>
          <p:cNvPicPr>
            <a:picLocks noChangeAspect="1" noChangeArrowheads="1" noCrop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-50000"/>
                    </a14:imgEffect>
                    <a14:imgEffect>
                      <a14:colorTemperature colorTemp="3775"/>
                    </a14:imgEffect>
                    <a14:imgEffect>
                      <a14:saturation sat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56100" y="-1"/>
            <a:ext cx="47879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3524371"/>
            <a:ext cx="45720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4395317" y="3508326"/>
            <a:ext cx="47879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3" name="AutoShape 13"/>
          <p:cNvSpPr>
            <a:spLocks noChangeArrowheads="1"/>
          </p:cNvSpPr>
          <p:nvPr/>
        </p:nvSpPr>
        <p:spPr bwMode="auto">
          <a:xfrm>
            <a:off x="463215" y="5589239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7878784" y="2507443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 rot="-1624394">
            <a:off x="5070392" y="3014572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7" name="AutoShape 17"/>
          <p:cNvSpPr>
            <a:spLocks noChangeArrowheads="1"/>
          </p:cNvSpPr>
          <p:nvPr/>
        </p:nvSpPr>
        <p:spPr bwMode="auto">
          <a:xfrm rot="-1624394">
            <a:off x="4805062" y="5746060"/>
            <a:ext cx="981570" cy="780430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6100" name="Picture 20" descr="mar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2205037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1" name="Picture 21" descr="11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3213099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2" name="Picture 22" descr="upiter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24075" y="708024"/>
            <a:ext cx="9350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596188" y="6237287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825418" y="1242536"/>
            <a:ext cx="8027813" cy="387740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УМНОЖЕНИЕ</a:t>
            </a:r>
            <a:br>
              <a:rPr lang="ru-RU" sz="8000" b="1" i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</a:br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Свойства умножения</a:t>
            </a:r>
            <a:endParaRPr lang="ru-RU" sz="8000" b="1" i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571488" y="119518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2993709" y="4606936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6789266" y="5373893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 rot="-1624394">
            <a:off x="771014" y="3083567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 rot="-1624394">
            <a:off x="7925420" y="318870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3" name="AutoShape 16"/>
          <p:cNvSpPr>
            <a:spLocks noChangeArrowheads="1"/>
          </p:cNvSpPr>
          <p:nvPr/>
        </p:nvSpPr>
        <p:spPr bwMode="auto">
          <a:xfrm rot="-1624394">
            <a:off x="3397200" y="6061722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1624394">
            <a:off x="5997176" y="881368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 rot="-1624394">
            <a:off x="5964936" y="4252842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310478" y="3132048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8" name="AutoShape 10"/>
          <p:cNvSpPr>
            <a:spLocks noChangeArrowheads="1"/>
          </p:cNvSpPr>
          <p:nvPr/>
        </p:nvSpPr>
        <p:spPr bwMode="auto">
          <a:xfrm rot="-1728264">
            <a:off x="515929" y="3907182"/>
            <a:ext cx="788864" cy="737131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" name="AutoShape 10"/>
          <p:cNvSpPr>
            <a:spLocks noChangeArrowheads="1"/>
          </p:cNvSpPr>
          <p:nvPr/>
        </p:nvSpPr>
        <p:spPr bwMode="auto">
          <a:xfrm rot="-1728264">
            <a:off x="7935589" y="4238371"/>
            <a:ext cx="788864" cy="737131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 rot="-1624394">
            <a:off x="1129709" y="2326783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 rot="-1624394">
            <a:off x="4084127" y="5022586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2" name="AutoShape 13"/>
          <p:cNvSpPr>
            <a:spLocks noChangeArrowheads="1"/>
          </p:cNvSpPr>
          <p:nvPr/>
        </p:nvSpPr>
        <p:spPr bwMode="auto">
          <a:xfrm>
            <a:off x="3268189" y="230817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 rot="-1624394">
            <a:off x="2319620" y="6165597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53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21600000">
                                      <p:cBhvr>
                                        <p:cTn id="6" dur="1125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750" tmFilter="0, 0; .2, .5; .8, .5; 1, 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375" autoRev="1" fill="hold"/>
                                        <p:tgtEl>
                                          <p:spTgt spid="460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9" presetClass="entr" presetSubtype="10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9" presetClass="entr" presetSubtype="1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5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5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2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7" presetClass="emph" presetSubtype="0" repeatCount="indefinite" fill="remove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2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108"/>
                </p:tgtEl>
              </p:cMediaNode>
            </p:audio>
          </p:childTnLst>
        </p:cTn>
      </p:par>
    </p:tnLst>
    <p:bldLst>
      <p:bldP spid="46094" grpId="0" animBg="1"/>
      <p:bldP spid="46095" grpId="0" animBg="1"/>
      <p:bldP spid="46097" grpId="0" animBg="1"/>
      <p:bldP spid="46097" grpId="1" animBg="1"/>
      <p:bldP spid="19" grpId="0" animBg="1"/>
      <p:bldP spid="22" grpId="0" animBg="1"/>
      <p:bldP spid="24" grpId="0" animBg="1"/>
      <p:bldP spid="26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Число 0 — стоковое фото">
            <a:hlinkClick r:id="rId2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156"/>
            <a:ext cx="1368153" cy="18305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Выноска-облако 2"/>
          <p:cNvSpPr/>
          <p:nvPr/>
        </p:nvSpPr>
        <p:spPr>
          <a:xfrm>
            <a:off x="1403649" y="15900"/>
            <a:ext cx="7740352" cy="1961456"/>
          </a:xfrm>
          <a:prstGeom prst="cloud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2906" y="332656"/>
            <a:ext cx="7128792" cy="10801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Интересные факты о </a:t>
            </a:r>
            <a:r>
              <a:rPr lang="ru-RU" b="1" dirty="0" smtClean="0">
                <a:solidFill>
                  <a:srgbClr val="FF0000"/>
                </a:solidFill>
              </a:rPr>
              <a:t>нуле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0850" y="1971564"/>
            <a:ext cx="8136904" cy="410445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br>
              <a:rPr lang="ru-RU" sz="4400" b="1" i="1" dirty="0" smtClean="0">
                <a:solidFill>
                  <a:srgbClr val="002060"/>
                </a:solidFill>
              </a:rPr>
            </a:br>
            <a:r>
              <a:rPr lang="ru-RU" sz="5700" b="1" dirty="0" smtClean="0"/>
              <a:t>До </a:t>
            </a:r>
            <a:r>
              <a:rPr lang="ru-RU" sz="5700" b="1" dirty="0"/>
              <a:t>сих пор относительно нуля в русской и западной математической науке есть разногласия</a:t>
            </a:r>
            <a:r>
              <a:rPr lang="ru-RU" sz="5700" dirty="0"/>
              <a:t>. </a:t>
            </a:r>
            <a:r>
              <a:rPr lang="ru-RU" sz="5700" dirty="0" smtClean="0"/>
              <a:t/>
            </a:r>
            <a:br>
              <a:rPr lang="ru-RU" sz="5700" dirty="0" smtClean="0"/>
            </a:br>
            <a:endParaRPr lang="ru-RU" sz="5700" dirty="0" smtClean="0"/>
          </a:p>
          <a:p>
            <a:pPr marL="0" lvl="0" indent="0">
              <a:buNone/>
            </a:pPr>
            <a:r>
              <a:rPr lang="ru-RU" sz="7000" b="1" i="1" dirty="0" smtClean="0">
                <a:solidFill>
                  <a:srgbClr val="C00000"/>
                </a:solidFill>
              </a:rPr>
              <a:t> У </a:t>
            </a:r>
            <a:r>
              <a:rPr lang="ru-RU" sz="7000" b="1" i="1" dirty="0">
                <a:solidFill>
                  <a:srgbClr val="C00000"/>
                </a:solidFill>
              </a:rPr>
              <a:t>нас </a:t>
            </a:r>
            <a:r>
              <a:rPr lang="ru-RU" sz="7000" b="1" i="1" u="sng" dirty="0">
                <a:solidFill>
                  <a:srgbClr val="C00000"/>
                </a:solidFill>
              </a:rPr>
              <a:t>не принято считать ноль натуральным числом</a:t>
            </a:r>
            <a:r>
              <a:rPr lang="ru-RU" sz="7000" b="1" i="1" dirty="0">
                <a:solidFill>
                  <a:srgbClr val="C00000"/>
                </a:solidFill>
              </a:rPr>
              <a:t>, </a:t>
            </a:r>
            <a:r>
              <a:rPr lang="ru-RU" sz="7000" b="1" i="1" dirty="0" smtClean="0">
                <a:solidFill>
                  <a:srgbClr val="C00000"/>
                </a:solidFill>
              </a:rPr>
              <a:t/>
            </a:r>
            <a:br>
              <a:rPr lang="ru-RU" sz="7000" b="1" i="1" dirty="0" smtClean="0">
                <a:solidFill>
                  <a:srgbClr val="C00000"/>
                </a:solidFill>
              </a:rPr>
            </a:br>
            <a:r>
              <a:rPr lang="ru-RU" sz="7000" b="1" i="1" dirty="0" smtClean="0">
                <a:solidFill>
                  <a:srgbClr val="C00000"/>
                </a:solidFill>
              </a:rPr>
              <a:t>на </a:t>
            </a:r>
            <a:r>
              <a:rPr lang="ru-RU" sz="7000" b="1" i="1" dirty="0">
                <a:solidFill>
                  <a:srgbClr val="C00000"/>
                </a:solidFill>
              </a:rPr>
              <a:t>Западе же его относят именно к таким.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7000" b="1" i="1" dirty="0" smtClean="0">
              <a:solidFill>
                <a:srgbClr val="C00000"/>
              </a:solidFill>
            </a:endParaRPr>
          </a:p>
        </p:txBody>
      </p:sp>
      <p:pic>
        <p:nvPicPr>
          <p:cNvPr id="5" name="Picture 46" descr="CRCTR0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1611" y="4221088"/>
            <a:ext cx="1280991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460850" y="1988817"/>
            <a:ext cx="8136904" cy="360042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r>
              <a:rPr lang="ru-RU" sz="12800" b="1" dirty="0" smtClean="0"/>
              <a:t>На </a:t>
            </a:r>
            <a:r>
              <a:rPr lang="ru-RU" sz="12800" b="1" dirty="0"/>
              <a:t>протяжении тысячелетий люди обходились без </a:t>
            </a:r>
            <a:r>
              <a:rPr lang="ru-RU" sz="12800" b="1" dirty="0" smtClean="0"/>
              <a:t>нуля</a:t>
            </a:r>
            <a:r>
              <a:rPr lang="ru-RU" sz="12800" b="1" dirty="0"/>
              <a:t>: эта цифра была неизвестна ни египтянам, ни римлянам, ни грекам, ни древним евреям.</a:t>
            </a:r>
            <a:br>
              <a:rPr lang="ru-RU" sz="12800" b="1" dirty="0"/>
            </a:br>
            <a:r>
              <a:rPr lang="ru-RU" sz="5700" dirty="0" smtClean="0"/>
              <a:t> </a:t>
            </a:r>
            <a:br>
              <a:rPr lang="ru-RU" sz="5700" dirty="0" smtClean="0"/>
            </a:br>
            <a:r>
              <a:rPr lang="ru-RU" sz="11100" b="1" dirty="0">
                <a:solidFill>
                  <a:srgbClr val="FF0000"/>
                </a:solidFill>
              </a:rPr>
              <a:t>Лишь у индийцев впервые в истории человечества появляется ноль как математический символ, используемый в счетных операциях. Он появился, самое позднее, в 458 году нашей эры</a:t>
            </a:r>
            <a:r>
              <a:rPr lang="ru-RU" sz="11100" b="1" dirty="0" smtClean="0">
                <a:solidFill>
                  <a:srgbClr val="FF0000"/>
                </a:solidFill>
              </a:rPr>
              <a:t>.</a:t>
            </a:r>
            <a:endParaRPr lang="ru-RU" sz="7000" b="1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79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БУКВА Й Презентацию подготовила: Соловьёва Людмила Николаевна Учитель МОУ &amp;...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11" y="3546868"/>
            <a:ext cx="2601598" cy="197036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ятно 1 3"/>
          <p:cNvSpPr/>
          <p:nvPr/>
        </p:nvSpPr>
        <p:spPr>
          <a:xfrm>
            <a:off x="4751434" y="20165"/>
            <a:ext cx="4009244" cy="3526704"/>
          </a:xfrm>
          <a:prstGeom prst="irregularSeal1">
            <a:avLst/>
          </a:prstGeom>
          <a:solidFill>
            <a:srgbClr val="E4F7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98906" y="0"/>
            <a:ext cx="412345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Вычислите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8689" y="3852194"/>
            <a:ext cx="4465311" cy="10997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r>
              <a:rPr lang="ru-RU" sz="6600" b="1" dirty="0" smtClean="0">
                <a:solidFill>
                  <a:srgbClr val="002060"/>
                </a:solidFill>
              </a:rPr>
              <a:t>а </a:t>
            </a:r>
            <a:r>
              <a:rPr lang="ru-RU" sz="6600" b="1" dirty="0" smtClean="0">
                <a:solidFill>
                  <a:srgbClr val="002060"/>
                </a:solidFill>
                <a:sym typeface="Symbol"/>
              </a:rPr>
              <a:t></a:t>
            </a:r>
            <a:r>
              <a:rPr lang="ru-RU" sz="6600" b="1" dirty="0" smtClean="0">
                <a:solidFill>
                  <a:srgbClr val="002060"/>
                </a:solidFill>
              </a:rPr>
              <a:t> </a:t>
            </a:r>
            <a:r>
              <a:rPr lang="ru-RU" sz="6600" b="1" dirty="0">
                <a:solidFill>
                  <a:srgbClr val="002060"/>
                </a:solidFill>
              </a:rPr>
              <a:t>1</a:t>
            </a:r>
            <a:r>
              <a:rPr lang="en-US" sz="6600" b="1" dirty="0" smtClean="0">
                <a:solidFill>
                  <a:srgbClr val="002060"/>
                </a:solidFill>
              </a:rPr>
              <a:t> = </a:t>
            </a:r>
            <a:r>
              <a:rPr lang="ru-RU" sz="6600" b="1" dirty="0" smtClean="0">
                <a:solidFill>
                  <a:srgbClr val="002060"/>
                </a:solidFill>
              </a:rPr>
              <a:t> а</a:t>
            </a:r>
            <a:endParaRPr lang="ru-RU" sz="66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1434" y="864586"/>
            <a:ext cx="4541707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/>
              <a:t>Свойство единицы</a:t>
            </a:r>
            <a:endParaRPr lang="ru-RU" sz="5400" b="1" i="1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225732"/>
            <a:ext cx="3203847" cy="39185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sz="6600" b="1" i="1" dirty="0" smtClean="0">
                <a:solidFill>
                  <a:srgbClr val="002060"/>
                </a:solidFill>
              </a:rPr>
              <a:t>35 </a:t>
            </a:r>
            <a:r>
              <a:rPr lang="ru-RU" sz="6600" b="1" dirty="0" smtClean="0">
                <a:solidFill>
                  <a:srgbClr val="002060"/>
                </a:solidFill>
                <a:sym typeface="Symbol"/>
              </a:rPr>
              <a:t> 1</a:t>
            </a:r>
            <a:r>
              <a:rPr lang="ru-RU" sz="6600" b="1" i="1" dirty="0" smtClean="0">
                <a:solidFill>
                  <a:srgbClr val="002060"/>
                </a:solidFill>
                <a:sym typeface="Symbol"/>
              </a:rPr>
              <a:t> =  </a:t>
            </a:r>
            <a:endParaRPr lang="en-US" sz="6600" b="1" i="1" dirty="0" smtClean="0">
              <a:solidFill>
                <a:srgbClr val="002060"/>
              </a:solidFill>
              <a:sym typeface="Symbol"/>
            </a:endParaRPr>
          </a:p>
          <a:p>
            <a:pPr marL="0" indent="0" algn="ctr">
              <a:buNone/>
            </a:pPr>
            <a:r>
              <a:rPr lang="ru-RU" sz="6600" b="1" i="1" dirty="0" smtClean="0">
                <a:solidFill>
                  <a:srgbClr val="002060"/>
                </a:solidFill>
                <a:sym typeface="Symbol"/>
              </a:rPr>
              <a:t>41</a:t>
            </a:r>
            <a:r>
              <a:rPr lang="ru-RU" sz="6600" b="1" i="1" dirty="0" smtClean="0">
                <a:solidFill>
                  <a:srgbClr val="002060"/>
                </a:solidFill>
              </a:rPr>
              <a:t> </a:t>
            </a:r>
            <a:r>
              <a:rPr lang="ru-RU" sz="6600" b="1" dirty="0">
                <a:solidFill>
                  <a:srgbClr val="002060"/>
                </a:solidFill>
                <a:sym typeface="Symbol"/>
              </a:rPr>
              <a:t> 1</a:t>
            </a:r>
            <a:r>
              <a:rPr lang="ru-RU" sz="6600" b="1" i="1" dirty="0">
                <a:solidFill>
                  <a:srgbClr val="002060"/>
                </a:solidFill>
                <a:sym typeface="Symbol"/>
              </a:rPr>
              <a:t> = </a:t>
            </a:r>
            <a:endParaRPr lang="ru-RU" sz="6600" b="1" i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6600" b="1" i="1" dirty="0" smtClean="0">
                <a:solidFill>
                  <a:srgbClr val="002060"/>
                </a:solidFill>
              </a:rPr>
              <a:t>87  </a:t>
            </a:r>
            <a:r>
              <a:rPr lang="ru-RU" sz="6600" b="1" dirty="0" smtClean="0">
                <a:solidFill>
                  <a:srgbClr val="002060"/>
                </a:solidFill>
                <a:sym typeface="Symbol"/>
              </a:rPr>
              <a:t> 1</a:t>
            </a:r>
            <a:r>
              <a:rPr lang="ru-RU" sz="6600" b="1" i="1" dirty="0" smtClean="0">
                <a:solidFill>
                  <a:srgbClr val="002060"/>
                </a:solidFill>
                <a:sym typeface="Symbol"/>
              </a:rPr>
              <a:t> = </a:t>
            </a:r>
            <a:endParaRPr lang="ru-RU" sz="6600" b="1" i="1" dirty="0" smtClean="0">
              <a:solidFill>
                <a:srgbClr val="002060"/>
              </a:solidFill>
            </a:endParaRPr>
          </a:p>
        </p:txBody>
      </p:sp>
      <p:sp>
        <p:nvSpPr>
          <p:cNvPr id="5" name="Выноска-облако 4"/>
          <p:cNvSpPr/>
          <p:nvPr/>
        </p:nvSpPr>
        <p:spPr>
          <a:xfrm>
            <a:off x="2781113" y="0"/>
            <a:ext cx="1728193" cy="1224136"/>
          </a:xfrm>
          <a:prstGeom prst="cloudCallou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7032" y="150403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35</a:t>
            </a:r>
            <a:endParaRPr lang="ru-RU" sz="5400" b="1" dirty="0"/>
          </a:p>
        </p:txBody>
      </p:sp>
      <p:sp>
        <p:nvSpPr>
          <p:cNvPr id="10" name="Выноска-облако 9"/>
          <p:cNvSpPr/>
          <p:nvPr/>
        </p:nvSpPr>
        <p:spPr>
          <a:xfrm>
            <a:off x="2921018" y="1224136"/>
            <a:ext cx="1728193" cy="1224136"/>
          </a:xfrm>
          <a:prstGeom prst="cloudCallou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1079" y="1280084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41</a:t>
            </a:r>
            <a:endParaRPr lang="ru-RU" sz="5400" b="1" dirty="0"/>
          </a:p>
        </p:txBody>
      </p:sp>
      <p:sp>
        <p:nvSpPr>
          <p:cNvPr id="12" name="Выноска-облако 11"/>
          <p:cNvSpPr/>
          <p:nvPr/>
        </p:nvSpPr>
        <p:spPr>
          <a:xfrm>
            <a:off x="3203847" y="2628058"/>
            <a:ext cx="1728193" cy="1224136"/>
          </a:xfrm>
          <a:prstGeom prst="cloudCallou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29861" y="2623539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87</a:t>
            </a:r>
            <a:endParaRPr lang="ru-RU" sz="5400" b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544061" y="914300"/>
            <a:ext cx="412345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Назовите свойство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1" y="5288340"/>
            <a:ext cx="7281996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Если один из множителей равен 1, </a:t>
            </a:r>
            <a:br>
              <a:rPr lang="ru-RU" sz="3200" b="1" i="1" dirty="0" smtClean="0"/>
            </a:br>
            <a:r>
              <a:rPr lang="ru-RU" sz="3200" b="1" i="1" dirty="0" smtClean="0"/>
              <a:t>то произведение равно другому множителю.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3905684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1"/>
      <p:bldP spid="3" grpId="0" build="p" animBg="1"/>
      <p:bldP spid="8" grpId="0" animBg="1"/>
      <p:bldP spid="5" grpId="0" animBg="1"/>
      <p:bldP spid="9" grpId="0"/>
      <p:bldP spid="10" grpId="0" animBg="1"/>
      <p:bldP spid="11" grpId="0"/>
      <p:bldP spid="12" grpId="0" animBg="1"/>
      <p:bldP spid="13" grpId="0"/>
      <p:bldP spid="14" grpId="0"/>
      <p:bldP spid="14" grpId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1218618"/>
            <a:ext cx="3960440" cy="17181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4337522" y="3916363"/>
            <a:ext cx="18454" cy="1231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5881688" y="2705100"/>
            <a:ext cx="777875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692275" y="3463925"/>
            <a:ext cx="1116013" cy="46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408738" y="3463925"/>
            <a:ext cx="1475630" cy="9300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694886" y="3006725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25" name="Овал 24"/>
          <p:cNvSpPr/>
          <p:nvPr/>
        </p:nvSpPr>
        <p:spPr>
          <a:xfrm>
            <a:off x="5675722" y="1110178"/>
            <a:ext cx="3382714" cy="1557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-108520" y="3777548"/>
            <a:ext cx="3054104" cy="12327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1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6250148" y="4233557"/>
            <a:ext cx="2808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3246438" y="5147956"/>
            <a:ext cx="3003710" cy="13053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1575846"/>
            <a:ext cx="415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 a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 b =  b </a:t>
            </a:r>
            <a:r>
              <a:rPr lang="ru-RU" sz="48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 a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50433" y="1504333"/>
            <a:ext cx="2833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05199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dirty="0" smtClean="0">
                <a:latin typeface="Georgia" pitchFamily="18" charset="0"/>
              </a:rPr>
              <a:t>Дополним   схему-кластер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131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3835" y="5361394"/>
            <a:ext cx="4465311" cy="10997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r>
              <a:rPr lang="en-US" sz="6600" b="1" dirty="0" smtClean="0">
                <a:solidFill>
                  <a:srgbClr val="002060"/>
                </a:solidFill>
              </a:rPr>
              <a:t>(</a:t>
            </a:r>
            <a:r>
              <a:rPr lang="ru-RU" sz="6600" b="1" dirty="0" smtClean="0">
                <a:solidFill>
                  <a:srgbClr val="002060"/>
                </a:solidFill>
              </a:rPr>
              <a:t>а</a:t>
            </a:r>
            <a:r>
              <a:rPr lang="en-US" sz="6600" b="1" dirty="0" smtClean="0">
                <a:solidFill>
                  <a:srgbClr val="002060"/>
                </a:solidFill>
              </a:rPr>
              <a:t>b)c</a:t>
            </a:r>
            <a:r>
              <a:rPr lang="ru-RU" sz="6600" b="1" dirty="0" smtClean="0">
                <a:solidFill>
                  <a:srgbClr val="002060"/>
                </a:solidFill>
              </a:rPr>
              <a:t> </a:t>
            </a:r>
            <a:r>
              <a:rPr lang="en-US" sz="6600" b="1" dirty="0" smtClean="0">
                <a:solidFill>
                  <a:srgbClr val="002060"/>
                </a:solidFill>
              </a:rPr>
              <a:t>= (bc)</a:t>
            </a:r>
            <a:r>
              <a:rPr lang="ru-RU" sz="6600" b="1" dirty="0" smtClean="0">
                <a:solidFill>
                  <a:srgbClr val="002060"/>
                </a:solidFill>
              </a:rPr>
              <a:t>а</a:t>
            </a:r>
            <a:endParaRPr lang="ru-RU" sz="66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3563888"/>
            <a:ext cx="5226082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/>
              <a:t>Сочетательное свойство </a:t>
            </a:r>
            <a:endParaRPr lang="ru-RU" sz="4800" b="1" i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3401707" y="3777218"/>
            <a:ext cx="325935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Назовите свойство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47504"/>
            <a:ext cx="8775390" cy="230832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i="1" u="sng" dirty="0" smtClean="0"/>
              <a:t>Задача.     </a:t>
            </a:r>
            <a:r>
              <a:rPr lang="ru-RU" sz="3600" b="1" i="1" dirty="0" smtClean="0"/>
              <a:t>На каждую машину погрузили 20 бочек бензина, по 197 л в каждой. Сколько всего литров бензина погрузили на 5 машин?  </a:t>
            </a:r>
            <a:r>
              <a:rPr lang="ru-RU" sz="3200" b="1" i="1" dirty="0" smtClean="0"/>
              <a:t>(напишите выражение)</a:t>
            </a:r>
            <a:endParaRPr lang="ru-RU" sz="32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2455828"/>
            <a:ext cx="7704856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(20 </a:t>
            </a:r>
            <a:r>
              <a:rPr lang="ru-RU" sz="4000" b="1" dirty="0" smtClean="0">
                <a:sym typeface="Symbol"/>
              </a:rPr>
              <a:t> 197)  5 =  (20  5) </a:t>
            </a:r>
            <a:r>
              <a:rPr lang="ru-RU" sz="4000" b="1" dirty="0">
                <a:sym typeface="Symbol"/>
              </a:rPr>
              <a:t> </a:t>
            </a:r>
            <a:r>
              <a:rPr lang="ru-RU" sz="4000" b="1" dirty="0" smtClean="0">
                <a:sym typeface="Symbol"/>
              </a:rPr>
              <a:t>197 = 19700 </a:t>
            </a:r>
            <a:endParaRPr lang="ru-RU" sz="4000" b="1" dirty="0"/>
          </a:p>
        </p:txBody>
      </p:sp>
      <p:pic>
        <p:nvPicPr>
          <p:cNvPr id="9" name="Рисунок 8" descr="БУКВА Й Презентацию подготовила: Соловьёва Людмила Николаевна Учитель МОУ &amp;...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8154"/>
            <a:ext cx="2647950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245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8" grpId="0" animBg="1"/>
      <p:bldP spid="14" grpId="0"/>
      <p:bldP spid="14" grpId="1"/>
      <p:bldP spid="4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550190"/>
              </p:ext>
            </p:extLst>
          </p:nvPr>
        </p:nvGraphicFramePr>
        <p:xfrm>
          <a:off x="395288" y="1865313"/>
          <a:ext cx="3241675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" name="Формула" r:id="rId3" imgW="253670" imgH="177569" progId="Equation.3">
                  <p:embed/>
                </p:oleObj>
              </mc:Choice>
              <mc:Fallback>
                <p:oleObj name="Формула" r:id="rId3" imgW="253670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65313"/>
                        <a:ext cx="3241675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998652"/>
              </p:ext>
            </p:extLst>
          </p:nvPr>
        </p:nvGraphicFramePr>
        <p:xfrm>
          <a:off x="4143372" y="3786190"/>
          <a:ext cx="3500437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" name="Формула" r:id="rId5" imgW="253800" imgH="203040" progId="Equation.3">
                  <p:embed/>
                </p:oleObj>
              </mc:Choice>
              <mc:Fallback>
                <p:oleObj name="Формула" r:id="rId5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3372" y="3786190"/>
                        <a:ext cx="3500437" cy="279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276600" y="2492375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Формула" r:id="rId7" imgW="101556" imgH="139639" progId="Equation.3">
                  <p:embed/>
                </p:oleObj>
              </mc:Choice>
              <mc:Fallback>
                <p:oleObj name="Формула" r:id="rId7" imgW="101556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492375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1476375" y="765175"/>
            <a:ext cx="3600450" cy="1295400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gradFill rotWithShape="1">
            <a:gsLst>
              <a:gs pos="0">
                <a:srgbClr val="006699"/>
              </a:gs>
              <a:gs pos="19000">
                <a:srgbClr val="1170FF"/>
              </a:gs>
              <a:gs pos="28999">
                <a:srgbClr val="3333CC"/>
              </a:gs>
              <a:gs pos="39999">
                <a:srgbClr val="2E6792"/>
              </a:gs>
              <a:gs pos="53000">
                <a:srgbClr val="9999FF"/>
              </a:gs>
              <a:gs pos="84000">
                <a:srgbClr val="00CCCC"/>
              </a:gs>
              <a:gs pos="100000">
                <a:srgbClr val="3399FF"/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643174" y="4869160"/>
            <a:ext cx="3546164" cy="156966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=6</a:t>
            </a:r>
            <a:r>
              <a:rPr lang="ru-RU" sz="96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lang="ru-RU" sz="96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000</a:t>
            </a:r>
          </a:p>
        </p:txBody>
      </p:sp>
      <p:pic>
        <p:nvPicPr>
          <p:cNvPr id="9" name="Picture 4" descr="Рисунок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3377766"/>
            <a:ext cx="2285984" cy="34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9552" y="18864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Вычислите удобным способом:</a:t>
            </a:r>
            <a:endParaRPr lang="ru-RU" sz="3600" b="1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915564"/>
              </p:ext>
            </p:extLst>
          </p:nvPr>
        </p:nvGraphicFramePr>
        <p:xfrm>
          <a:off x="3779837" y="1916832"/>
          <a:ext cx="2593975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Формула" r:id="rId10" imgW="203040" imgH="177480" progId="Equation.3">
                  <p:embed/>
                </p:oleObj>
              </mc:Choice>
              <mc:Fallback>
                <p:oleObj name="Формула" r:id="rId10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7" y="1916832"/>
                        <a:ext cx="2593975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16291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81 0.00046 L -0.01284 -0.297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" y="-1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500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1000" fill="hold"/>
                                        <p:tgtEl>
                                          <p:spTgt spid="174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719138" y="1865313"/>
          <a:ext cx="2593975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2" name="Формула" r:id="rId3" imgW="202936" imgH="177569" progId="Equation.3">
                  <p:embed/>
                </p:oleObj>
              </mc:Choice>
              <mc:Fallback>
                <p:oleObj name="Формула" r:id="rId3" imgW="202936" imgH="17756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8" y="1865313"/>
                        <a:ext cx="2593975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3276600" y="2492375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" name="Формула" r:id="rId5" imgW="101556" imgH="139639" progId="Equation.3">
                  <p:embed/>
                </p:oleObj>
              </mc:Choice>
              <mc:Fallback>
                <p:oleObj name="Формула" r:id="rId5" imgW="101556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492375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AutoShape 6"/>
          <p:cNvSpPr>
            <a:spLocks noChangeArrowheads="1"/>
          </p:cNvSpPr>
          <p:nvPr/>
        </p:nvSpPr>
        <p:spPr bwMode="auto">
          <a:xfrm>
            <a:off x="1476375" y="765175"/>
            <a:ext cx="3600450" cy="1295400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gradFill rotWithShape="1">
            <a:gsLst>
              <a:gs pos="0">
                <a:srgbClr val="006699"/>
              </a:gs>
              <a:gs pos="19000">
                <a:srgbClr val="1170FF"/>
              </a:gs>
              <a:gs pos="28999">
                <a:srgbClr val="3333CC"/>
              </a:gs>
              <a:gs pos="39999">
                <a:srgbClr val="2E6792"/>
              </a:gs>
              <a:gs pos="53000">
                <a:srgbClr val="9999FF"/>
              </a:gs>
              <a:gs pos="84000">
                <a:srgbClr val="00CCCC"/>
              </a:gs>
              <a:gs pos="100000">
                <a:srgbClr val="3399FF"/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104198"/>
              </p:ext>
            </p:extLst>
          </p:nvPr>
        </p:nvGraphicFramePr>
        <p:xfrm>
          <a:off x="3944938" y="3857625"/>
          <a:ext cx="3502025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" name="Формула" r:id="rId7" imgW="253800" imgH="203040" progId="Equation.3">
                  <p:embed/>
                </p:oleObj>
              </mc:Choice>
              <mc:Fallback>
                <p:oleObj name="Формула" r:id="rId7" imgW="253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4938" y="3857625"/>
                        <a:ext cx="3502025" cy="2798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714612" y="4357694"/>
            <a:ext cx="2904962" cy="156966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dirty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= </a:t>
            </a:r>
            <a:r>
              <a:rPr lang="ru-RU" sz="8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9</a:t>
            </a:r>
            <a:r>
              <a:rPr lang="ru-RU" sz="96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00</a:t>
            </a:r>
            <a:endParaRPr lang="ru-RU" sz="9600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3779838" y="1844675"/>
            <a:ext cx="2663825" cy="2466976"/>
            <a:chOff x="2381" y="1162"/>
            <a:chExt cx="1678" cy="1554"/>
          </a:xfrm>
        </p:grpSpPr>
        <p:sp>
          <p:nvSpPr>
            <p:cNvPr id="4104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381" y="1162"/>
              <a:ext cx="1678" cy="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05" name="Rectangle 15"/>
            <p:cNvSpPr>
              <a:spLocks noChangeArrowheads="1"/>
            </p:cNvSpPr>
            <p:nvPr/>
          </p:nvSpPr>
          <p:spPr bwMode="auto">
            <a:xfrm>
              <a:off x="2551" y="1194"/>
              <a:ext cx="1268" cy="1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700" dirty="0" smtClean="0">
                  <a:solidFill>
                    <a:srgbClr val="000000"/>
                  </a:solidFill>
                  <a:latin typeface="Times New Roman" pitchFamily="18" charset="0"/>
                </a:rPr>
                <a:t>36</a:t>
              </a:r>
              <a:endParaRPr lang="ru-RU" dirty="0">
                <a:latin typeface="Arial" charset="0"/>
              </a:endParaRPr>
            </a:p>
          </p:txBody>
        </p:sp>
      </p:grpSp>
      <p:pic>
        <p:nvPicPr>
          <p:cNvPr id="11" name="Picture 4" descr="Рисунок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3377766"/>
            <a:ext cx="2285984" cy="34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9552" y="18864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Вычислите удобным способом: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443081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04496 -0.298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-149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7.40741E-7 L 0.09062 -0.2935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0" y="-1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3" presetClass="emph" presetSubtype="2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1" dur="1000" fill="hold"/>
                                        <p:tgtEl>
                                          <p:spTgt spid="18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animBg="1"/>
      <p:bldP spid="18444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364163" y="1790700"/>
            <a:ext cx="259238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919895" y="3561967"/>
            <a:ext cx="3154808" cy="1736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>
            <a:endCxn id="30" idx="0"/>
          </p:cNvCxnSpPr>
          <p:nvPr/>
        </p:nvCxnSpPr>
        <p:spPr>
          <a:xfrm>
            <a:off x="4355976" y="3916363"/>
            <a:ext cx="210386" cy="1766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4"/>
          </p:cNvCxnSpPr>
          <p:nvPr/>
        </p:nvCxnSpPr>
        <p:spPr>
          <a:xfrm flipH="1">
            <a:off x="5881688" y="2705100"/>
            <a:ext cx="777875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372149" y="3463925"/>
            <a:ext cx="1436139" cy="1514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6408738" y="3463925"/>
            <a:ext cx="1088561" cy="98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15122" y="3945426"/>
            <a:ext cx="1116013" cy="1490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591595" y="2919444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24" name="Овал 23"/>
          <p:cNvSpPr/>
          <p:nvPr/>
        </p:nvSpPr>
        <p:spPr>
          <a:xfrm>
            <a:off x="-156626" y="1201267"/>
            <a:ext cx="4536504" cy="1377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5365750" y="1484783"/>
            <a:ext cx="3382714" cy="1557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323152" y="3921125"/>
            <a:ext cx="3225750" cy="12978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1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233656" y="5682952"/>
            <a:ext cx="26654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2527077" y="5013176"/>
            <a:ext cx="4530030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8677" y="1474730"/>
            <a:ext cx="415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 a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 b =  b </a:t>
            </a:r>
            <a:r>
              <a:rPr lang="ru-RU" sz="48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 a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88978" y="1809750"/>
            <a:ext cx="2833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23197" y="3982871"/>
            <a:ext cx="3013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b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)с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=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b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с)а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5199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dirty="0" smtClean="0">
                <a:latin typeface="Georgia" pitchFamily="18" charset="0"/>
              </a:rPr>
              <a:t>Дополним   схему-кластер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5527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597550"/>
              </p:ext>
            </p:extLst>
          </p:nvPr>
        </p:nvGraphicFramePr>
        <p:xfrm>
          <a:off x="33714" y="1176863"/>
          <a:ext cx="1458912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6" name="Формула" r:id="rId3" imgW="114120" imgH="177480" progId="Equation.3">
                  <p:embed/>
                </p:oleObj>
              </mc:Choice>
              <mc:Fallback>
                <p:oleObj name="Формула" r:id="rId3" imgW="114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4" y="1176863"/>
                        <a:ext cx="1458912" cy="2270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2213054"/>
              </p:ext>
            </p:extLst>
          </p:nvPr>
        </p:nvGraphicFramePr>
        <p:xfrm>
          <a:off x="259313" y="3043984"/>
          <a:ext cx="6605588" cy="192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7" name="Формула" r:id="rId5" imgW="609480" imgH="177480" progId="Equation.3">
                  <p:embed/>
                </p:oleObj>
              </mc:Choice>
              <mc:Fallback>
                <p:oleObj name="Формула" r:id="rId5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313" y="3043984"/>
                        <a:ext cx="6605588" cy="192563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3005354"/>
              </p:ext>
            </p:extLst>
          </p:nvPr>
        </p:nvGraphicFramePr>
        <p:xfrm>
          <a:off x="1135389" y="1746526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8" name="Формула" r:id="rId7" imgW="101520" imgH="139680" progId="Equation.3">
                  <p:embed/>
                </p:oleObj>
              </mc:Choice>
              <mc:Fallback>
                <p:oleObj name="Формула" r:id="rId7" imgW="1015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5389" y="1746526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538489" y="378374"/>
            <a:ext cx="2807593" cy="1224136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gradFill rotWithShape="1">
            <a:gsLst>
              <a:gs pos="0">
                <a:srgbClr val="006699"/>
              </a:gs>
              <a:gs pos="19000">
                <a:srgbClr val="1170FF"/>
              </a:gs>
              <a:gs pos="28999">
                <a:srgbClr val="3333CC"/>
              </a:gs>
              <a:gs pos="39999">
                <a:srgbClr val="2E6792"/>
              </a:gs>
              <a:gs pos="53000">
                <a:srgbClr val="9999FF"/>
              </a:gs>
              <a:gs pos="84000">
                <a:srgbClr val="00CCCC"/>
              </a:gs>
              <a:gs pos="100000">
                <a:srgbClr val="3399FF"/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9" name="Picture 4" descr="Рисунок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53844" y="4437112"/>
            <a:ext cx="1590155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4427" y="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Упростим выражение </a:t>
            </a:r>
            <a:endParaRPr lang="ru-RU" sz="3600" b="1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798794"/>
              </p:ext>
            </p:extLst>
          </p:nvPr>
        </p:nvGraphicFramePr>
        <p:xfrm>
          <a:off x="1105921" y="1025851"/>
          <a:ext cx="7294563" cy="2595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49" name="Формула" r:id="rId10" imgW="571320" imgH="203040" progId="Equation.3">
                  <p:embed/>
                </p:oleObj>
              </mc:Choice>
              <mc:Fallback>
                <p:oleObj name="Формула" r:id="rId10" imgW="5713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5921" y="1025851"/>
                        <a:ext cx="7294563" cy="2595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969819" y="378374"/>
            <a:ext cx="5184576" cy="1080119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gradFill rotWithShape="1">
            <a:gsLst>
              <a:gs pos="0">
                <a:srgbClr val="006699"/>
              </a:gs>
              <a:gs pos="19000">
                <a:srgbClr val="1170FF"/>
              </a:gs>
              <a:gs pos="28999">
                <a:srgbClr val="3333CC"/>
              </a:gs>
              <a:gs pos="39999">
                <a:srgbClr val="2E6792"/>
              </a:gs>
              <a:gs pos="53000">
                <a:srgbClr val="9999FF"/>
              </a:gs>
              <a:gs pos="84000">
                <a:srgbClr val="00CCCC"/>
              </a:gs>
              <a:gs pos="100000">
                <a:srgbClr val="3399FF"/>
              </a:gs>
            </a:gsLst>
            <a:lin ang="5400000" scaled="1"/>
          </a:gra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741313" y="479715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Назовите свойство?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7299" y="4797152"/>
            <a:ext cx="54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643B85"/>
                </a:solidFill>
              </a:rPr>
              <a:t>Распределительное свойство.</a:t>
            </a:r>
            <a:endParaRPr lang="ru-RU" sz="5400" b="1" i="1" dirty="0">
              <a:solidFill>
                <a:srgbClr val="643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359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1" grpId="0" animBg="1"/>
      <p:bldP spid="3" grpId="0"/>
      <p:bldP spid="3" grpId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676118"/>
              </p:ext>
            </p:extLst>
          </p:nvPr>
        </p:nvGraphicFramePr>
        <p:xfrm>
          <a:off x="6045200" y="1238250"/>
          <a:ext cx="2379663" cy="175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0" name="Формула" r:id="rId3" imgW="241200" imgH="177480" progId="Equation.3">
                  <p:embed/>
                </p:oleObj>
              </mc:Choice>
              <mc:Fallback>
                <p:oleObj name="Формула" r:id="rId3" imgW="2412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5200" y="1238250"/>
                        <a:ext cx="2379663" cy="1754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2208622"/>
              </p:ext>
            </p:extLst>
          </p:nvPr>
        </p:nvGraphicFramePr>
        <p:xfrm>
          <a:off x="663880" y="2636912"/>
          <a:ext cx="6605587" cy="192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1" name="Формула" r:id="rId5" imgW="609480" imgH="177480" progId="Equation.3">
                  <p:embed/>
                </p:oleObj>
              </mc:Choice>
              <mc:Fallback>
                <p:oleObj name="Формула" r:id="rId5" imgW="6094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3880" y="2636912"/>
                        <a:ext cx="6605587" cy="1925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1874319"/>
              </p:ext>
            </p:extLst>
          </p:nvPr>
        </p:nvGraphicFramePr>
        <p:xfrm>
          <a:off x="5391819" y="1597434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" name="Формула" r:id="rId7" imgW="101520" imgH="139680" progId="Equation.3">
                  <p:embed/>
                </p:oleObj>
              </mc:Choice>
              <mc:Fallback>
                <p:oleObj name="Формула" r:id="rId7" imgW="1015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1819" y="1597434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4" name="AutoShape 6"/>
          <p:cNvSpPr>
            <a:spLocks noChangeArrowheads="1"/>
          </p:cNvSpPr>
          <p:nvPr/>
        </p:nvSpPr>
        <p:spPr bwMode="auto">
          <a:xfrm rot="10800000" flipV="1">
            <a:off x="3966674" y="805348"/>
            <a:ext cx="2721287" cy="600916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solidFill>
            <a:schemeClr val="accent2"/>
          </a:soli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pic>
        <p:nvPicPr>
          <p:cNvPr id="9" name="Picture 4" descr="Рисунок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53844" y="4437112"/>
            <a:ext cx="1590155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4427" y="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Упростим выражение </a:t>
            </a:r>
            <a:endParaRPr lang="ru-RU" sz="3600" b="1" dirty="0"/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70805"/>
              </p:ext>
            </p:extLst>
          </p:nvPr>
        </p:nvGraphicFramePr>
        <p:xfrm>
          <a:off x="527050" y="1020763"/>
          <a:ext cx="5256213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3" name="Формула" r:id="rId10" imgW="507960" imgH="203040" progId="Equation.3">
                  <p:embed/>
                </p:oleObj>
              </mc:Choice>
              <mc:Fallback>
                <p:oleObj name="Формула" r:id="rId10" imgW="5079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050" y="1020763"/>
                        <a:ext cx="5256213" cy="21050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AutoShape 6"/>
          <p:cNvSpPr>
            <a:spLocks noChangeArrowheads="1"/>
          </p:cNvSpPr>
          <p:nvPr/>
        </p:nvSpPr>
        <p:spPr bwMode="auto">
          <a:xfrm flipH="1">
            <a:off x="1935435" y="226406"/>
            <a:ext cx="4926576" cy="1201832"/>
          </a:xfrm>
          <a:prstGeom prst="curvedDownArrow">
            <a:avLst>
              <a:gd name="adj1" fmla="val 28798"/>
              <a:gd name="adj2" fmla="val 84386"/>
              <a:gd name="adj3" fmla="val 33333"/>
            </a:avLst>
          </a:prstGeom>
          <a:solidFill>
            <a:schemeClr val="accent2"/>
          </a:solidFill>
          <a:ln w="9525">
            <a:solidFill>
              <a:srgbClr val="000099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443711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Назовите свойство?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4581128"/>
            <a:ext cx="659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643B85"/>
                </a:solidFill>
              </a:rPr>
              <a:t>Распределительное свойство?</a:t>
            </a:r>
            <a:endParaRPr lang="ru-RU" sz="5400" b="1" i="1" dirty="0">
              <a:solidFill>
                <a:srgbClr val="643B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695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1" grpId="0" animBg="1"/>
      <p:bldP spid="12" grpId="0"/>
      <p:bldP spid="12" grpId="1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5014332" y="5129300"/>
            <a:ext cx="3004268" cy="6477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4832805" y="3992808"/>
            <a:ext cx="3004268" cy="6477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5238801" y="3055107"/>
            <a:ext cx="3004268" cy="6477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3" name="Rectangle 6"/>
          <p:cNvSpPr>
            <a:spLocks noChangeArrowheads="1"/>
          </p:cNvSpPr>
          <p:nvPr/>
        </p:nvSpPr>
        <p:spPr bwMode="auto">
          <a:xfrm>
            <a:off x="4997925" y="1844824"/>
            <a:ext cx="3174475" cy="834686"/>
          </a:xfrm>
          <a:prstGeom prst="rect">
            <a:avLst/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4" name="TextBox 73"/>
          <p:cNvSpPr txBox="1"/>
          <p:nvPr/>
        </p:nvSpPr>
        <p:spPr>
          <a:xfrm>
            <a:off x="807506" y="332656"/>
            <a:ext cx="421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Упростить:</a:t>
            </a:r>
            <a:endParaRPr lang="ru-RU" sz="3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1737909"/>
            <a:ext cx="504055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1) (3 +х)</a:t>
            </a:r>
            <a:r>
              <a:rPr lang="ru-RU" sz="6600" dirty="0" smtClean="0">
                <a:sym typeface="Symbol"/>
              </a:rPr>
              <a:t> 8 = </a:t>
            </a:r>
            <a:endParaRPr lang="ru-RU" sz="6600" dirty="0"/>
          </a:p>
        </p:txBody>
      </p:sp>
      <p:sp>
        <p:nvSpPr>
          <p:cNvPr id="46" name="TextBox 45"/>
          <p:cNvSpPr txBox="1"/>
          <p:nvPr/>
        </p:nvSpPr>
        <p:spPr>
          <a:xfrm>
            <a:off x="4918277" y="1737909"/>
            <a:ext cx="3289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24 + 8х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 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2768" y="2757184"/>
            <a:ext cx="53236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2) (х – 10 )</a:t>
            </a:r>
            <a:r>
              <a:rPr lang="ru-RU" sz="6600" dirty="0" smtClean="0">
                <a:sym typeface="Symbol"/>
              </a:rPr>
              <a:t>7 = </a:t>
            </a:r>
            <a:endParaRPr lang="ru-RU" sz="6600" dirty="0"/>
          </a:p>
        </p:txBody>
      </p:sp>
      <p:sp>
        <p:nvSpPr>
          <p:cNvPr id="48" name="TextBox 47"/>
          <p:cNvSpPr txBox="1"/>
          <p:nvPr/>
        </p:nvSpPr>
        <p:spPr>
          <a:xfrm>
            <a:off x="5251221" y="2785490"/>
            <a:ext cx="30473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7х – 70 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 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4543" y="3775782"/>
            <a:ext cx="5112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ym typeface="Symbol"/>
              </a:rPr>
              <a:t>3) 9</a:t>
            </a:r>
            <a:r>
              <a:rPr lang="ru-RU" sz="6600" dirty="0" smtClean="0"/>
              <a:t>(х – 1 )</a:t>
            </a:r>
            <a:r>
              <a:rPr lang="ru-RU" sz="6600" dirty="0" smtClean="0">
                <a:sym typeface="Symbol"/>
              </a:rPr>
              <a:t> = </a:t>
            </a:r>
            <a:endParaRPr lang="ru-RU" sz="6600" dirty="0"/>
          </a:p>
        </p:txBody>
      </p:sp>
      <p:sp>
        <p:nvSpPr>
          <p:cNvPr id="50" name="TextBox 49"/>
          <p:cNvSpPr txBox="1"/>
          <p:nvPr/>
        </p:nvSpPr>
        <p:spPr>
          <a:xfrm>
            <a:off x="4788024" y="3762660"/>
            <a:ext cx="30473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>
                <a:solidFill>
                  <a:srgbClr val="C00000"/>
                </a:solidFill>
              </a:rPr>
              <a:t>9</a:t>
            </a:r>
            <a:r>
              <a:rPr lang="ru-RU" sz="6600" dirty="0" smtClean="0">
                <a:solidFill>
                  <a:srgbClr val="C00000"/>
                </a:solidFill>
              </a:rPr>
              <a:t>х – 9 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 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71785" y="4760962"/>
            <a:ext cx="50040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ym typeface="Symbol"/>
              </a:rPr>
              <a:t>4) 6 </a:t>
            </a:r>
            <a:r>
              <a:rPr lang="ru-RU" sz="6600" dirty="0" smtClean="0"/>
              <a:t>(12 +х)</a:t>
            </a:r>
            <a:r>
              <a:rPr lang="ru-RU" sz="6600" dirty="0" smtClean="0">
                <a:sym typeface="Symbol"/>
              </a:rPr>
              <a:t> = </a:t>
            </a:r>
            <a:endParaRPr lang="ru-RU" sz="6600" dirty="0"/>
          </a:p>
        </p:txBody>
      </p:sp>
      <p:sp>
        <p:nvSpPr>
          <p:cNvPr id="52" name="TextBox 51"/>
          <p:cNvSpPr txBox="1"/>
          <p:nvPr/>
        </p:nvSpPr>
        <p:spPr>
          <a:xfrm>
            <a:off x="5175833" y="4899152"/>
            <a:ext cx="284961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72 + 6х</a:t>
            </a:r>
            <a:r>
              <a:rPr lang="ru-RU" sz="6600" dirty="0" smtClean="0">
                <a:solidFill>
                  <a:srgbClr val="C00000"/>
                </a:solidFill>
                <a:sym typeface="Symbol"/>
              </a:rPr>
              <a:t> 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7" name="Рисунок 16" descr="https://im0-tub-ru.yandex.net/i?id=90b3b44e53885bc7087f68eb13b54449&amp;n=33&amp;w=192&amp;h=15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8000" y="246746"/>
            <a:ext cx="1828800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70385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0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620688"/>
            <a:ext cx="6048672" cy="295232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Быть сильным хорошо,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/>
              <a:t>б</a:t>
            </a:r>
            <a:r>
              <a:rPr lang="ru-RU" b="1" i="1" dirty="0" smtClean="0"/>
              <a:t>ыть </a:t>
            </a:r>
            <a:r>
              <a:rPr lang="ru-RU" b="1" i="1" dirty="0"/>
              <a:t>умным лучше вдвое</a:t>
            </a:r>
            <a:r>
              <a:rPr lang="ru-RU" b="1" i="1" dirty="0" smtClean="0"/>
              <a:t>.</a:t>
            </a:r>
            <a:br>
              <a:rPr lang="ru-RU" b="1" i="1" dirty="0" smtClean="0"/>
            </a:br>
            <a:r>
              <a:rPr lang="ru-RU" i="1" dirty="0" smtClean="0"/>
              <a:t>Крылов Иван Андреевич </a:t>
            </a:r>
            <a:br>
              <a:rPr lang="ru-RU" i="1" dirty="0" smtClean="0"/>
            </a:br>
            <a:r>
              <a:rPr lang="ru-RU" i="1" dirty="0" smtClean="0"/>
              <a:t>(баснописец)</a:t>
            </a:r>
            <a:endParaRPr lang="ru-RU" dirty="0"/>
          </a:p>
        </p:txBody>
      </p:sp>
      <p:pic>
        <p:nvPicPr>
          <p:cNvPr id="3" name="Рисунок 2" descr="https://im0-tub-ru.yandex.net/i?id=a789a42aedf7c7d065dfa070dbd24970&amp;n=33&amp;w=118&amp;h=15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11239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2" descr="Рисунок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4288" y="4114873"/>
            <a:ext cx="1649755" cy="25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955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5364163" y="1790700"/>
            <a:ext cx="259238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919895" y="3561967"/>
            <a:ext cx="3154808" cy="17361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>
            <a:endCxn id="30" idx="0"/>
          </p:cNvCxnSpPr>
          <p:nvPr/>
        </p:nvCxnSpPr>
        <p:spPr>
          <a:xfrm>
            <a:off x="4355976" y="3916363"/>
            <a:ext cx="210386" cy="17665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4"/>
          </p:cNvCxnSpPr>
          <p:nvPr/>
        </p:nvCxnSpPr>
        <p:spPr>
          <a:xfrm flipH="1">
            <a:off x="5881688" y="2705100"/>
            <a:ext cx="777875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372149" y="3463925"/>
            <a:ext cx="1436139" cy="1514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6408738" y="3463925"/>
            <a:ext cx="1088561" cy="98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15122" y="3945426"/>
            <a:ext cx="1116013" cy="14906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591595" y="2919444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24" name="Овал 23"/>
          <p:cNvSpPr/>
          <p:nvPr/>
        </p:nvSpPr>
        <p:spPr>
          <a:xfrm>
            <a:off x="-156626" y="1201267"/>
            <a:ext cx="4536504" cy="1377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5365750" y="1484783"/>
            <a:ext cx="3382714" cy="155775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88677" y="3687884"/>
            <a:ext cx="3225750" cy="12978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sz="4400" b="1" dirty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1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3233656" y="5682952"/>
            <a:ext cx="26654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1" name="Овал 30"/>
          <p:cNvSpPr/>
          <p:nvPr/>
        </p:nvSpPr>
        <p:spPr>
          <a:xfrm>
            <a:off x="2527077" y="4799657"/>
            <a:ext cx="4530030" cy="194171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rId2" action="ppaction://hlinksldjump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8677" y="1474730"/>
            <a:ext cx="415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 a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 b =  b </a:t>
            </a:r>
            <a:r>
              <a:rPr lang="ru-RU" sz="48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 a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88978" y="1809750"/>
            <a:ext cx="2833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23197" y="3982871"/>
            <a:ext cx="30132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b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)с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=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b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с)а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08288" y="5135594"/>
            <a:ext cx="3928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с</a:t>
            </a:r>
            <a:r>
              <a:rPr lang="ru-RU" sz="4000" b="1" dirty="0" smtClean="0">
                <a:solidFill>
                  <a:schemeClr val="bg1"/>
                </a:solidFill>
              </a:rPr>
              <a:t> (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+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)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=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 ас + 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с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sym typeface="Symbol"/>
              </a:rPr>
            </a:b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ru-RU" sz="4000" b="1" dirty="0">
                <a:solidFill>
                  <a:schemeClr val="bg1"/>
                </a:solidFill>
              </a:rPr>
              <a:t> 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с</a:t>
            </a:r>
            <a:r>
              <a:rPr lang="en-US" sz="4000" b="1" dirty="0">
                <a:solidFill>
                  <a:schemeClr val="bg1"/>
                </a:solidFill>
                <a:sym typeface="Symbol"/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(</a:t>
            </a:r>
            <a:r>
              <a:rPr lang="en-US" sz="4000" b="1" dirty="0" smtClean="0">
                <a:solidFill>
                  <a:schemeClr val="bg1"/>
                </a:solidFill>
              </a:rPr>
              <a:t>a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-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) 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=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ас </a:t>
            </a:r>
            <a:r>
              <a:rPr lang="ru-RU" sz="4000" b="1" dirty="0" smtClean="0">
                <a:solidFill>
                  <a:schemeClr val="bg1"/>
                </a:solidFill>
                <a:sym typeface="Symbol"/>
              </a:rPr>
              <a:t>- 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b</a:t>
            </a:r>
            <a:r>
              <a:rPr lang="ru-RU" sz="4000" b="1" dirty="0">
                <a:solidFill>
                  <a:schemeClr val="bg1"/>
                </a:solidFill>
                <a:sym typeface="Symbol"/>
              </a:rPr>
              <a:t>с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5199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dirty="0" smtClean="0">
                <a:latin typeface="Georgia" pitchFamily="18" charset="0"/>
              </a:rPr>
              <a:t>Дополним   схему-кластер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1002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6747" y="710872"/>
            <a:ext cx="4500125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Работа в паре 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AutoShape 2" descr="CH.B *✿* Teachers Канцтовары, школа Pinterest Школа и Картинки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572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4" descr="CH.B *✿* Teachers Канцтовары, школа Pinterest Школа и Картинки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724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7" name="AutoShape 6" descr="CH.B *✿* Teachers Канцтовары, школа Pinterest Школа и Картинки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876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8" name="AutoShape 8" descr="CH.B *✿* Teachers Канцтовары, школа Pinterest Школа и Картинки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029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" name="AutoShape 10" descr="CH.B *✿* Teachers Канцтовары, школа Pinterest Школа и Картинки.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5181600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" name="AutoShape 12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34000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AutoShape 14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486400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" name="AutoShape 16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638800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3" name="AutoShape 18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791200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4" name="AutoShape 20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048554" y="18538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5" name="AutoShape 22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200954" y="20062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6" name="AutoShape 24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353354" y="21586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7" name="AutoShape 26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505754" y="23110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8" name="AutoShape 28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658154" y="24634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" name="AutoShape 30" descr="Самый умный коротышка из Цветочного города. 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6810554" y="261587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284466" y="1969330"/>
            <a:ext cx="878497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/>
              <a:t>Проверим,  что если </a:t>
            </a:r>
            <a:r>
              <a:rPr lang="ru-RU" sz="3200" b="1" dirty="0"/>
              <a:t>умножить любое число от </a:t>
            </a:r>
            <a:r>
              <a:rPr lang="ru-RU" sz="3200" b="1" dirty="0" smtClean="0"/>
              <a:t>1-го </a:t>
            </a:r>
            <a:r>
              <a:rPr lang="ru-RU" sz="3200" b="1" dirty="0"/>
              <a:t>до 99 на 7, а потом на 1443, </a:t>
            </a:r>
            <a:r>
              <a:rPr lang="ru-RU" sz="3200" b="1" dirty="0">
                <a:solidFill>
                  <a:schemeClr val="accent2"/>
                </a:solidFill>
              </a:rPr>
              <a:t>то итоговое число будет трижды состоять из начального числа</a:t>
            </a:r>
            <a:r>
              <a:rPr lang="ru-RU" sz="3200" dirty="0" smtClean="0">
                <a:solidFill>
                  <a:schemeClr val="accent2"/>
                </a:solidFill>
              </a:rPr>
              <a:t>.</a:t>
            </a:r>
            <a:r>
              <a:rPr lang="ru-RU" sz="3600" b="1" dirty="0"/>
              <a:t> Проверим, верно ли </a:t>
            </a:r>
            <a:r>
              <a:rPr lang="ru-RU" sz="3600" b="1" dirty="0" smtClean="0"/>
              <a:t>утверждение.</a:t>
            </a:r>
            <a:br>
              <a:rPr lang="ru-RU" sz="3600" b="1" dirty="0" smtClean="0"/>
            </a:br>
            <a:r>
              <a:rPr lang="ru-RU" sz="3600" b="1" dirty="0" smtClean="0"/>
              <a:t>                    1) 15</a:t>
            </a:r>
            <a:r>
              <a:rPr lang="ru-RU" sz="3600" b="1" dirty="0">
                <a:sym typeface="Symbol"/>
              </a:rPr>
              <a:t></a:t>
            </a:r>
            <a:r>
              <a:rPr lang="ru-RU" sz="3600" b="1" dirty="0"/>
              <a:t>7 </a:t>
            </a:r>
            <a:r>
              <a:rPr lang="ru-RU" sz="3600" b="1" dirty="0">
                <a:sym typeface="Symbol"/>
              </a:rPr>
              <a:t></a:t>
            </a:r>
            <a:r>
              <a:rPr lang="ru-RU" sz="3600" b="1" dirty="0" smtClean="0"/>
              <a:t>1443 =                       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5299254" y="4011263"/>
            <a:ext cx="1982688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151515</a:t>
            </a:r>
            <a:endParaRPr lang="ru-RU" sz="4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87992" y="4722747"/>
            <a:ext cx="340836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2) 21</a:t>
            </a:r>
            <a:r>
              <a:rPr lang="ru-RU" sz="4000" b="1" dirty="0" smtClean="0">
                <a:sym typeface="Symbol"/>
              </a:rPr>
              <a:t>71443 =</a:t>
            </a:r>
            <a:endParaRPr lang="ru-RU" sz="4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438954" y="4750239"/>
            <a:ext cx="1982688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212121</a:t>
            </a:r>
            <a:endParaRPr lang="ru-RU" sz="4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387992" y="5697633"/>
            <a:ext cx="3203362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b="1" dirty="0"/>
              <a:t>3</a:t>
            </a:r>
            <a:r>
              <a:rPr lang="ru-RU" sz="4000" b="1" dirty="0" smtClean="0"/>
              <a:t>) 13</a:t>
            </a:r>
            <a:r>
              <a:rPr lang="ru-RU" sz="4000" b="1" dirty="0" smtClean="0">
                <a:sym typeface="Symbol"/>
              </a:rPr>
              <a:t>71443 =</a:t>
            </a:r>
            <a:endParaRPr lang="ru-RU" sz="4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561856" y="5778784"/>
            <a:ext cx="1982688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131313</a:t>
            </a:r>
            <a:endParaRPr lang="ru-RU" sz="4000" b="1" dirty="0"/>
          </a:p>
        </p:txBody>
      </p:sp>
      <p:pic>
        <p:nvPicPr>
          <p:cNvPr id="33" name="Picture 2" descr="http://printonic.ru/uploads/images/2016/05/11/img_573307cd578c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16" y="160337"/>
            <a:ext cx="2149028" cy="188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780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-18752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  </a:t>
            </a:r>
            <a:r>
              <a:rPr lang="ru-RU" sz="9600" b="1" dirty="0" smtClean="0">
                <a:solidFill>
                  <a:srgbClr val="C00000"/>
                </a:solidFill>
              </a:rPr>
              <a:t>Выполните </a:t>
            </a:r>
            <a:br>
              <a:rPr lang="ru-RU" sz="9600" b="1" dirty="0" smtClean="0">
                <a:solidFill>
                  <a:srgbClr val="C00000"/>
                </a:solidFill>
              </a:rPr>
            </a:br>
            <a:r>
              <a:rPr lang="ru-RU" sz="9600" b="1" dirty="0" smtClean="0">
                <a:solidFill>
                  <a:srgbClr val="C00000"/>
                </a:solidFill>
              </a:rPr>
              <a:t>         Т Е С Т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4" name="Picture 34" descr="Картинка 207 из 9680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28236"/>
            <a:ext cx="3744416" cy="3105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14"/>
          <p:cNvSpPr>
            <a:spLocks noChangeArrowheads="1"/>
          </p:cNvSpPr>
          <p:nvPr/>
        </p:nvSpPr>
        <p:spPr bwMode="auto">
          <a:xfrm>
            <a:off x="6789266" y="5373893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AutoShape 15"/>
          <p:cNvSpPr>
            <a:spLocks noChangeArrowheads="1"/>
          </p:cNvSpPr>
          <p:nvPr/>
        </p:nvSpPr>
        <p:spPr bwMode="auto">
          <a:xfrm rot="-1624394">
            <a:off x="7646550" y="2004884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5" name="AutoShape 16"/>
          <p:cNvSpPr>
            <a:spLocks noChangeArrowheads="1"/>
          </p:cNvSpPr>
          <p:nvPr/>
        </p:nvSpPr>
        <p:spPr bwMode="auto">
          <a:xfrm rot="-1624394">
            <a:off x="5997175" y="1725990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 rot="-1624394">
            <a:off x="914307" y="2882360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 rot="-1624394">
            <a:off x="1291482" y="5047805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8" name="AutoShape 13"/>
          <p:cNvSpPr>
            <a:spLocks noChangeArrowheads="1"/>
          </p:cNvSpPr>
          <p:nvPr/>
        </p:nvSpPr>
        <p:spPr bwMode="auto">
          <a:xfrm>
            <a:off x="2195736" y="1202809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1030464" y="1741301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0" name="AutoShape 15"/>
          <p:cNvSpPr>
            <a:spLocks noChangeArrowheads="1"/>
          </p:cNvSpPr>
          <p:nvPr/>
        </p:nvSpPr>
        <p:spPr bwMode="auto">
          <a:xfrm rot="-1624394">
            <a:off x="7498923" y="3589059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003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9" presetClass="entr" presetSubtype="1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5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5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09217"/>
              </p:ext>
            </p:extLst>
          </p:nvPr>
        </p:nvGraphicFramePr>
        <p:xfrm>
          <a:off x="179512" y="882542"/>
          <a:ext cx="8028383" cy="5840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2978"/>
                <a:gridCol w="3361905"/>
                <a:gridCol w="3363500"/>
              </a:tblGrid>
              <a:tr h="1108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1вариант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2вариант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1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4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4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4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3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3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366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4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4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665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5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5400" dirty="0">
                          <a:effectLst/>
                        </a:rPr>
                        <a:t>2</a:t>
                      </a:r>
                      <a:endParaRPr lang="ru-RU" sz="5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18864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ОТВЕТЫ НА ТЕСТ ДЛЯ САМОПРОВЕРКИ </a:t>
            </a:r>
            <a:endParaRPr lang="ru-RU" sz="3600" b="1" dirty="0"/>
          </a:p>
        </p:txBody>
      </p:sp>
      <p:pic>
        <p:nvPicPr>
          <p:cNvPr id="4" name="Picture 2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1877" y="3573016"/>
            <a:ext cx="1649755" cy="2511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7812360" y="6309320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508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УКВА Й Презентацию подготовила: Соловьёва Людмила Николаевна Учитель МОУ &amp;...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2448272" cy="21602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492896"/>
            <a:ext cx="6048672" cy="4176464"/>
          </a:xfrm>
        </p:spPr>
        <p:txBody>
          <a:bodyPr>
            <a:noAutofit/>
          </a:bodyPr>
          <a:lstStyle/>
          <a:p>
            <a:pPr lvl="0"/>
            <a:r>
              <a:rPr lang="ru-RU" sz="3600" b="1" dirty="0"/>
              <a:t>Все мы знаем, что при умножении на 10 к числу добавляется 0, а знаете ли вы, что существует такой же простой способ умножения двузначного числа на 11? Вот он: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63688" y="123252"/>
            <a:ext cx="6048672" cy="1145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Быстрый счет 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752452" y="980728"/>
            <a:ext cx="6048672" cy="11455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i="1" dirty="0" smtClean="0">
                <a:latin typeface="Arial Black" pitchFamily="34" charset="0"/>
              </a:rPr>
              <a:t>Вычислите: </a:t>
            </a:r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</a:rPr>
              <a:t>52</a:t>
            </a:r>
            <a:r>
              <a:rPr lang="ru-RU" sz="4000" b="1" i="1" dirty="0" smtClean="0">
                <a:solidFill>
                  <a:srgbClr val="FF0000"/>
                </a:solidFill>
                <a:latin typeface="Arial Black" pitchFamily="34" charset="0"/>
                <a:sym typeface="Symbol"/>
              </a:rPr>
              <a:t>11=</a:t>
            </a:r>
            <a:endParaRPr lang="ru-RU" sz="4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2870038"/>
              </p:ext>
            </p:extLst>
          </p:nvPr>
        </p:nvGraphicFramePr>
        <p:xfrm>
          <a:off x="4238625" y="614363"/>
          <a:ext cx="3405188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Формула" r:id="rId5" imgW="266400" imgH="177480" progId="Equation.3">
                  <p:embed/>
                </p:oleObj>
              </mc:Choice>
              <mc:Fallback>
                <p:oleObj name="Формула" r:id="rId5" imgW="266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25" y="614363"/>
                        <a:ext cx="3405188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Стрелка вправо 6">
            <a:hlinkClick r:id="rId7" action="ppaction://hlinksldjump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8009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ятно 1 7"/>
          <p:cNvSpPr/>
          <p:nvPr/>
        </p:nvSpPr>
        <p:spPr>
          <a:xfrm>
            <a:off x="1835696" y="116632"/>
            <a:ext cx="6192688" cy="3528392"/>
          </a:xfrm>
          <a:prstGeom prst="irregularSeal1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3" y="116632"/>
            <a:ext cx="8791252" cy="273630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b="1" dirty="0" smtClean="0"/>
              <a:t>Возьмите </a:t>
            </a:r>
            <a:r>
              <a:rPr lang="ru-RU" sz="3600" b="1" dirty="0"/>
              <a:t>исходное число и представьте промежуток между двумя знаками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(</a:t>
            </a:r>
            <a:r>
              <a:rPr lang="ru-RU" sz="3600" b="1" dirty="0"/>
              <a:t>в этом примере мы используем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число </a:t>
            </a:r>
            <a:r>
              <a:rPr lang="ru-RU" sz="3600" b="1" dirty="0"/>
              <a:t>52</a:t>
            </a:r>
            <a:r>
              <a:rPr lang="ru-RU" sz="3600" b="1" dirty="0" smtClean="0"/>
              <a:t>)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9903" y="3140968"/>
            <a:ext cx="9084097" cy="3888432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3600" b="1" dirty="0"/>
              <a:t>Теперь сложите два числа </a:t>
            </a:r>
            <a:r>
              <a:rPr lang="ru-RU" sz="3600" b="1" dirty="0" smtClean="0"/>
              <a:t>5+2=7 и </a:t>
            </a:r>
            <a:br>
              <a:rPr lang="ru-RU" sz="3600" b="1" dirty="0" smtClean="0"/>
            </a:br>
            <a:r>
              <a:rPr lang="ru-RU" sz="3600" b="1" dirty="0" smtClean="0"/>
              <a:t>запишите </a:t>
            </a:r>
            <a:r>
              <a:rPr lang="ru-RU" sz="3600" b="1" dirty="0"/>
              <a:t>их </a:t>
            </a:r>
            <a:r>
              <a:rPr lang="ru-RU" sz="3600" b="1" dirty="0" smtClean="0"/>
              <a:t>сумму посередине:</a:t>
            </a:r>
            <a:br>
              <a:rPr lang="ru-RU" sz="3600" b="1" dirty="0" smtClean="0"/>
            </a:br>
            <a:r>
              <a:rPr lang="ru-RU" sz="3600" b="1" dirty="0" smtClean="0"/>
              <a:t>Таким </a:t>
            </a:r>
            <a:r>
              <a:rPr lang="ru-RU" sz="3600" b="1" dirty="0"/>
              <a:t>образом, ваш ответ: </a:t>
            </a:r>
            <a:endParaRPr lang="ru-RU" sz="6600" b="1" dirty="0"/>
          </a:p>
          <a:p>
            <a:endParaRPr lang="ru-RU" sz="3600" b="1" dirty="0"/>
          </a:p>
        </p:txBody>
      </p:sp>
      <p:pic>
        <p:nvPicPr>
          <p:cNvPr id="7" name="Picture 2" descr="Рисунок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81754" y="4221087"/>
            <a:ext cx="1562246" cy="2378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Объект 10" descr="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6696562"/>
              </p:ext>
            </p:extLst>
          </p:nvPr>
        </p:nvGraphicFramePr>
        <p:xfrm>
          <a:off x="3389313" y="476250"/>
          <a:ext cx="2430462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1" name="Формула" r:id="rId4" imgW="190440" imgH="177480" progId="Equation.3">
                  <p:embed/>
                </p:oleObj>
              </mc:Choice>
              <mc:Fallback>
                <p:oleObj name="Формула" r:id="rId4" imgW="190440" imgH="177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9313" y="476250"/>
                        <a:ext cx="2430462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 descr="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7049123"/>
              </p:ext>
            </p:extLst>
          </p:nvPr>
        </p:nvGraphicFramePr>
        <p:xfrm>
          <a:off x="2497510" y="404664"/>
          <a:ext cx="4214812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2" name="Формула" r:id="rId6" imgW="330120" imgH="177480" progId="Equation.3">
                  <p:embed/>
                </p:oleObj>
              </mc:Choice>
              <mc:Fallback>
                <p:oleObj name="Формула" r:id="rId6" imgW="3301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510" y="404664"/>
                        <a:ext cx="4214812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 descr="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0317006"/>
              </p:ext>
            </p:extLst>
          </p:nvPr>
        </p:nvGraphicFramePr>
        <p:xfrm>
          <a:off x="3635896" y="404664"/>
          <a:ext cx="1620837" cy="227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63" name="Формула" r:id="rId8" imgW="126720" imgH="177480" progId="Equation.3">
                  <p:embed/>
                </p:oleObj>
              </mc:Choice>
              <mc:Fallback>
                <p:oleObj name="Формула" r:id="rId8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404664"/>
                        <a:ext cx="1620837" cy="2270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Стрелка вправо 13">
            <a:hlinkClick r:id="rId10" action="ppaction://hlinksldjump"/>
          </p:cNvPr>
          <p:cNvSpPr/>
          <p:nvPr/>
        </p:nvSpPr>
        <p:spPr>
          <a:xfrm>
            <a:off x="6228184" y="6381328"/>
            <a:ext cx="1800200" cy="4766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13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  <p:bldP spid="2" grpId="1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271957"/>
              </p:ext>
            </p:extLst>
          </p:nvPr>
        </p:nvGraphicFramePr>
        <p:xfrm>
          <a:off x="755576" y="1955800"/>
          <a:ext cx="2593975" cy="21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4" name="Формула" r:id="rId3" imgW="203040" imgH="164880" progId="Equation.3">
                  <p:embed/>
                </p:oleObj>
              </mc:Choice>
              <mc:Fallback>
                <p:oleObj name="Формула" r:id="rId3" imgW="2030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955800"/>
                        <a:ext cx="2593975" cy="210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3276600" y="2492375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Формула" r:id="rId5" imgW="101556" imgH="139639" progId="Equation.3">
                  <p:embed/>
                </p:oleObj>
              </mc:Choice>
              <mc:Fallback>
                <p:oleObj name="Формула" r:id="rId5" imgW="101556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492375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3779838" y="1844675"/>
            <a:ext cx="2663825" cy="2466976"/>
            <a:chOff x="2381" y="1162"/>
            <a:chExt cx="1678" cy="1554"/>
          </a:xfrm>
        </p:grpSpPr>
        <p:sp>
          <p:nvSpPr>
            <p:cNvPr id="4104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381" y="1162"/>
              <a:ext cx="1678" cy="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05" name="Rectangle 15"/>
            <p:cNvSpPr>
              <a:spLocks noChangeArrowheads="1"/>
            </p:cNvSpPr>
            <p:nvPr/>
          </p:nvSpPr>
          <p:spPr bwMode="auto">
            <a:xfrm>
              <a:off x="2551" y="1194"/>
              <a:ext cx="1221" cy="1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700" dirty="0" smtClean="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ru-RU" dirty="0">
                <a:latin typeface="Arial" charset="0"/>
              </a:endParaRPr>
            </a:p>
          </p:txBody>
        </p:sp>
      </p:grpSp>
      <p:pic>
        <p:nvPicPr>
          <p:cNvPr id="11" name="Picture 4" descr="Рисунок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16" y="3377766"/>
            <a:ext cx="2285984" cy="34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9552" y="18864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Вычислим:</a:t>
            </a:r>
            <a:endParaRPr lang="ru-RU" sz="3600" b="1" dirty="0"/>
          </a:p>
        </p:txBody>
      </p:sp>
      <p:sp>
        <p:nvSpPr>
          <p:cNvPr id="9" name="Стрелка вправо 8">
            <a:hlinkClick r:id="rId8" action="ppaction://hlinksldjump"/>
          </p:cNvPr>
          <p:cNvSpPr/>
          <p:nvPr/>
        </p:nvSpPr>
        <p:spPr>
          <a:xfrm>
            <a:off x="6156176" y="6395888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590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6416307"/>
              </p:ext>
            </p:extLst>
          </p:nvPr>
        </p:nvGraphicFramePr>
        <p:xfrm>
          <a:off x="755576" y="1955800"/>
          <a:ext cx="2593975" cy="21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0" name="Формула" r:id="rId3" imgW="203040" imgH="164880" progId="Equation.3">
                  <p:embed/>
                </p:oleObj>
              </mc:Choice>
              <mc:Fallback>
                <p:oleObj name="Формула" r:id="rId3" imgW="20304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955800"/>
                        <a:ext cx="2593975" cy="210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3276600" y="2492375"/>
          <a:ext cx="12033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1" name="Формула" r:id="rId5" imgW="101556" imgH="139639" progId="Equation.3">
                  <p:embed/>
                </p:oleObj>
              </mc:Choice>
              <mc:Fallback>
                <p:oleObj name="Формула" r:id="rId5" imgW="101556" imgH="13963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492375"/>
                        <a:ext cx="1203325" cy="165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0403308"/>
              </p:ext>
            </p:extLst>
          </p:nvPr>
        </p:nvGraphicFramePr>
        <p:xfrm>
          <a:off x="4645025" y="3857625"/>
          <a:ext cx="2101850" cy="2798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2" name="Формула" r:id="rId7" imgW="152280" imgH="203040" progId="Equation.3">
                  <p:embed/>
                </p:oleObj>
              </mc:Choice>
              <mc:Fallback>
                <p:oleObj name="Формула" r:id="rId7" imgW="15228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5025" y="3857625"/>
                        <a:ext cx="2101850" cy="27987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051720" y="4005064"/>
            <a:ext cx="3163045" cy="14465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</a:rPr>
              <a:t>2+4=6</a:t>
            </a:r>
            <a:endParaRPr lang="ru-RU" sz="9600" b="1" dirty="0">
              <a:solidFill>
                <a:schemeClr val="tx1">
                  <a:lumMod val="50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2" name="Group 14"/>
          <p:cNvGrpSpPr>
            <a:grpSpLocks noChangeAspect="1"/>
          </p:cNvGrpSpPr>
          <p:nvPr/>
        </p:nvGrpSpPr>
        <p:grpSpPr bwMode="auto">
          <a:xfrm>
            <a:off x="3779838" y="1844675"/>
            <a:ext cx="2663825" cy="2466976"/>
            <a:chOff x="2381" y="1162"/>
            <a:chExt cx="1678" cy="1554"/>
          </a:xfrm>
        </p:grpSpPr>
        <p:sp>
          <p:nvSpPr>
            <p:cNvPr id="4104" name="AutoShape 13"/>
            <p:cNvSpPr>
              <a:spLocks noChangeAspect="1" noChangeArrowheads="1" noTextEdit="1"/>
            </p:cNvSpPr>
            <p:nvPr/>
          </p:nvSpPr>
          <p:spPr bwMode="auto">
            <a:xfrm>
              <a:off x="2381" y="1162"/>
              <a:ext cx="1678" cy="14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4105" name="Rectangle 15"/>
            <p:cNvSpPr>
              <a:spLocks noChangeArrowheads="1"/>
            </p:cNvSpPr>
            <p:nvPr/>
          </p:nvSpPr>
          <p:spPr bwMode="auto">
            <a:xfrm>
              <a:off x="2551" y="1194"/>
              <a:ext cx="1221" cy="1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5700" dirty="0" smtClean="0">
                  <a:solidFill>
                    <a:srgbClr val="000000"/>
                  </a:solidFill>
                  <a:latin typeface="Times New Roman" pitchFamily="18" charset="0"/>
                </a:rPr>
                <a:t>11</a:t>
              </a:r>
              <a:endParaRPr lang="ru-RU" dirty="0">
                <a:latin typeface="Arial" charset="0"/>
              </a:endParaRPr>
            </a:p>
          </p:txBody>
        </p:sp>
      </p:grpSp>
      <p:pic>
        <p:nvPicPr>
          <p:cNvPr id="11" name="Picture 4" descr="Рисунок1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16" y="3377766"/>
            <a:ext cx="2285984" cy="34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9552" y="188640"/>
            <a:ext cx="7461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Вычислим:</a:t>
            </a:r>
            <a:endParaRPr lang="ru-RU" sz="3600" b="1" dirty="0"/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9460424"/>
              </p:ext>
            </p:extLst>
          </p:nvPr>
        </p:nvGraphicFramePr>
        <p:xfrm>
          <a:off x="-568325" y="4311650"/>
          <a:ext cx="4378325" cy="21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Формула" r:id="rId10" imgW="342720" imgH="164880" progId="Equation.3">
                  <p:embed/>
                </p:oleObj>
              </mc:Choice>
              <mc:Fallback>
                <p:oleObj name="Формула" r:id="rId10" imgW="342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68325" y="4311650"/>
                        <a:ext cx="4378325" cy="21082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3217844" y="174700"/>
            <a:ext cx="5561394" cy="14465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dirty="0" smtClean="0">
                <a:solidFill>
                  <a:srgbClr val="C00000"/>
                </a:solidFill>
                <a:latin typeface="Times New Roman" pitchFamily="18" charset="0"/>
              </a:rPr>
              <a:t>24 </a:t>
            </a:r>
            <a:r>
              <a:rPr lang="ru-RU" sz="8800" b="1" dirty="0" smtClean="0">
                <a:solidFill>
                  <a:srgbClr val="C00000"/>
                </a:solidFill>
                <a:latin typeface="Times New Roman" pitchFamily="18" charset="0"/>
                <a:sym typeface="Symbol"/>
              </a:rPr>
              <a:t> 11=264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6" name="Стрелка вправо 15">
            <a:hlinkClick r:id="rId12" action="ppaction://hlinksldjump"/>
          </p:cNvPr>
          <p:cNvSpPr/>
          <p:nvPr/>
        </p:nvSpPr>
        <p:spPr>
          <a:xfrm>
            <a:off x="6253600" y="632747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445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83 -0.02107 L 0.22031 -0.3664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65" y="-1726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04 -0.03149 L -0.21736 -0.329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14907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25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5151890"/>
              </p:ext>
            </p:extLst>
          </p:nvPr>
        </p:nvGraphicFramePr>
        <p:xfrm>
          <a:off x="400271" y="1678037"/>
          <a:ext cx="7052049" cy="47035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Формула" r:id="rId3" imgW="266400" imgH="177480" progId="Equation.3">
                  <p:embed/>
                </p:oleObj>
              </mc:Choice>
              <mc:Fallback>
                <p:oleObj name="Формула" r:id="rId3" imgW="2664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271" y="1678037"/>
                        <a:ext cx="7052049" cy="47035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4" descr="Рисунок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377766"/>
            <a:ext cx="2285984" cy="34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51520" y="33265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Вычислим:</a:t>
            </a:r>
            <a:endParaRPr lang="ru-RU" sz="3600" b="1" dirty="0"/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1187624" y="1700808"/>
            <a:ext cx="6696744" cy="240065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5000" b="1" dirty="0" smtClean="0">
                <a:solidFill>
                  <a:srgbClr val="C00000"/>
                </a:solidFill>
                <a:latin typeface="Times New Roman" pitchFamily="18" charset="0"/>
              </a:rPr>
              <a:t>35 </a:t>
            </a:r>
            <a:r>
              <a:rPr lang="ru-RU" sz="15000" b="1" dirty="0" smtClean="0">
                <a:solidFill>
                  <a:srgbClr val="C00000"/>
                </a:solidFill>
                <a:latin typeface="Times New Roman" pitchFamily="18" charset="0"/>
                <a:sym typeface="Symbol"/>
              </a:rPr>
              <a:t> 11=</a:t>
            </a:r>
            <a:endParaRPr lang="ru-RU" sz="150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5" name="Стрелка вправо 14">
            <a:hlinkClick r:id="rId6" action="ppaction://hlinksldjump"/>
          </p:cNvPr>
          <p:cNvSpPr/>
          <p:nvPr/>
        </p:nvSpPr>
        <p:spPr>
          <a:xfrm>
            <a:off x="6156176" y="6395888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7077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33333E-6 L 0.11423 -0.3219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2" y="-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ПОДВЕДЕНИЕ  ИТОГОВ</a:t>
            </a:r>
            <a:endParaRPr lang="ru-RU" sz="32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1268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1.    Назовите тему сегодняшнего урока.</a:t>
            </a:r>
            <a:endParaRPr lang="ru-RU" sz="32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25116" y="21885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2. Расскажите свойства умножения по схеме.</a:t>
            </a:r>
            <a:endParaRPr lang="ru-RU" sz="32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8756" y="33315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3. Зачем надо знать свойства  умножения?</a:t>
            </a:r>
            <a:endParaRPr lang="ru-RU" sz="32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8756" y="44745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dirty="0" smtClean="0"/>
              <a:t>4. Сможете ли вы самостоятельно применять эти свойства?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6393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03064591"/>
              </p:ext>
            </p:extLst>
          </p:nvPr>
        </p:nvGraphicFramePr>
        <p:xfrm>
          <a:off x="468313" y="692150"/>
          <a:ext cx="8229600" cy="5876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50" name="Oval 38"/>
          <p:cNvSpPr>
            <a:spLocks noChangeArrowheads="1"/>
          </p:cNvSpPr>
          <p:nvPr/>
        </p:nvSpPr>
        <p:spPr bwMode="auto">
          <a:xfrm>
            <a:off x="3851895" y="534289"/>
            <a:ext cx="1728192" cy="1486744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24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1" name="Oval 39"/>
          <p:cNvSpPr>
            <a:spLocks noChangeArrowheads="1"/>
          </p:cNvSpPr>
          <p:nvPr/>
        </p:nvSpPr>
        <p:spPr bwMode="auto">
          <a:xfrm>
            <a:off x="5543848" y="1349305"/>
            <a:ext cx="1363665" cy="1381628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80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2" name="Oval 40"/>
          <p:cNvSpPr>
            <a:spLocks noChangeArrowheads="1"/>
          </p:cNvSpPr>
          <p:nvPr/>
        </p:nvSpPr>
        <p:spPr bwMode="auto">
          <a:xfrm>
            <a:off x="6084168" y="2924944"/>
            <a:ext cx="1444573" cy="1311853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64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3" name="Oval 41"/>
          <p:cNvSpPr>
            <a:spLocks noChangeArrowheads="1"/>
          </p:cNvSpPr>
          <p:nvPr/>
        </p:nvSpPr>
        <p:spPr bwMode="auto">
          <a:xfrm>
            <a:off x="5580087" y="4495680"/>
            <a:ext cx="1363665" cy="1346596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68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4" name="Oval 42"/>
          <p:cNvSpPr>
            <a:spLocks noChangeArrowheads="1"/>
          </p:cNvSpPr>
          <p:nvPr/>
        </p:nvSpPr>
        <p:spPr bwMode="auto">
          <a:xfrm>
            <a:off x="3924816" y="5254427"/>
            <a:ext cx="1289736" cy="1148821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36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5" name="Oval 43"/>
          <p:cNvSpPr>
            <a:spLocks noChangeArrowheads="1"/>
          </p:cNvSpPr>
          <p:nvPr/>
        </p:nvSpPr>
        <p:spPr bwMode="auto">
          <a:xfrm>
            <a:off x="2195736" y="4509120"/>
            <a:ext cx="1423135" cy="1319717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100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6" name="Oval 44"/>
          <p:cNvSpPr>
            <a:spLocks noChangeArrowheads="1"/>
          </p:cNvSpPr>
          <p:nvPr/>
        </p:nvSpPr>
        <p:spPr bwMode="auto">
          <a:xfrm>
            <a:off x="1554163" y="2958728"/>
            <a:ext cx="1560677" cy="1351781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116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sp>
        <p:nvSpPr>
          <p:cNvPr id="13357" name="Oval 45"/>
          <p:cNvSpPr>
            <a:spLocks noChangeArrowheads="1"/>
          </p:cNvSpPr>
          <p:nvPr/>
        </p:nvSpPr>
        <p:spPr bwMode="auto">
          <a:xfrm>
            <a:off x="2320313" y="1277661"/>
            <a:ext cx="1512168" cy="1384370"/>
          </a:xfrm>
          <a:prstGeom prst="ellipse">
            <a:avLst/>
          </a:prstGeom>
          <a:solidFill>
            <a:srgbClr val="CCFFCC"/>
          </a:solidFill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C00000"/>
                </a:solidFill>
              </a:rPr>
              <a:t>128</a:t>
            </a:r>
            <a:endParaRPr lang="ru-RU" altLang="ru-RU" sz="5400" b="1" dirty="0">
              <a:solidFill>
                <a:srgbClr val="C00000"/>
              </a:solidFill>
            </a:endParaRPr>
          </a:p>
        </p:txBody>
      </p:sp>
      <p:pic>
        <p:nvPicPr>
          <p:cNvPr id="13359" name="Picture 47" descr="CRCTR06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4149725"/>
            <a:ext cx="2540000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8" name="Picture 46" descr="CRCTR02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9725"/>
            <a:ext cx="1554163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60" name="AutoShape 48"/>
          <p:cNvSpPr>
            <a:spLocks noChangeArrowheads="1"/>
          </p:cNvSpPr>
          <p:nvPr/>
        </p:nvSpPr>
        <p:spPr bwMode="auto">
          <a:xfrm>
            <a:off x="1295722" y="3010528"/>
            <a:ext cx="6840537" cy="1295400"/>
          </a:xfrm>
          <a:prstGeom prst="wedgeRoundRectCallout">
            <a:avLst>
              <a:gd name="adj1" fmla="val -58727"/>
              <a:gd name="adj2" fmla="val 130148"/>
              <a:gd name="adj3" fmla="val 16667"/>
            </a:avLst>
          </a:prstGeom>
          <a:gradFill rotWithShape="1">
            <a:gsLst>
              <a:gs pos="0">
                <a:srgbClr val="00FF00"/>
              </a:gs>
              <a:gs pos="50000">
                <a:srgbClr val="F8C8EA"/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6600" b="1" i="1" dirty="0">
                <a:solidFill>
                  <a:srgbClr val="FF3300"/>
                </a:solidFill>
                <a:latin typeface="Georgia" pitchFamily="18" charset="0"/>
              </a:rPr>
              <a:t>Молодцы!</a:t>
            </a:r>
          </a:p>
        </p:txBody>
      </p:sp>
      <p:sp>
        <p:nvSpPr>
          <p:cNvPr id="13361" name="Freeform 49"/>
          <p:cNvSpPr>
            <a:spLocks/>
          </p:cNvSpPr>
          <p:nvPr/>
        </p:nvSpPr>
        <p:spPr bwMode="auto">
          <a:xfrm>
            <a:off x="4506376" y="646112"/>
            <a:ext cx="2663825" cy="2087563"/>
          </a:xfrm>
          <a:custGeom>
            <a:avLst/>
            <a:gdLst>
              <a:gd name="T0" fmla="*/ 0 w 1678"/>
              <a:gd name="T1" fmla="*/ 0 h 1315"/>
              <a:gd name="T2" fmla="*/ 1012825 w 1678"/>
              <a:gd name="T3" fmla="*/ 101600 h 1315"/>
              <a:gd name="T4" fmla="*/ 1800225 w 1678"/>
              <a:gd name="T5" fmla="*/ 431800 h 1315"/>
              <a:gd name="T6" fmla="*/ 2447925 w 1678"/>
              <a:gd name="T7" fmla="*/ 1223963 h 1315"/>
              <a:gd name="T8" fmla="*/ 2663825 w 1678"/>
              <a:gd name="T9" fmla="*/ 2087563 h 13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78"/>
              <a:gd name="T16" fmla="*/ 0 h 1315"/>
              <a:gd name="T17" fmla="*/ 1678 w 1678"/>
              <a:gd name="T18" fmla="*/ 1315 h 13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78" h="1315">
                <a:moveTo>
                  <a:pt x="0" y="0"/>
                </a:moveTo>
                <a:cubicBezTo>
                  <a:pt x="106" y="11"/>
                  <a:pt x="449" y="19"/>
                  <a:pt x="638" y="64"/>
                </a:cubicBezTo>
                <a:cubicBezTo>
                  <a:pt x="827" y="109"/>
                  <a:pt x="983" y="154"/>
                  <a:pt x="1134" y="272"/>
                </a:cubicBezTo>
                <a:cubicBezTo>
                  <a:pt x="1285" y="390"/>
                  <a:pt x="1451" y="597"/>
                  <a:pt x="1542" y="771"/>
                </a:cubicBezTo>
                <a:cubicBezTo>
                  <a:pt x="1633" y="945"/>
                  <a:pt x="1655" y="1130"/>
                  <a:pt x="1678" y="1315"/>
                </a:cubicBezTo>
              </a:path>
            </a:pathLst>
          </a:custGeom>
          <a:noFill/>
          <a:ln w="85725">
            <a:solidFill>
              <a:srgbClr val="00FF00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99" y="-25412"/>
            <a:ext cx="62216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 Вычислите устно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981765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1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10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13350" grpId="0" animBg="1"/>
      <p:bldP spid="13351" grpId="0" animBg="1"/>
      <p:bldP spid="13352" grpId="0" animBg="1"/>
      <p:bldP spid="13353" grpId="0" animBg="1"/>
      <p:bldP spid="13354" grpId="0" animBg="1"/>
      <p:bldP spid="13355" grpId="0" animBg="1"/>
      <p:bldP spid="13356" grpId="0" animBg="1"/>
      <p:bldP spid="13357" grpId="0" animBg="1"/>
      <p:bldP spid="13360" grpId="0" animBg="1"/>
      <p:bldP spid="1336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1"/>
            <a:ext cx="45720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 descr="black43"/>
          <p:cNvPicPr>
            <a:picLocks noChangeAspect="1" noChangeArrowheads="1" noCrop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hotocopy/>
                    </a14:imgEffect>
                    <a14:imgEffect>
                      <a14:sharpenSoften amount="-50000"/>
                    </a14:imgEffect>
                    <a14:imgEffect>
                      <a14:colorTemperature colorTemp="3775"/>
                    </a14:imgEffect>
                    <a14:imgEffect>
                      <a14:saturation sat="9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356100" y="-1"/>
            <a:ext cx="4787900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3524371"/>
            <a:ext cx="45720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black43"/>
          <p:cNvPicPr>
            <a:picLocks noChangeAspect="1" noChangeArrowheads="1" noCrop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4395317" y="3508326"/>
            <a:ext cx="4787900" cy="355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93" name="AutoShape 13"/>
          <p:cNvSpPr>
            <a:spLocks noChangeArrowheads="1"/>
          </p:cNvSpPr>
          <p:nvPr/>
        </p:nvSpPr>
        <p:spPr bwMode="auto">
          <a:xfrm>
            <a:off x="463215" y="5589239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4" name="AutoShape 14"/>
          <p:cNvSpPr>
            <a:spLocks noChangeArrowheads="1"/>
          </p:cNvSpPr>
          <p:nvPr/>
        </p:nvSpPr>
        <p:spPr bwMode="auto">
          <a:xfrm>
            <a:off x="7878784" y="2507443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5" name="AutoShape 15"/>
          <p:cNvSpPr>
            <a:spLocks noChangeArrowheads="1"/>
          </p:cNvSpPr>
          <p:nvPr/>
        </p:nvSpPr>
        <p:spPr bwMode="auto">
          <a:xfrm rot="-1624394">
            <a:off x="5070392" y="3014572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46097" name="AutoShape 17"/>
          <p:cNvSpPr>
            <a:spLocks noChangeArrowheads="1"/>
          </p:cNvSpPr>
          <p:nvPr/>
        </p:nvSpPr>
        <p:spPr bwMode="auto">
          <a:xfrm rot="-1624394">
            <a:off x="4805062" y="5746060"/>
            <a:ext cx="981570" cy="780430"/>
          </a:xfrm>
          <a:prstGeom prst="star5">
            <a:avLst/>
          </a:prstGeom>
          <a:gradFill rotWithShape="1">
            <a:gsLst>
              <a:gs pos="0">
                <a:srgbClr val="33CC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46100" name="Picture 20" descr="mars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71775" y="2205037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1" name="Picture 21" descr="11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5825" y="3213099"/>
            <a:ext cx="10795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2" name="Picture 22" descr="upiter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24075" y="708024"/>
            <a:ext cx="93503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8" name="Picture 2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принц.wav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596188" y="6237287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527196" y="378447"/>
            <a:ext cx="8027813" cy="33644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i="1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Спасибо за урок</a:t>
            </a:r>
            <a:endParaRPr lang="ru-RU" sz="8000" b="1" i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AutoShape 14"/>
          <p:cNvSpPr>
            <a:spLocks noChangeArrowheads="1"/>
          </p:cNvSpPr>
          <p:nvPr/>
        </p:nvSpPr>
        <p:spPr bwMode="auto">
          <a:xfrm>
            <a:off x="571488" y="119518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2993709" y="4606936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9" name="AutoShape 14"/>
          <p:cNvSpPr>
            <a:spLocks noChangeArrowheads="1"/>
          </p:cNvSpPr>
          <p:nvPr/>
        </p:nvSpPr>
        <p:spPr bwMode="auto">
          <a:xfrm>
            <a:off x="6789266" y="5373893"/>
            <a:ext cx="720080" cy="624605"/>
          </a:xfrm>
          <a:prstGeom prst="star5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 rot="-1624394">
            <a:off x="771014" y="3083567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2" name="AutoShape 15"/>
          <p:cNvSpPr>
            <a:spLocks noChangeArrowheads="1"/>
          </p:cNvSpPr>
          <p:nvPr/>
        </p:nvSpPr>
        <p:spPr bwMode="auto">
          <a:xfrm rot="-1624394">
            <a:off x="7925420" y="318870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3" name="AutoShape 16"/>
          <p:cNvSpPr>
            <a:spLocks noChangeArrowheads="1"/>
          </p:cNvSpPr>
          <p:nvPr/>
        </p:nvSpPr>
        <p:spPr bwMode="auto">
          <a:xfrm rot="-1624394">
            <a:off x="3397200" y="6061722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 rot="-1624394">
            <a:off x="5997176" y="881368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 rot="-1624394">
            <a:off x="5964936" y="4252842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6" name="AutoShape 13"/>
          <p:cNvSpPr>
            <a:spLocks noChangeArrowheads="1"/>
          </p:cNvSpPr>
          <p:nvPr/>
        </p:nvSpPr>
        <p:spPr bwMode="auto">
          <a:xfrm>
            <a:off x="3310478" y="3132048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8" name="AutoShape 10"/>
          <p:cNvSpPr>
            <a:spLocks noChangeArrowheads="1"/>
          </p:cNvSpPr>
          <p:nvPr/>
        </p:nvSpPr>
        <p:spPr bwMode="auto">
          <a:xfrm rot="-1728264">
            <a:off x="515929" y="3907182"/>
            <a:ext cx="788864" cy="737131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29" name="AutoShape 10"/>
          <p:cNvSpPr>
            <a:spLocks noChangeArrowheads="1"/>
          </p:cNvSpPr>
          <p:nvPr/>
        </p:nvSpPr>
        <p:spPr bwMode="auto">
          <a:xfrm rot="-1728264">
            <a:off x="7935589" y="4238371"/>
            <a:ext cx="788864" cy="737131"/>
          </a:xfrm>
          <a:prstGeom prst="star5">
            <a:avLst/>
          </a:prstGeom>
          <a:gradFill rotWithShape="1">
            <a:gsLst>
              <a:gs pos="0">
                <a:schemeClr val="bg1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0" name="AutoShape 16"/>
          <p:cNvSpPr>
            <a:spLocks noChangeArrowheads="1"/>
          </p:cNvSpPr>
          <p:nvPr/>
        </p:nvSpPr>
        <p:spPr bwMode="auto">
          <a:xfrm rot="-1624394">
            <a:off x="1129709" y="2326783"/>
            <a:ext cx="737608" cy="558672"/>
          </a:xfrm>
          <a:prstGeom prst="star5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1" name="AutoShape 15"/>
          <p:cNvSpPr>
            <a:spLocks noChangeArrowheads="1"/>
          </p:cNvSpPr>
          <p:nvPr/>
        </p:nvSpPr>
        <p:spPr bwMode="auto">
          <a:xfrm rot="-1624394">
            <a:off x="4084127" y="5022586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2" name="AutoShape 13"/>
          <p:cNvSpPr>
            <a:spLocks noChangeArrowheads="1"/>
          </p:cNvSpPr>
          <p:nvPr/>
        </p:nvSpPr>
        <p:spPr bwMode="auto">
          <a:xfrm>
            <a:off x="3268189" y="230817"/>
            <a:ext cx="724409" cy="670477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33" name="AutoShape 15"/>
          <p:cNvSpPr>
            <a:spLocks noChangeArrowheads="1"/>
          </p:cNvSpPr>
          <p:nvPr/>
        </p:nvSpPr>
        <p:spPr bwMode="auto">
          <a:xfrm rot="-1624394">
            <a:off x="2319620" y="6165597"/>
            <a:ext cx="543947" cy="652176"/>
          </a:xfrm>
          <a:prstGeom prst="star5">
            <a:avLst/>
          </a:prstGeom>
          <a:gradFill rotWithShape="1">
            <a:gsLst>
              <a:gs pos="0">
                <a:srgbClr val="FF0066"/>
              </a:gs>
              <a:gs pos="100000">
                <a:srgbClr val="CC99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>
                <a:lumMod val="95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21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5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21600000">
                                      <p:cBhvr>
                                        <p:cTn id="6" dur="1125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750" tmFilter="0, 0; .2, .5; .8, .5; 1, 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375" autoRev="1" fill="hold"/>
                                        <p:tgtEl>
                                          <p:spTgt spid="460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9" presetClass="entr" presetSubtype="1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5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6" presetClass="emp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2" dur="50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repeatCount="indefinite" fill="hold" grpId="0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20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7" presetClass="emph" presetSubtype="0" repeatCount="indefinite" fill="remove" grpId="1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44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5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1000" autoRev="1" fill="remove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108"/>
                </p:tgtEl>
              </p:cMediaNode>
            </p:audio>
          </p:childTnLst>
        </p:cTn>
      </p:par>
    </p:tnLst>
    <p:bldLst>
      <p:bldP spid="46094" grpId="0" animBg="1"/>
      <p:bldP spid="46095" grpId="0" animBg="1"/>
      <p:bldP spid="46097" grpId="0" animBg="1"/>
      <p:bldP spid="46097" grpId="1" animBg="1"/>
      <p:bldP spid="19" grpId="0" animBg="1"/>
      <p:bldP spid="22" grpId="0" animBg="1"/>
      <p:bldP spid="24" grpId="0" animBg="1"/>
      <p:bldP spid="26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03907" y="188640"/>
            <a:ext cx="7704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Georgia" pitchFamily="18" charset="0"/>
              </a:rPr>
              <a:t>Составьте </a:t>
            </a:r>
            <a:r>
              <a:rPr lang="ru-RU" altLang="ru-RU" sz="2000" b="1" u="sng" dirty="0">
                <a:latin typeface="Georgia" pitchFamily="18" charset="0"/>
              </a:rPr>
              <a:t>схему-кластер</a:t>
            </a:r>
            <a:r>
              <a:rPr lang="ru-RU" altLang="ru-RU" sz="2000" b="1" dirty="0">
                <a:latin typeface="Georgia" pitchFamily="18" charset="0"/>
              </a:rPr>
              <a:t> по данной теме,</a:t>
            </a:r>
          </a:p>
          <a:p>
            <a:pPr algn="ctr" eaLnBrk="1" hangingPunct="1"/>
            <a:r>
              <a:rPr lang="ru-RU" altLang="ru-RU" sz="2000" b="1" dirty="0">
                <a:latin typeface="Georgia" pitchFamily="18" charset="0"/>
              </a:rPr>
              <a:t> где в центре-основное изучаемое понятие, </a:t>
            </a:r>
          </a:p>
          <a:p>
            <a:pPr algn="ctr" eaLnBrk="1" hangingPunct="1"/>
            <a:r>
              <a:rPr lang="ru-RU" altLang="ru-RU" sz="2000" b="1" dirty="0">
                <a:latin typeface="Georgia" pitchFamily="18" charset="0"/>
              </a:rPr>
              <a:t>а гроздья-все действия , которые умеете </a:t>
            </a:r>
          </a:p>
          <a:p>
            <a:pPr algn="ctr" eaLnBrk="1" hangingPunct="1"/>
            <a:r>
              <a:rPr lang="ru-RU" altLang="ru-RU" sz="2000" b="1" dirty="0">
                <a:latin typeface="Georgia" pitchFamily="18" charset="0"/>
              </a:rPr>
              <a:t>выполнять с этим понятием.</a:t>
            </a:r>
          </a:p>
        </p:txBody>
      </p:sp>
      <p:sp>
        <p:nvSpPr>
          <p:cNvPr id="4" name="Овал 3"/>
          <p:cNvSpPr/>
          <p:nvPr/>
        </p:nvSpPr>
        <p:spPr>
          <a:xfrm>
            <a:off x="827088" y="1809750"/>
            <a:ext cx="23749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364163" y="1790700"/>
            <a:ext cx="2592387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3850" y="3932238"/>
            <a:ext cx="27352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651500" y="3967163"/>
            <a:ext cx="2808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55976" y="3916363"/>
            <a:ext cx="0" cy="15046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4"/>
          </p:cNvCxnSpPr>
          <p:nvPr/>
        </p:nvCxnSpPr>
        <p:spPr>
          <a:xfrm flipH="1">
            <a:off x="5881688" y="2705100"/>
            <a:ext cx="777875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0"/>
          </p:cNvCxnSpPr>
          <p:nvPr/>
        </p:nvCxnSpPr>
        <p:spPr>
          <a:xfrm flipV="1">
            <a:off x="1692275" y="3463925"/>
            <a:ext cx="1116013" cy="46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6408738" y="3463925"/>
            <a:ext cx="647700" cy="503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562373" y="2903736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30" name="Овал 29"/>
          <p:cNvSpPr/>
          <p:nvPr/>
        </p:nvSpPr>
        <p:spPr>
          <a:xfrm>
            <a:off x="3059113" y="5013176"/>
            <a:ext cx="2665412" cy="12706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52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ятно 1 8"/>
          <p:cNvSpPr/>
          <p:nvPr/>
        </p:nvSpPr>
        <p:spPr>
          <a:xfrm>
            <a:off x="4254290" y="2420888"/>
            <a:ext cx="3836729" cy="2016224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ятно 1 7"/>
          <p:cNvSpPr/>
          <p:nvPr/>
        </p:nvSpPr>
        <p:spPr>
          <a:xfrm>
            <a:off x="4815136" y="4125090"/>
            <a:ext cx="4032448" cy="2616277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ятно 1 6"/>
          <p:cNvSpPr/>
          <p:nvPr/>
        </p:nvSpPr>
        <p:spPr>
          <a:xfrm>
            <a:off x="4047638" y="764704"/>
            <a:ext cx="3836729" cy="2304256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Представьте сумму в виде произведения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05" y="1886138"/>
            <a:ext cx="5567058" cy="392443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600" b="1" i="1" dirty="0" smtClean="0">
                <a:solidFill>
                  <a:srgbClr val="002060"/>
                </a:solidFill>
              </a:rPr>
              <a:t>24 </a:t>
            </a:r>
            <a:r>
              <a:rPr lang="ru-RU" sz="4600" b="1" i="1" dirty="0" smtClean="0">
                <a:solidFill>
                  <a:srgbClr val="002060"/>
                </a:solidFill>
                <a:sym typeface="Symbol"/>
              </a:rPr>
              <a:t>+ 24 + 24</a:t>
            </a:r>
            <a:r>
              <a:rPr lang="ru-RU" sz="4600" b="1" i="1" dirty="0">
                <a:solidFill>
                  <a:srgbClr val="002060"/>
                </a:solidFill>
                <a:sym typeface="Symbol"/>
              </a:rPr>
              <a:t> +</a:t>
            </a:r>
            <a:r>
              <a:rPr lang="ru-RU" sz="4600" b="1" i="1" dirty="0" smtClean="0">
                <a:solidFill>
                  <a:srgbClr val="002060"/>
                </a:solidFill>
                <a:sym typeface="Symbol"/>
              </a:rPr>
              <a:t> 24  =  </a:t>
            </a:r>
            <a:endParaRPr lang="en-US" sz="4600" b="1" i="1" dirty="0" smtClean="0">
              <a:solidFill>
                <a:srgbClr val="002060"/>
              </a:solidFill>
              <a:sym typeface="Symbol"/>
            </a:endParaRPr>
          </a:p>
          <a:p>
            <a:pPr marL="0" indent="0">
              <a:buNone/>
            </a:pPr>
            <a:r>
              <a:rPr lang="en-US" sz="4400" b="1" i="1" dirty="0">
                <a:solidFill>
                  <a:srgbClr val="002060"/>
                </a:solidFill>
                <a:sym typeface="Symbol"/>
              </a:rPr>
              <a:t> </a:t>
            </a:r>
            <a:r>
              <a:rPr lang="en-US" sz="4400" b="1" i="1" dirty="0" smtClean="0">
                <a:solidFill>
                  <a:srgbClr val="002060"/>
                </a:solidFill>
                <a:sym typeface="Symbol"/>
              </a:rPr>
              <a:t>  </a:t>
            </a:r>
            <a:endParaRPr lang="ru-RU" sz="4400" b="1" i="1" dirty="0" smtClean="0">
              <a:solidFill>
                <a:srgbClr val="002060"/>
              </a:solidFill>
              <a:sym typeface="Symbol"/>
            </a:endParaRPr>
          </a:p>
          <a:p>
            <a:pPr marL="0" indent="0">
              <a:buNone/>
            </a:pPr>
            <a:r>
              <a:rPr lang="ru-RU" sz="5700" b="1" i="1" dirty="0" smtClean="0">
                <a:solidFill>
                  <a:srgbClr val="002060"/>
                </a:solidFill>
                <a:sym typeface="Symbol"/>
              </a:rPr>
              <a:t>х + х + х </a:t>
            </a:r>
            <a:r>
              <a:rPr lang="ru-RU" sz="5700" b="1" i="1" dirty="0">
                <a:solidFill>
                  <a:srgbClr val="002060"/>
                </a:solidFill>
                <a:sym typeface="Symbol"/>
              </a:rPr>
              <a:t>+ х + х </a:t>
            </a:r>
            <a:r>
              <a:rPr lang="ru-RU" sz="5700" b="1" i="1" dirty="0" smtClean="0">
                <a:solidFill>
                  <a:srgbClr val="002060"/>
                </a:solidFill>
                <a:sym typeface="Symbol"/>
              </a:rPr>
              <a:t>=  </a:t>
            </a:r>
            <a:endParaRPr lang="ru-RU" sz="57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4400" b="1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4400" b="1" i="1" dirty="0" smtClean="0">
                <a:solidFill>
                  <a:srgbClr val="002060"/>
                </a:solidFill>
              </a:rPr>
              <a:t>  </a:t>
            </a:r>
            <a:br>
              <a:rPr lang="ru-RU" sz="4400" b="1" i="1" dirty="0" smtClean="0">
                <a:solidFill>
                  <a:srgbClr val="002060"/>
                </a:solidFill>
              </a:rPr>
            </a:br>
            <a:r>
              <a:rPr lang="en-US" sz="4400" b="1" dirty="0" smtClean="0">
                <a:solidFill>
                  <a:srgbClr val="002060"/>
                </a:solidFill>
              </a:rPr>
              <a:t>(</a:t>
            </a:r>
            <a:r>
              <a:rPr lang="ru-RU" sz="4400" b="1" dirty="0" smtClean="0">
                <a:solidFill>
                  <a:srgbClr val="002060"/>
                </a:solidFill>
              </a:rPr>
              <a:t>а + </a:t>
            </a:r>
            <a:r>
              <a:rPr lang="en-US" sz="4400" b="1" dirty="0" smtClean="0">
                <a:solidFill>
                  <a:srgbClr val="002060"/>
                </a:solidFill>
              </a:rPr>
              <a:t>b) </a:t>
            </a:r>
            <a:r>
              <a:rPr lang="en-US" sz="4400" b="1" dirty="0">
                <a:solidFill>
                  <a:srgbClr val="002060"/>
                </a:solidFill>
              </a:rPr>
              <a:t>+ (</a:t>
            </a:r>
            <a:r>
              <a:rPr lang="ru-RU" sz="4400" b="1" dirty="0">
                <a:solidFill>
                  <a:srgbClr val="002060"/>
                </a:solidFill>
              </a:rPr>
              <a:t>а + </a:t>
            </a:r>
            <a:r>
              <a:rPr lang="en-US" sz="4400" b="1" dirty="0">
                <a:solidFill>
                  <a:srgbClr val="002060"/>
                </a:solidFill>
              </a:rPr>
              <a:t>b) + (</a:t>
            </a:r>
            <a:r>
              <a:rPr lang="ru-RU" sz="4400" b="1" dirty="0">
                <a:solidFill>
                  <a:srgbClr val="002060"/>
                </a:solidFill>
              </a:rPr>
              <a:t>а + </a:t>
            </a:r>
            <a:r>
              <a:rPr lang="en-US" sz="4400" b="1" dirty="0">
                <a:solidFill>
                  <a:srgbClr val="002060"/>
                </a:solidFill>
              </a:rPr>
              <a:t>b) </a:t>
            </a:r>
            <a:r>
              <a:rPr lang="en-US" sz="4400" b="1" dirty="0" smtClean="0">
                <a:solidFill>
                  <a:srgbClr val="002060"/>
                </a:solidFill>
              </a:rPr>
              <a:t>=  </a:t>
            </a:r>
            <a:endParaRPr lang="ru-RU" sz="44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5711" y="1522303"/>
            <a:ext cx="2520280" cy="7694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24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 4</a:t>
            </a:r>
            <a:endParaRPr lang="ru-RU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78305" y="3078915"/>
            <a:ext cx="1375393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  <a:sym typeface="Symbol"/>
              </a:rPr>
              <a:t>5 </a:t>
            </a:r>
            <a:r>
              <a:rPr lang="en-US" sz="4400" b="1" dirty="0" smtClean="0">
                <a:solidFill>
                  <a:schemeClr val="accent2"/>
                </a:solidFill>
                <a:sym typeface="Symbol"/>
              </a:rPr>
              <a:t></a:t>
            </a:r>
            <a:r>
              <a:rPr lang="ru-RU" sz="4400" b="1" dirty="0" smtClean="0">
                <a:solidFill>
                  <a:schemeClr val="accent2"/>
                </a:solidFill>
                <a:sym typeface="Symbol"/>
              </a:rPr>
              <a:t> Х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97851" y="4892498"/>
            <a:ext cx="2520280" cy="76944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(</a:t>
            </a:r>
            <a:r>
              <a:rPr lang="en-US" sz="4400" b="1" dirty="0" smtClean="0"/>
              <a:t>a + b) </a:t>
            </a:r>
            <a:r>
              <a:rPr lang="en-US" sz="4400" b="1" dirty="0" smtClean="0">
                <a:sym typeface="Symbol"/>
              </a:rPr>
              <a:t> 3</a:t>
            </a:r>
            <a:endParaRPr lang="ru-RU" sz="4400" b="1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6268" y="2000854"/>
            <a:ext cx="6678529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643B85"/>
                </a:solidFill>
                <a:latin typeface="Arial Black" pitchFamily="34" charset="0"/>
              </a:rPr>
              <a:t>Почему данную </a:t>
            </a:r>
            <a:br>
              <a:rPr lang="ru-RU" sz="4800" b="1" i="1" dirty="0" smtClean="0">
                <a:solidFill>
                  <a:srgbClr val="643B85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643B85"/>
                </a:solidFill>
                <a:latin typeface="Arial Black" pitchFamily="34" charset="0"/>
              </a:rPr>
              <a:t>сумму можно представить </a:t>
            </a:r>
            <a:br>
              <a:rPr lang="ru-RU" sz="4800" b="1" i="1" dirty="0" smtClean="0">
                <a:solidFill>
                  <a:srgbClr val="643B85"/>
                </a:solidFill>
                <a:latin typeface="Arial Black" pitchFamily="34" charset="0"/>
              </a:rPr>
            </a:br>
            <a:r>
              <a:rPr lang="ru-RU" sz="4800" b="1" i="1" dirty="0" smtClean="0">
                <a:solidFill>
                  <a:srgbClr val="643B85"/>
                </a:solidFill>
                <a:latin typeface="Arial Black" pitchFamily="34" charset="0"/>
              </a:rPr>
              <a:t>в виде произведения?</a:t>
            </a:r>
            <a:endParaRPr lang="ru-RU" sz="4800" b="1" i="1" dirty="0">
              <a:solidFill>
                <a:srgbClr val="643B85"/>
              </a:solidFill>
              <a:latin typeface="Arial Black" pitchFamily="34" charset="0"/>
            </a:endParaRPr>
          </a:p>
        </p:txBody>
      </p:sp>
      <p:pic>
        <p:nvPicPr>
          <p:cNvPr id="11" name="Рисунок 10" descr="https://im0-tub-ru.yandex.net/i?id=90b3b44e53885bc7087f68eb13b54449&amp;n=33&amp;w=192&amp;h=150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817" y="3741764"/>
            <a:ext cx="2365073" cy="1700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7653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8" grpId="0" animBg="1"/>
      <p:bldP spid="8" grpId="1" animBg="1"/>
      <p:bldP spid="7" grpId="0" animBg="1"/>
      <p:bldP spid="2" grpId="0"/>
      <p:bldP spid="4" grpId="0" animBg="1"/>
      <p:bldP spid="5" grpId="0" animBg="1"/>
      <p:bldP spid="5" grpId="1" animBg="1"/>
      <p:bldP spid="6" grpId="0" animBg="1"/>
      <p:bldP spid="6" grpId="1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Сформулируйте свойство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68491" y="5013176"/>
            <a:ext cx="4558946" cy="109978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а </a:t>
            </a:r>
            <a:r>
              <a:rPr lang="ru-RU" sz="4400" b="1" dirty="0" smtClean="0">
                <a:solidFill>
                  <a:srgbClr val="002060"/>
                </a:solidFill>
                <a:sym typeface="Symbol"/>
              </a:rPr>
              <a:t>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en-US" sz="4400" b="1" dirty="0" smtClean="0">
                <a:solidFill>
                  <a:srgbClr val="002060"/>
                </a:solidFill>
              </a:rPr>
              <a:t>b =  b </a:t>
            </a:r>
            <a:r>
              <a:rPr lang="ru-RU" sz="4400" b="1" dirty="0">
                <a:solidFill>
                  <a:srgbClr val="002060"/>
                </a:solidFill>
                <a:sym typeface="Symbol"/>
              </a:rPr>
              <a:t></a:t>
            </a:r>
            <a:r>
              <a:rPr lang="ru-RU" sz="4400" b="1" dirty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а</a:t>
            </a:r>
            <a:endParaRPr lang="ru-RU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2699792" y="1124744"/>
            <a:ext cx="4032448" cy="10997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</a:t>
            </a:r>
            <a:r>
              <a:rPr lang="ru-RU" sz="4400" b="1" i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</a:rPr>
              <a:t>6 </a:t>
            </a:r>
            <a:r>
              <a:rPr lang="ru-RU" sz="4400" b="1" dirty="0" smtClean="0">
                <a:solidFill>
                  <a:srgbClr val="002060"/>
                </a:solidFill>
                <a:sym typeface="Symbol"/>
              </a:rPr>
              <a:t></a:t>
            </a:r>
            <a:r>
              <a:rPr lang="ru-RU" sz="4400" b="1" dirty="0" smtClean="0">
                <a:solidFill>
                  <a:srgbClr val="002060"/>
                </a:solidFill>
              </a:rPr>
              <a:t> 25</a:t>
            </a:r>
            <a:r>
              <a:rPr lang="en-US" sz="4400" b="1" dirty="0" smtClean="0">
                <a:solidFill>
                  <a:srgbClr val="002060"/>
                </a:solidFill>
              </a:rPr>
              <a:t> =  </a:t>
            </a:r>
            <a:r>
              <a:rPr lang="ru-RU" sz="4400" b="1" dirty="0" smtClean="0">
                <a:solidFill>
                  <a:srgbClr val="002060"/>
                </a:solidFill>
              </a:rPr>
              <a:t>25</a:t>
            </a:r>
            <a:r>
              <a:rPr lang="en-US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smtClean="0">
                <a:solidFill>
                  <a:srgbClr val="002060"/>
                </a:solidFill>
                <a:sym typeface="Symbol"/>
              </a:rPr>
              <a:t></a:t>
            </a:r>
            <a:r>
              <a:rPr lang="ru-RU" sz="4400" b="1" dirty="0" smtClean="0">
                <a:solidFill>
                  <a:srgbClr val="002060"/>
                </a:solidFill>
              </a:rPr>
              <a:t> 6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ru-RU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2348880"/>
            <a:ext cx="5832648" cy="15696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От перестановки множителей произведение не меняется</a:t>
            </a:r>
            <a:endParaRPr lang="ru-RU" sz="3200" b="1" i="1" dirty="0"/>
          </a:p>
        </p:txBody>
      </p:sp>
      <p:pic>
        <p:nvPicPr>
          <p:cNvPr id="6" name="Picture 47" descr="CRCTR06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392" y="4653136"/>
            <a:ext cx="2169608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ьная выноска 3"/>
          <p:cNvSpPr/>
          <p:nvPr/>
        </p:nvSpPr>
        <p:spPr>
          <a:xfrm>
            <a:off x="755576" y="1729554"/>
            <a:ext cx="6768752" cy="2808312"/>
          </a:xfrm>
          <a:prstGeom prst="wedgeEllipseCallout">
            <a:avLst/>
          </a:prstGeom>
          <a:solidFill>
            <a:srgbClr val="FFF6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2640025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ПЕРЕМЕСТИТЕЛЬНОЕ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65981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8" grpId="0" animBg="1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79512" y="1412776"/>
            <a:ext cx="3600326" cy="16297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364163" y="1268760"/>
            <a:ext cx="2843881" cy="14363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3850" y="3932238"/>
            <a:ext cx="27352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651500" y="3967163"/>
            <a:ext cx="2808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55976" y="3916363"/>
            <a:ext cx="0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4"/>
          </p:cNvCxnSpPr>
          <p:nvPr/>
        </p:nvCxnSpPr>
        <p:spPr>
          <a:xfrm flipH="1">
            <a:off x="5881690" y="2705100"/>
            <a:ext cx="904414" cy="434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0"/>
          </p:cNvCxnSpPr>
          <p:nvPr/>
        </p:nvCxnSpPr>
        <p:spPr>
          <a:xfrm flipV="1">
            <a:off x="1692275" y="3463925"/>
            <a:ext cx="1116013" cy="46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8" idx="0"/>
          </p:cNvCxnSpPr>
          <p:nvPr/>
        </p:nvCxnSpPr>
        <p:spPr>
          <a:xfrm>
            <a:off x="6408738" y="3463925"/>
            <a:ext cx="647700" cy="503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584956" y="2881999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30" name="Овал 29"/>
          <p:cNvSpPr/>
          <p:nvPr/>
        </p:nvSpPr>
        <p:spPr>
          <a:xfrm>
            <a:off x="3177727" y="4881563"/>
            <a:ext cx="2834431" cy="15401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8006" y="1913007"/>
            <a:ext cx="2808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 a </a:t>
            </a:r>
            <a:r>
              <a:rPr lang="en-US" sz="4000" b="1" dirty="0" smtClean="0">
                <a:solidFill>
                  <a:schemeClr val="bg1"/>
                </a:solidFill>
                <a:sym typeface="Symbol"/>
              </a:rPr>
              <a:t> b =  b  a 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05199" y="3326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3600" b="1" dirty="0" smtClean="0">
                <a:latin typeface="Georgia" pitchFamily="18" charset="0"/>
              </a:rPr>
              <a:t>Дополним   схему-кластер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818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5000">
              <a:srgbClr val="FFF7DF"/>
            </a:gs>
            <a:gs pos="98000">
              <a:srgbClr val="FFF6D9"/>
            </a:gs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19256" cy="185821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Arial Black" pitchFamily="34" charset="0"/>
              </a:rPr>
              <a:t>На тарелке лежало 0 конфет, сколько конфет лежало на 5 тарелках?</a:t>
            </a:r>
            <a:endParaRPr lang="ru-RU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4631656"/>
            <a:ext cx="5904656" cy="2119823"/>
          </a:xfrm>
          <a:solidFill>
            <a:srgbClr val="E4F7E1"/>
          </a:solidFill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000" b="1" i="1" dirty="0" smtClean="0">
                <a:solidFill>
                  <a:srgbClr val="002060"/>
                </a:solidFill>
              </a:rPr>
              <a:t>    0 </a:t>
            </a:r>
            <a:r>
              <a:rPr lang="ru-RU" sz="8000" b="1" dirty="0" smtClean="0">
                <a:solidFill>
                  <a:srgbClr val="002060"/>
                </a:solidFill>
                <a:sym typeface="Symbol"/>
              </a:rPr>
              <a:t> </a:t>
            </a:r>
            <a:r>
              <a:rPr lang="ru-RU" sz="8000" b="1" dirty="0" smtClean="0">
                <a:solidFill>
                  <a:srgbClr val="002060"/>
                </a:solidFill>
              </a:rPr>
              <a:t>а </a:t>
            </a:r>
            <a:r>
              <a:rPr lang="en-US" sz="8000" b="1" dirty="0" smtClean="0">
                <a:solidFill>
                  <a:srgbClr val="002060"/>
                </a:solidFill>
              </a:rPr>
              <a:t>=  </a:t>
            </a:r>
            <a:r>
              <a:rPr lang="ru-RU" sz="8000" b="1" dirty="0" smtClean="0">
                <a:solidFill>
                  <a:srgbClr val="002060"/>
                </a:solidFill>
              </a:rPr>
              <a:t>0</a:t>
            </a:r>
            <a:endParaRPr lang="ru-RU" sz="80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8000" b="1" i="1" dirty="0" smtClean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380" y="476672"/>
            <a:ext cx="8641075" cy="4154984"/>
          </a:xfrm>
          <a:prstGeom prst="rect">
            <a:avLst/>
          </a:prstGeom>
          <a:gradFill>
            <a:gsLst>
              <a:gs pos="75000">
                <a:srgbClr val="FFF7DF"/>
              </a:gs>
              <a:gs pos="98000">
                <a:srgbClr val="FFF6D9"/>
              </a:gs>
              <a:gs pos="0">
                <a:schemeClr val="bg1">
                  <a:tint val="80000"/>
                  <a:satMod val="300000"/>
                </a:schemeClr>
              </a:gs>
              <a:gs pos="100000">
                <a:schemeClr val="bg1">
                  <a:shade val="30000"/>
                  <a:satMod val="200000"/>
                </a:scheme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ctr"/>
            <a:r>
              <a:rPr lang="ru-RU" sz="8800" b="1" i="1" dirty="0" smtClean="0">
                <a:solidFill>
                  <a:srgbClr val="C00000"/>
                </a:solidFill>
              </a:rPr>
              <a:t>Свойство </a:t>
            </a:r>
            <a:br>
              <a:rPr lang="ru-RU" sz="8800" b="1" i="1" dirty="0" smtClean="0">
                <a:solidFill>
                  <a:srgbClr val="C00000"/>
                </a:solidFill>
              </a:rPr>
            </a:br>
            <a:r>
              <a:rPr lang="ru-RU" sz="8800" b="1" i="1" dirty="0" smtClean="0">
                <a:solidFill>
                  <a:srgbClr val="C00000"/>
                </a:solidFill>
              </a:rPr>
              <a:t>нуля</a:t>
            </a:r>
            <a:br>
              <a:rPr lang="ru-RU" sz="8800" b="1" i="1" dirty="0" smtClean="0">
                <a:solidFill>
                  <a:srgbClr val="C00000"/>
                </a:solidFill>
              </a:rPr>
            </a:br>
            <a:r>
              <a:rPr lang="ru-RU" sz="8800" b="1" i="1" dirty="0" smtClean="0">
                <a:solidFill>
                  <a:srgbClr val="C00000"/>
                </a:solidFill>
              </a:rPr>
              <a:t>0 </a:t>
            </a:r>
            <a:r>
              <a:rPr lang="ru-RU" sz="8800" b="1" i="1" dirty="0" smtClean="0">
                <a:solidFill>
                  <a:srgbClr val="C00000"/>
                </a:solidFill>
                <a:sym typeface="Symbol"/>
              </a:rPr>
              <a:t> 5= 0</a:t>
            </a:r>
            <a:endParaRPr lang="ru-RU" sz="8800" b="1" i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32656"/>
            <a:ext cx="5616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РЕШИМ ЗАДАЧУ</a:t>
            </a:r>
            <a:endParaRPr lang="ru-RU" sz="54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755576" y="1124744"/>
            <a:ext cx="7130458" cy="1772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</a:rPr>
              <a:t>НАЗОВИТЕ  СВОЙСТВО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56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 animBg="1"/>
      <p:bldP spid="4" grpId="0"/>
      <p:bldP spid="9" grpId="0"/>
      <p:bldP spid="9" grpId="1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558006" y="140237"/>
            <a:ext cx="7704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000" dirty="0">
                <a:solidFill>
                  <a:srgbClr val="7030A0"/>
                </a:solidFill>
                <a:latin typeface="Georgia" pitchFamily="18" charset="0"/>
              </a:rPr>
              <a:t>Составьте </a:t>
            </a:r>
            <a:r>
              <a:rPr lang="ru-RU" altLang="ru-RU" sz="2000" u="sng" dirty="0">
                <a:solidFill>
                  <a:srgbClr val="7030A0"/>
                </a:solidFill>
                <a:latin typeface="Georgia" pitchFamily="18" charset="0"/>
              </a:rPr>
              <a:t>схему-кластер</a:t>
            </a:r>
            <a:r>
              <a:rPr lang="ru-RU" altLang="ru-RU" sz="2000" dirty="0">
                <a:solidFill>
                  <a:srgbClr val="7030A0"/>
                </a:solidFill>
                <a:latin typeface="Georgia" pitchFamily="18" charset="0"/>
              </a:rPr>
              <a:t> по данной теме,</a:t>
            </a:r>
          </a:p>
          <a:p>
            <a:pPr algn="ctr" eaLnBrk="1" hangingPunct="1"/>
            <a:r>
              <a:rPr lang="ru-RU" altLang="ru-RU" sz="2000" dirty="0">
                <a:solidFill>
                  <a:srgbClr val="7030A0"/>
                </a:solidFill>
                <a:latin typeface="Georgia" pitchFamily="18" charset="0"/>
              </a:rPr>
              <a:t> где в центре-основное изучаемое понятие, </a:t>
            </a:r>
          </a:p>
          <a:p>
            <a:pPr algn="ctr" eaLnBrk="1" hangingPunct="1"/>
            <a:r>
              <a:rPr lang="ru-RU" altLang="ru-RU" sz="2000" dirty="0">
                <a:solidFill>
                  <a:srgbClr val="7030A0"/>
                </a:solidFill>
                <a:latin typeface="Georgia" pitchFamily="18" charset="0"/>
              </a:rPr>
              <a:t>а гроздья-все действия , которые умеете </a:t>
            </a:r>
          </a:p>
          <a:p>
            <a:pPr algn="ctr" eaLnBrk="1" hangingPunct="1"/>
            <a:r>
              <a:rPr lang="ru-RU" altLang="ru-RU" sz="2000" dirty="0">
                <a:solidFill>
                  <a:srgbClr val="7030A0"/>
                </a:solidFill>
                <a:latin typeface="Georgia" pitchFamily="18" charset="0"/>
              </a:rPr>
              <a:t>выполнять с этим понятием.</a:t>
            </a:r>
          </a:p>
        </p:txBody>
      </p:sp>
      <p:sp>
        <p:nvSpPr>
          <p:cNvPr id="3" name="Овал 2"/>
          <p:cNvSpPr/>
          <p:nvPr/>
        </p:nvSpPr>
        <p:spPr>
          <a:xfrm>
            <a:off x="2808288" y="3006725"/>
            <a:ext cx="360045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5364163" y="1464212"/>
            <a:ext cx="3095625" cy="1240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23850" y="3932238"/>
            <a:ext cx="273526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651500" y="3967163"/>
            <a:ext cx="2808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355976" y="3916363"/>
            <a:ext cx="0" cy="13848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5" idx="4"/>
            <a:endCxn id="3" idx="7"/>
          </p:cNvCxnSpPr>
          <p:nvPr/>
        </p:nvCxnSpPr>
        <p:spPr>
          <a:xfrm flipH="1">
            <a:off x="5881464" y="2705100"/>
            <a:ext cx="1030512" cy="435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0"/>
            <a:endCxn id="3" idx="2"/>
          </p:cNvCxnSpPr>
          <p:nvPr/>
        </p:nvCxnSpPr>
        <p:spPr>
          <a:xfrm flipV="1">
            <a:off x="1692275" y="3463925"/>
            <a:ext cx="1116013" cy="468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3" idx="6"/>
            <a:endCxn id="8" idx="0"/>
          </p:cNvCxnSpPr>
          <p:nvPr/>
        </p:nvCxnSpPr>
        <p:spPr>
          <a:xfrm>
            <a:off x="6408738" y="3463925"/>
            <a:ext cx="647700" cy="503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2808288" y="2852936"/>
            <a:ext cx="4067968" cy="1063427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/>
              <a:t>УМНОЖЕНИЕ</a:t>
            </a:r>
            <a:endParaRPr lang="ru-RU" sz="3600" b="1" dirty="0"/>
          </a:p>
        </p:txBody>
      </p:sp>
      <p:sp>
        <p:nvSpPr>
          <p:cNvPr id="24" name="Овал 23"/>
          <p:cNvSpPr/>
          <p:nvPr/>
        </p:nvSpPr>
        <p:spPr>
          <a:xfrm>
            <a:off x="153137" y="1224045"/>
            <a:ext cx="4377878" cy="13779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3054104" y="5077668"/>
            <a:ext cx="3184217" cy="12024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3054104" y="2405763"/>
            <a:ext cx="509784" cy="6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трелка вправо 15">
            <a:hlinkClick r:id="" action="ppaction://noaction"/>
          </p:cNvPr>
          <p:cNvSpPr/>
          <p:nvPr/>
        </p:nvSpPr>
        <p:spPr>
          <a:xfrm>
            <a:off x="8208044" y="6453336"/>
            <a:ext cx="82845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3071" y="1497508"/>
            <a:ext cx="415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 a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 b =  b </a:t>
            </a:r>
            <a:r>
              <a:rPr lang="ru-RU" sz="4800" b="1" dirty="0" smtClean="0">
                <a:solidFill>
                  <a:schemeClr val="bg1"/>
                </a:solidFill>
                <a:sym typeface="Symbol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 a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88978" y="1809750"/>
            <a:ext cx="2833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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а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= </a:t>
            </a:r>
            <a:r>
              <a:rPr lang="ru-RU" sz="4400" b="1" dirty="0" smtClean="0">
                <a:solidFill>
                  <a:schemeClr val="bg1"/>
                </a:solidFill>
                <a:sym typeface="Symbol"/>
              </a:rPr>
              <a:t>0</a:t>
            </a:r>
            <a:r>
              <a:rPr lang="en-US" sz="4400" b="1" dirty="0" smtClean="0">
                <a:solidFill>
                  <a:schemeClr val="bg1"/>
                </a:solidFill>
                <a:sym typeface="Symbol"/>
              </a:rPr>
              <a:t> 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83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763</TotalTime>
  <Words>705</Words>
  <Application>Microsoft Office PowerPoint</Application>
  <PresentationFormat>Экран (4:3)</PresentationFormat>
  <Paragraphs>163</Paragraphs>
  <Slides>30</Slides>
  <Notes>2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Формула</vt:lpstr>
      <vt:lpstr>Презентация PowerPoint</vt:lpstr>
      <vt:lpstr>Быть сильным хорошо,  быть умным лучше вдвое. Крылов Иван Андреевич  (баснописец)</vt:lpstr>
      <vt:lpstr>Презентация PowerPoint</vt:lpstr>
      <vt:lpstr>Презентация PowerPoint</vt:lpstr>
      <vt:lpstr>Представьте сумму в виде произведения</vt:lpstr>
      <vt:lpstr>Сформулируйте свойство</vt:lpstr>
      <vt:lpstr>Презентация PowerPoint</vt:lpstr>
      <vt:lpstr>На тарелке лежало 0 конфет, сколько конфет лежало на 5 тарелках?</vt:lpstr>
      <vt:lpstr>Презентация PowerPoint</vt:lpstr>
      <vt:lpstr>Интересные факты о нуле</vt:lpstr>
      <vt:lpstr>Вычислите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в паре </vt:lpstr>
      <vt:lpstr>Презентация PowerPoint</vt:lpstr>
      <vt:lpstr>Презентация PowerPoint</vt:lpstr>
      <vt:lpstr>Все мы знаем, что при умножении на 10 к числу добавляется 0, а знаете ли вы, что существует такой же простой способ умножения двузначного числа на 11? Вот он: </vt:lpstr>
      <vt:lpstr>Возьмите исходное число и представьте промежуток между двумя знаками  (в этом примере мы используем  число 52) </vt:lpstr>
      <vt:lpstr>Презентация PowerPoint</vt:lpstr>
      <vt:lpstr>Презентация PowerPoint</vt:lpstr>
      <vt:lpstr>Презентация PowerPoint</vt:lpstr>
      <vt:lpstr>ПОДВЕДЕНИЕ  ИТОГОВ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135</cp:revision>
  <dcterms:created xsi:type="dcterms:W3CDTF">2018-11-24T16:54:42Z</dcterms:created>
  <dcterms:modified xsi:type="dcterms:W3CDTF">2018-12-05T11:40:55Z</dcterms:modified>
</cp:coreProperties>
</file>