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7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andia.ru/text/category/professionalmznoe_obrazovanie/" TargetMode="External"/><Relationship Id="rId2" Type="http://schemas.openxmlformats.org/officeDocument/2006/relationships/hyperlink" Target="https://pandia.ru/text/category/obrazovatelmznie_programmi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pandia.ru/text/category/14_avgusta/" TargetMode="External"/><Relationship Id="rId4" Type="http://schemas.openxmlformats.org/officeDocument/2006/relationships/hyperlink" Target="https://pandia.ru/text/category/maj_2008_g_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76056" y="6021288"/>
            <a:ext cx="3816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cs typeface="Times New Roman" pitchFamily="18" charset="0"/>
              </a:rPr>
              <a:t>Составила тьютор Кулакова О. А.   </a:t>
            </a:r>
          </a:p>
          <a:p>
            <a:r>
              <a:rPr lang="ru-RU" i="1" dirty="0" smtClean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en-US" i="1" dirty="0" smtClean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ru-RU" i="1" smtClean="0">
                <a:solidFill>
                  <a:schemeClr val="bg1"/>
                </a:solidFill>
                <a:cs typeface="Times New Roman" pitchFamily="18" charset="0"/>
              </a:rPr>
              <a:t>ГКОУ РО ТСШ  </a:t>
            </a:r>
            <a:r>
              <a:rPr lang="ru-RU" i="1" dirty="0" smtClean="0">
                <a:solidFill>
                  <a:schemeClr val="bg1"/>
                </a:solidFill>
                <a:cs typeface="Times New Roman" pitchFamily="18" charset="0"/>
              </a:rPr>
              <a:t>№ 19  г. Таганрога</a:t>
            </a:r>
            <a:endParaRPr lang="ru-RU" i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43608" y="188640"/>
            <a:ext cx="712879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Комплексная система взаимодействия специалистов в процессе обучения, коррекции и развития  детей с РАС.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780928"/>
            <a:ext cx="2862318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924944"/>
            <a:ext cx="2193708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835292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                 Деятельность тьютора в рамках сопровождения ребенка с ограниченными возможностями здоровья – это всегда работа в междисциплинарной команде.</a:t>
            </a:r>
          </a:p>
          <a:p>
            <a:pPr algn="ctr"/>
            <a:r>
              <a:rPr lang="ru-RU" sz="2000" b="1" i="1" dirty="0" smtClean="0">
                <a:solidFill>
                  <a:schemeClr val="bg1"/>
                </a:solidFill>
              </a:rPr>
              <a:t>Что отличает междисциплинарную команду: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– общие ценностные ориентиры в профессиональной деятельности и в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вопросе о включении детей с РАС в среду школы в частности;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– профессиональная и личностная поддержка друг друга;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– единый философский и методологический подход в работе со всеми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участниками образовательного процесса;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– взаимодополняемость профессиональных позиций и знаний специалистов в подходе к ребенку и его семье, их тесное сотрудничество на разных этапах работы;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– единый профессиональный язык;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– достоверная информация о продвижении ребенка, динамике его развития, представляемая специалистами и учителями друг другу;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– скоординированность и четкая организация действий как в рабочих, так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и в проблемных, критических ситуациях;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– привлечение дополнительных методических, материальных и других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ресурсов.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84249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                Резюмируя изложенное выше, можно заметить, что тьютор – специалист, наделенный рядом функциональных обязанностей. Относя тьютора к типу профессии «человек – человек», важно понимать, что взаимодействие и процесс общения тьютора не связаны только лишь с конкретным обучающимся, когда выявляются интересы, организуется процесс обратной связи и т.п. Значительная часть рабочего времени уходит именно на координацию деятельности разных субъектов образования (родителей, педагогов, воспитателей и др.), которые могут стать ресурсом в разработке и реализации индивидуальной образовательной программы конкретного ребёнка.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              Тьютор как специалист, организующий деятельность по сопровождению, всегда ориентирован на субъектность ребенка и его право самостоятельно совершать выбор и нести ответственность за него.                                    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              Сопровождая («следуя рядом вместе с кем-либо в качестве спутника»), тьютор движется вместе с изменяющейся личностью, разрабатывающей и реализующей свою персональную индивидуальную образовательную программу, при этом оказывая необходимую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помощь и поддержку. 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827584" y="764704"/>
            <a:ext cx="734481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                    Процесс социализации ребенка с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аутистическим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 спектром расстройств будет более успешен при условии специализированной помощи, оказать которую может специалист — тьютор.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                   Я считаю, что за профессией тьютора есть будущее. В перспективе в каждой образовательной организации, где обучаются дети  с РАС, необходимо введение минимум нескольких должностей тьютора.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051720" y="2381399"/>
            <a:ext cx="471601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СПАСИБО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ЗА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ВНИМАНИЕ!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755576" y="620688"/>
            <a:ext cx="777686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                 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Истоки первой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тьюторской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 практики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исследователи относят ко времени появления первых европейских университетов. Феномен тьюторства происходит из Великобритании, и зародился примерно в XIV в. в классических английских университетах – Оксфорде и Кембридже.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                 Тьютор отвечал главным образом за воспитание подопечных, но уже в XVII в. сферой деятельности тьютора становятся и образовательные функции.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                Тьюторство, заимствованное из британского образования, предстает в российской образовательной ситуации на современном этапе как инновационный элемент.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Тьютор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 (в переводе с англ. – преподаватель-консультант) – лицо, облегчающее процесс обучения, чья роль – быть знающим партнером своих слушателей.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55576" y="692696"/>
            <a:ext cx="7848872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                 Тьюторское сопровождение – это педагогическая деятельность по индивидуализации образования, направленная на выявление и развитие образовательных мотивов и интересов учащегося, поиск образовательных ресурсов для создания индивидуальной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43399"/>
                </a:solidFill>
                <a:effectLst/>
                <a:ea typeface="Times New Roman" pitchFamily="18" charset="0"/>
                <a:cs typeface="Arial" pitchFamily="34" charset="0"/>
                <a:hlinkClick r:id="rId2" tooltip="Образовательные программы"/>
              </a:rPr>
              <a:t>образовательной программы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, формирование учебной и образовательной рефлексии учащегося.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                 Появление должности «тьютор» в числе должностей работников общего, высшего и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дополнительного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43399"/>
                </a:solidFill>
                <a:effectLst/>
                <a:ea typeface="Times New Roman" pitchFamily="18" charset="0"/>
                <a:cs typeface="Arial" pitchFamily="34" charset="0"/>
                <a:hlinkClick r:id="rId3" tooltip="Профессиональное образование"/>
              </a:rPr>
              <a:t>профессионального образования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 (приказы Минздравсоцразвития РФ от 5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43399"/>
                </a:solidFill>
                <a:effectLst/>
                <a:ea typeface="Times New Roman" pitchFamily="18" charset="0"/>
                <a:cs typeface="Arial" pitchFamily="34" charset="0"/>
                <a:hlinkClick r:id="rId4" tooltip="Май 2008 г."/>
              </a:rPr>
              <a:t>мая 2008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 г. и 217-н, зарегистрированные в Минюсте РФ 22 мая 2008 г. под № 11 731 и 11 725) и принятие квалификационных характеристик данной должности (Единый квалификационный справочник должностей руководителей, специалистов и служащих, раздел «Квалификационные характеристики должностей работников образования», утвержденный 45 приказом Минздравсоцразвития РФ от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43399"/>
                </a:solidFill>
                <a:effectLst/>
                <a:ea typeface="Times New Roman" pitchFamily="18" charset="0"/>
                <a:cs typeface="Arial" pitchFamily="34" charset="0"/>
                <a:hlinkClick r:id="rId5" tooltip="14 августа"/>
              </a:rPr>
              <a:t>14 августа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 2009 г. № 000) закрепляют официальный статус тьюторства в России.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784887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</a:rPr>
              <a:t>               Цель работы тьютора заключается </a:t>
            </a:r>
            <a:r>
              <a:rPr lang="ru-RU" sz="2000" dirty="0" smtClean="0">
                <a:solidFill>
                  <a:schemeClr val="bg1"/>
                </a:solidFill>
              </a:rPr>
              <a:t>в организации условий для успешного включения ребенка с особенностями развития в среду школы. Успешность включенности ребенка в школьную жизнь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должна определяться с точки зрения развития его: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bg1"/>
                </a:solidFill>
              </a:rPr>
              <a:t>когнитивной (познавательной) сферы: знаний и навыков;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bg1"/>
                </a:solidFill>
              </a:rPr>
              <a:t> коммуникативной сферы: умения общаться;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bg1"/>
                </a:solidFill>
              </a:rPr>
              <a:t> эмоциональной сферы: психологической адаптации к процессу обучения в классе, возникновения и сохранения положительного эмоционального настроя по отношению к процессу обучения и нахождению в школьной среде;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bg1"/>
                </a:solidFill>
              </a:rPr>
              <a:t> самостоятельности.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              Для того, чтобы условия нахождения ребенка в школе были комфортны и мотивировали его на развитие, в основе работы тьютора должны лежать такие понятия, как: вера в ребенка, искренний интерес к его личности, принятие его особенностей, доброжелательность, терпение,  последовательность.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60648"/>
            <a:ext cx="68407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      </a:t>
            </a:r>
            <a:r>
              <a:rPr lang="ru-RU" sz="2400" b="1" i="1" dirty="0" smtClean="0">
                <a:solidFill>
                  <a:schemeClr val="bg1"/>
                </a:solidFill>
              </a:rPr>
              <a:t>Сопровождение ребенка тьютором включает в себя следующие направления работы:</a:t>
            </a: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bg1"/>
                </a:solidFill>
              </a:rPr>
              <a:t>- взаимодействие с семьей (родители/ законные представители ребенка);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bg1"/>
                </a:solidFill>
              </a:rPr>
              <a:t>- взаимодействие с ребенком в рамках образовательного учреждения;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bg1"/>
                </a:solidFill>
              </a:rPr>
              <a:t>- организует взаимодействия обучающегося с учителями и другими педагогическими работниками для коррекции индивидуального учебного плана.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13690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bg1"/>
                </a:solidFill>
              </a:rPr>
              <a:t>Особенности взаимодействия с родителями ребенка с РАС.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             Родители ученика с особенностями развития могут стать активными помощниками в работе специалистов с их ребенком в школе. У родителей и ребенка появляется важная тема для разговоров – школьная жизнь. Так как тьютор находится в близком общении с ребенком(как на уроках, так и на переменах), он может представить полную картину жизни своего подопечного.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           Тьютор может информировать родителей об успехах ребенка. Необходимо рассказать родителям и о трудностях, о том, каким образом их удалось преодолеть. Тьютор также может спрашивать родителей о том, как ребенок справляется с домашними заданиями и возникают ли проблемы в этой связи, давать рекомендации, отвечает на вопросы родителей.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             Необходимо особо отметить сложность включения родителей в коррекционный процесс. Активность родителей и понимание ими сути и цели занятий, является необходимым условием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эффективности образовательного процесса и процесса социализации.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2"/>
            <a:ext cx="84249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bg1"/>
                </a:solidFill>
              </a:rPr>
              <a:t>Основные направления работы с родителями: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bg1"/>
                </a:solidFill>
              </a:rPr>
              <a:t>- Установление контакта с родителями прибывших детей, объяснение задач, составление плана совместной работы;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bg1"/>
                </a:solidFill>
              </a:rPr>
              <a:t>- Формирование у родителей адекватного отношения к своему ребёнку, установки на  сотрудничество и умения принять ответственность в процессе анализа проблем ребёнка, реализации стратегии помощи;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bg1"/>
                </a:solidFill>
              </a:rPr>
              <a:t>- Оказание родителям эмоциональной поддержки;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bg1"/>
                </a:solidFill>
              </a:rPr>
              <a:t>- Содействие родителям в получении информации об особенностях развития ребенка, прогноза развития;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bg1"/>
                </a:solidFill>
              </a:rPr>
              <a:t>- Формирование интереса к получению теоретических и практических умений в процессе обучения и социализации ребёнка;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                   Процесс реализации психологической поддержки родителей является длительным и требует комплексного подхода, что предусматривает участие психолога, педагога-дефектолога, врача,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социального работника и др. От успешного вовлечения родителей в процесс выигрывают и дети, и родители.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6632"/>
            <a:ext cx="80648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bg1"/>
                </a:solidFill>
              </a:rPr>
              <a:t>Особенности и этапы взаимодействия тьютора с ребенком с РАС:</a:t>
            </a:r>
          </a:p>
          <a:p>
            <a:pPr algn="ctr"/>
            <a:endParaRPr lang="ru-RU" sz="2000" b="1" i="1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bg1"/>
                </a:solidFill>
              </a:rPr>
              <a:t>   Формирует доверительные и эмоционально насыщенные отношения с подопечным, в начале работы становится «проводником», защитником, выразителем желаний и вместе с тем –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организующей и гармонизирующей силой;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bg1"/>
                </a:solidFill>
              </a:rPr>
              <a:t>   следит за состоянием ребенка – эмоциональным (помогает разрешить конфликтные ситуации, успокаивает, воодушевляет и т.п.) и физическим (если подопечному нужно отдохнуть – может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вывести его из класса в игровую комнату; следит, чтобы ребенок не был голоден);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bg1"/>
                </a:solidFill>
              </a:rPr>
              <a:t>   координирует общую деятельность ученика.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789040"/>
            <a:ext cx="3816424" cy="2862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77072"/>
            <a:ext cx="4320480" cy="2430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12845"/>
            <a:ext cx="799288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bg1"/>
                </a:solidFill>
              </a:rPr>
              <a:t>Особенности и этапы взаимодействия тьютора со специалистами образовательного учреждения.</a:t>
            </a:r>
          </a:p>
          <a:p>
            <a:pPr algn="ctr"/>
            <a:endParaRPr lang="ru-RU" sz="2000" b="1" i="1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                 Сотрудничество разных специалистов, работающих с ребенком с РАС – залог успешности работы. Взрослые, работающие с особым ребенком, должны составлять одну команду, задача которой объединение разносторонних усилий с целью успешного вовлечения ребенка с особенностями развития в школьную жизнь. Основные члены этой команды: учитель, социальный педагог, логопед, учитель ЛФК, психолог, родитель,  тьютор, учитель ритмики и музыки, учитель </a:t>
            </a:r>
            <a:r>
              <a:rPr lang="ru-RU" sz="2000" dirty="0" err="1" smtClean="0">
                <a:solidFill>
                  <a:schemeClr val="bg1"/>
                </a:solidFill>
              </a:rPr>
              <a:t>психокоррекции</a:t>
            </a:r>
            <a:r>
              <a:rPr lang="ru-RU" sz="2000" dirty="0" smtClean="0">
                <a:solidFill>
                  <a:schemeClr val="bg1"/>
                </a:solidFill>
              </a:rPr>
              <a:t>.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              Кроме того, для решения сложных проблем могут привлекаться и внешние специалисты из ресурсных центров.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</TotalTime>
  <Words>1163</Words>
  <Application>Microsoft Office PowerPoint</Application>
  <PresentationFormat>Экран (4:3)</PresentationFormat>
  <Paragraphs>66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20</cp:revision>
  <dcterms:created xsi:type="dcterms:W3CDTF">2018-11-05T20:24:20Z</dcterms:created>
  <dcterms:modified xsi:type="dcterms:W3CDTF">2018-11-20T19:13:41Z</dcterms:modified>
</cp:coreProperties>
</file>