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89" r:id="rId2"/>
    <p:sldId id="291" r:id="rId3"/>
    <p:sldId id="290" r:id="rId4"/>
    <p:sldId id="292" r:id="rId5"/>
    <p:sldId id="295" r:id="rId6"/>
    <p:sldId id="293" r:id="rId7"/>
    <p:sldId id="296" r:id="rId8"/>
    <p:sldId id="294" r:id="rId9"/>
    <p:sldId id="298" r:id="rId10"/>
    <p:sldId id="325" r:id="rId11"/>
    <p:sldId id="299" r:id="rId12"/>
    <p:sldId id="297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DE496A50-4D5C-45AD-9BEF-B9B5E6B2DCE1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B47B687-EB70-4FAF-A887-AE9EAC328F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61E53E-0C61-4573-976F-EEFB489C51F4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10036-F339-4FC8-983A-9B6D91EF73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66EF11-EFD1-4BF2-965B-314C45104F0E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1A6C5-E2EE-4D25-BCAB-C3A72AD339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3C5276-00A1-44C1-97AC-B2A37FA21EF5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4D8AF5-D9AE-4E58-80FA-5E18CD4BCA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fld id="{CBCB25E2-8409-4BE8-A73E-B72140181DB9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D6CFF1B0-2434-43AC-A8A5-D48D9BF8E1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DA57E7-176A-42A3-9985-0E0D87D3DEAB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AE8713-B422-4EFB-8A34-73F2A2D7D1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E1F53F-319D-4D37-A2E2-1CFF79515A2D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BE3C1F-9EDE-47D5-B4E2-B7713C9714C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02D539-59E3-4240-90C9-55CE78DE1527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029198-E737-4CC0-B3BE-C4D59744E5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0CAB59-E116-419A-BF2A-64F497229019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006B39-EB16-47C2-8C99-633FE80DC4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F55954-85F6-48C4-8AC1-678BD91FDAEC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DBB74E-F495-4159-827D-A1C295669D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D2A49F-5ADB-4589-AF3A-11D431821D1A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BE9848-B290-477B-9A83-634C33E875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3D21C19-BD78-4B1E-9EF1-5078AA7B0CFC}" type="datetimeFigureOut">
              <a:rPr lang="ru-RU" smtClean="0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5199FD0-02EA-46A1-90E6-C570DDAFE1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7.xml"/><Relationship Id="rId18" Type="http://schemas.openxmlformats.org/officeDocument/2006/relationships/slide" Target="slide23.xml"/><Relationship Id="rId26" Type="http://schemas.openxmlformats.org/officeDocument/2006/relationships/slide" Target="slide33.xml"/><Relationship Id="rId3" Type="http://schemas.openxmlformats.org/officeDocument/2006/relationships/image" Target="../media/image5.jpeg"/><Relationship Id="rId21" Type="http://schemas.openxmlformats.org/officeDocument/2006/relationships/slide" Target="slide27.xml"/><Relationship Id="rId7" Type="http://schemas.openxmlformats.org/officeDocument/2006/relationships/slide" Target="slide9.xml"/><Relationship Id="rId12" Type="http://schemas.openxmlformats.org/officeDocument/2006/relationships/slide" Target="slide16.xml"/><Relationship Id="rId17" Type="http://schemas.openxmlformats.org/officeDocument/2006/relationships/slide" Target="slide22.xml"/><Relationship Id="rId25" Type="http://schemas.openxmlformats.org/officeDocument/2006/relationships/slide" Target="slide32.xml"/><Relationship Id="rId2" Type="http://schemas.openxmlformats.org/officeDocument/2006/relationships/image" Target="../media/image2.png"/><Relationship Id="rId16" Type="http://schemas.openxmlformats.org/officeDocument/2006/relationships/slide" Target="slide21.xml"/><Relationship Id="rId20" Type="http://schemas.openxmlformats.org/officeDocument/2006/relationships/slide" Target="slide26.xml"/><Relationship Id="rId29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5.xml"/><Relationship Id="rId24" Type="http://schemas.openxmlformats.org/officeDocument/2006/relationships/slide" Target="slide31.xml"/><Relationship Id="rId32" Type="http://schemas.openxmlformats.org/officeDocument/2006/relationships/slide" Target="slide29.xml"/><Relationship Id="rId5" Type="http://schemas.openxmlformats.org/officeDocument/2006/relationships/slide" Target="slide7.xml"/><Relationship Id="rId15" Type="http://schemas.openxmlformats.org/officeDocument/2006/relationships/slide" Target="slide20.xml"/><Relationship Id="rId23" Type="http://schemas.openxmlformats.org/officeDocument/2006/relationships/slide" Target="slide30.xml"/><Relationship Id="rId28" Type="http://schemas.openxmlformats.org/officeDocument/2006/relationships/slide" Target="slide10.xml"/><Relationship Id="rId10" Type="http://schemas.openxmlformats.org/officeDocument/2006/relationships/slide" Target="slide13.xml"/><Relationship Id="rId19" Type="http://schemas.openxmlformats.org/officeDocument/2006/relationships/slide" Target="slide25.xml"/><Relationship Id="rId31" Type="http://schemas.openxmlformats.org/officeDocument/2006/relationships/slide" Target="slide24.xml"/><Relationship Id="rId4" Type="http://schemas.openxmlformats.org/officeDocument/2006/relationships/slide" Target="slide6.xml"/><Relationship Id="rId9" Type="http://schemas.openxmlformats.org/officeDocument/2006/relationships/slide" Target="slide12.xml"/><Relationship Id="rId14" Type="http://schemas.openxmlformats.org/officeDocument/2006/relationships/slide" Target="slide18.xml"/><Relationship Id="rId22" Type="http://schemas.openxmlformats.org/officeDocument/2006/relationships/slide" Target="slide28.xml"/><Relationship Id="rId27" Type="http://schemas.openxmlformats.org/officeDocument/2006/relationships/slide" Target="slide5.xml"/><Relationship Id="rId30" Type="http://schemas.openxmlformats.org/officeDocument/2006/relationships/slide" Target="slide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publiclink.com.pl/phoebe.php?q=cute-strawberries-wallpaper&amp;page=6" TargetMode="External"/><Relationship Id="rId13" Type="http://schemas.openxmlformats.org/officeDocument/2006/relationships/hyperlink" Target="http://www.clipartof.com/portfolio/oligo/illustration/3d-peas-on-the-vine-1069200.html" TargetMode="External"/><Relationship Id="rId18" Type="http://schemas.openxmlformats.org/officeDocument/2006/relationships/hyperlink" Target="http://allforchildren.ru/kidfun/riddles_bath.php" TargetMode="External"/><Relationship Id="rId3" Type="http://schemas.openxmlformats.org/officeDocument/2006/relationships/hyperlink" Target="http://www.misis.ru/ru/98/ctl/Details/mid/8276/ItemID/2338" TargetMode="External"/><Relationship Id="rId7" Type="http://schemas.openxmlformats.org/officeDocument/2006/relationships/hyperlink" Target="http://www.lenagold.ru/fon/clipart/ja/jajt8.html" TargetMode="External"/><Relationship Id="rId12" Type="http://schemas.openxmlformats.org/officeDocument/2006/relationships/hyperlink" Target="http://www.abc-color.com/color/masks/001/green-peas/green-peas-image-color-ru.shtml" TargetMode="External"/><Relationship Id="rId17" Type="http://schemas.openxmlformats.org/officeDocument/2006/relationships/hyperlink" Target="http://riddle-middle.ru/zagadki/eda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://www.crowwing.com/cab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hudson.k12.ia.us/ElementaryInfo/Pages/Important%20Dates.html" TargetMode="External"/><Relationship Id="rId11" Type="http://schemas.openxmlformats.org/officeDocument/2006/relationships/hyperlink" Target="http://www.clipartof.com/portfolio/cthoman/illustration/happy-onion-character-1054373.html" TargetMode="External"/><Relationship Id="rId5" Type="http://schemas.openxmlformats.org/officeDocument/2006/relationships/hyperlink" Target="http://nifiga-sebe.ru/index.php?newsid=1412" TargetMode="External"/><Relationship Id="rId15" Type="http://schemas.openxmlformats.org/officeDocument/2006/relationships/hyperlink" Target="http://www.cartoonclipartfree.com/Cliparts_Free/Maerchen_Free/Cartoon_Clipart" TargetMode="External"/><Relationship Id="rId10" Type="http://schemas.openxmlformats.org/officeDocument/2006/relationships/hyperlink" Target="http://openclipart.org/detail/23332/onion-by-boobaloo" TargetMode="External"/><Relationship Id="rId4" Type="http://schemas.openxmlformats.org/officeDocument/2006/relationships/hyperlink" Target="http://www.xrest.ru/original/842405/" TargetMode="External"/><Relationship Id="rId9" Type="http://schemas.openxmlformats.org/officeDocument/2006/relationships/hyperlink" Target="http://fotki.yandex.ru/users/elena-komarov/album/168188/" TargetMode="External"/><Relationship Id="rId14" Type="http://schemas.openxmlformats.org/officeDocument/2006/relationships/hyperlink" Target="http://www.cartoonclipartfree.com/Cliparts_Free/Maerchen_Free/Cartoon_Clipart_Free_Page_8.html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ipart.net.ua/showimg.php?id=50" TargetMode="External"/><Relationship Id="rId7" Type="http://schemas.openxmlformats.org/officeDocument/2006/relationships/hyperlink" Target="http://www.bugaga.ru/wallpaper/1146724697-vesennie-oboi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72box.ru/2011/03/29/" TargetMode="External"/><Relationship Id="rId5" Type="http://schemas.openxmlformats.org/officeDocument/2006/relationships/hyperlink" Target="http://www.co1858.ru/2012/02/page/10/" TargetMode="External"/><Relationship Id="rId4" Type="http://schemas.openxmlformats.org/officeDocument/2006/relationships/hyperlink" Target="http://www.clipartov.net/show-76-77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910" y="0"/>
            <a:ext cx="91879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79173" y="1556792"/>
            <a:ext cx="778950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СВОЯ ИГРА</a:t>
            </a:r>
          </a:p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АЗБУКА ЗДОРОВЬЯ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76056" y="116632"/>
            <a:ext cx="388843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ДВА КОЛЕСА ПОДРЯД,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ИХ НОГАМИ ВЕРТЯТ.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4464496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924944"/>
            <a:ext cx="3429000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251520" y="6165304"/>
            <a:ext cx="1008112" cy="6926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996" y="116632"/>
            <a:ext cx="464005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Не пойму, ребята, кто вы?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Птицеловы? Рыболовы?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за невод во дворе?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Не мешал бы ты игре,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 бы лучше отошел!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Мы играем в ...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60648"/>
            <a:ext cx="35718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6084168" y="5517232"/>
            <a:ext cx="1008112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549676"/>
            <a:ext cx="831106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Эти фрукты не съедобны,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 огромны и удобны.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Их иной спортсмен часами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Лупит сильно кулаками.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4607299" cy="393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8639"/>
            <a:ext cx="3096344" cy="440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8028384" y="5805264"/>
            <a:ext cx="1008112" cy="792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5583" y="116632"/>
            <a:ext cx="706225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Два коня у меня,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Два коня.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воде они возят меня.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вода тверда,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Словно каменная!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30249"/>
            <a:ext cx="4009628" cy="322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645024"/>
            <a:ext cx="3325422" cy="307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7596336" y="5805264"/>
            <a:ext cx="1224136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МАССОВОЕ ЗАБОЛЕВАНИЕ ЛЮДЕЙ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805264"/>
            <a:ext cx="81369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ЭПИДЕМИЯ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420178" cy="447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380312" y="5949280"/>
            <a:ext cx="1296144" cy="792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229200"/>
            <a:ext cx="86764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МЕЛЬЧАЙШИЙ ОРГАНИЗМ, ПЕРЕНОСЯЩИЙ ИНФЕКЦИЮ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48680"/>
            <a:ext cx="5112568" cy="47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970823" y="1988840"/>
            <a:ext cx="3173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МИКРОБ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740352" y="4509120"/>
            <a:ext cx="1152128" cy="792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ДОБРОВОЛЬНОЕ ОТРАВЛЕНИЕ НИКОТИНОМ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5091995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508104" y="2348880"/>
            <a:ext cx="34399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КУРЕНИЕ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380312" y="5517232"/>
            <a:ext cx="1152128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ЛЮБИМЫЙ ЦВЕТОК НАРКОМАНА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556792"/>
            <a:ext cx="4629150" cy="498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524328" y="5805264"/>
            <a:ext cx="1152128" cy="792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ПРОЦЕДУРЫ, УКРЕПЛЯЮЩИЕ ЗДОРОВЬЕ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186039" cy="441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556792"/>
            <a:ext cx="3384376" cy="4266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5086" y="5934670"/>
            <a:ext cx="5461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ЗАКАЛИВАНИЕ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7812360" y="5949280"/>
            <a:ext cx="1152128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6016" y="116632"/>
            <a:ext cx="424847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СПЕЦИАЛИСТ ПО ПОДНЯТИЮ ТЯЖЕСТЕЙ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4221088"/>
            <a:ext cx="40575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ШТАНГИСТ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4948486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524328" y="5877272"/>
            <a:ext cx="1296144" cy="792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13m6-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93443"/>
            <a:ext cx="2172543" cy="256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ТЕННИСНАЯ ПЛОЩАДКА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964" y="764704"/>
            <a:ext cx="8080484" cy="565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29443" y="1124744"/>
            <a:ext cx="2022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КОРТ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812360" y="5805264"/>
            <a:ext cx="1152128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6" y="116632"/>
            <a:ext cx="35283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ОНА ЯВЛЯЕТСЯ ЗАЛОГОМ ЗДОРОВЬЯ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523875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56438" y="4077072"/>
            <a:ext cx="3477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ЧИСТОТА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380312" y="5733256"/>
            <a:ext cx="1152128" cy="9361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442798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СТРЕМИТСЯ УСТАНОВИТЬ СПОРТСМЕН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79951" y="3789040"/>
            <a:ext cx="29815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РЕКОРД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394933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524328" y="5733256"/>
            <a:ext cx="1224136" cy="9361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116632"/>
            <a:ext cx="403244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ЛУЧШАЯ ТЯЖЕСТЬ ДЛЯ ЛЮБИТЕЛЕЙ УТРЕННЕЙ ЗАРЯДКИ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07605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5445224"/>
            <a:ext cx="34031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ГАНТЕЛИ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293096"/>
            <a:ext cx="2780738" cy="221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7596336" y="5877272"/>
            <a:ext cx="1368152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896448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ГЛАДКО, ДУШИСТО,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МОЕТ ЧИСТО.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НУЖНО, ЧТОБ У КАЖДОГО БЫЛО. ЧТО ЭТО ТАКОЕ?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5400601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4328" y="2636912"/>
            <a:ext cx="4009672" cy="3142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7380312" y="5877272"/>
            <a:ext cx="1224136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КОСТЯНАЯ СПИНКА, 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БРЮШКЕ ЩЕТИНКА,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ЧАСТОКОЛУ ПРЫГАЛА,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ВСЮ ГРЯЗЬ ПОВЫМЫЛА.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96952"/>
            <a:ext cx="7416824" cy="357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7452320" y="5805264"/>
            <a:ext cx="1368152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Резинка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Акулинка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Пошла гулять по спинке. 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пока она гуляла, 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Спинка </a:t>
            </a:r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розовою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стала.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836962"/>
            <a:ext cx="4021038" cy="40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639946" y="3140968"/>
            <a:ext cx="450405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ГУБКА 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ДЛЯ МЫТЬЯ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ТЕЛА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740352" y="5805264"/>
            <a:ext cx="1152128" cy="9361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140968"/>
            <a:ext cx="6876256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что было! А что было!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Мама речку в дом пустила.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Речка весело журчала,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Мама в ней белье стирала.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 потом, а потом,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 купался под дождем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5579035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4176" y="188640"/>
            <a:ext cx="2709823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7740352" y="5949280"/>
            <a:ext cx="1259632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6632"/>
            <a:ext cx="813690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увидел свой портрет. 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Отошел - портрета нет.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772816"/>
            <a:ext cx="2258523" cy="337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496855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64088" y="5157192"/>
            <a:ext cx="3498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ЗЕРКАЛО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7740352" y="5949280"/>
            <a:ext cx="1224136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956376" y="5733256"/>
            <a:ext cx="971600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576556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Разломился тесный домик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две половинки,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посыпались оттуда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Бусинки-дробинки.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Бусинки зелёные,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Сладкие ядрёные.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117332"/>
            <a:ext cx="3581491" cy="374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0"/>
            <a:ext cx="3122662" cy="5570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91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6" y="260648"/>
          <a:ext cx="8568954" cy="6192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6"/>
                <a:gridCol w="1152128"/>
                <a:gridCol w="1152128"/>
                <a:gridCol w="1080120"/>
                <a:gridCol w="1080120"/>
                <a:gridCol w="1008112"/>
              </a:tblGrid>
              <a:tr h="103211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ПОСЛОВИЦЫ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</a:rPr>
                        <a:t> О ЗДОРОВЬЕ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103211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ЗАГАДКИ О СПОРТЕ</a:t>
                      </a:r>
                      <a:endParaRPr lang="ru-RU" sz="28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10321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БИОЛОГИЯ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103211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ВОПРОСЫ НА ЗАСЫПКУ</a:t>
                      </a:r>
                      <a:endParaRPr lang="ru-RU" sz="28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0321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ВСЕ ОБО ВСЕМ</a:t>
                      </a:r>
                    </a:p>
                    <a:p>
                      <a:endParaRPr lang="ru-RU" sz="28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103211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ЗДОРОВАЯ ЕДА</a:t>
                      </a:r>
                      <a:endParaRPr lang="ru-RU" sz="28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3491880" y="332656"/>
            <a:ext cx="1080120" cy="1008112"/>
          </a:xfrm>
          <a:prstGeom prst="actionButtonBlank">
            <a:avLst/>
          </a:prstGeom>
          <a:solidFill>
            <a:srgbClr val="FF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707904" y="620688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100</a:t>
            </a:r>
            <a:endParaRPr lang="ru-RU" sz="2000" b="1" u="sng" dirty="0"/>
          </a:p>
        </p:txBody>
      </p:sp>
      <p:sp>
        <p:nvSpPr>
          <p:cNvPr id="14" name="Управляющая кнопка: настраиваемая 13">
            <a:hlinkClick r:id="rId4" action="ppaction://hlinksldjump" highlightClick="1"/>
          </p:cNvPr>
          <p:cNvSpPr/>
          <p:nvPr/>
        </p:nvSpPr>
        <p:spPr>
          <a:xfrm>
            <a:off x="5796136" y="332656"/>
            <a:ext cx="1008112" cy="1008112"/>
          </a:xfrm>
          <a:prstGeom prst="actionButtonBlank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страиваемая 14">
            <a:hlinkClick r:id="rId5" action="ppaction://hlinksldjump" highlightClick="1"/>
          </p:cNvPr>
          <p:cNvSpPr/>
          <p:nvPr/>
        </p:nvSpPr>
        <p:spPr>
          <a:xfrm>
            <a:off x="6876256" y="332656"/>
            <a:ext cx="1008112" cy="1008112"/>
          </a:xfrm>
          <a:prstGeom prst="actionButtonBlank">
            <a:avLst/>
          </a:prstGeom>
          <a:solidFill>
            <a:srgbClr val="00B0F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настраиваемая 15">
            <a:hlinkClick r:id="rId6" action="ppaction://hlinksldjump" highlightClick="1"/>
          </p:cNvPr>
          <p:cNvSpPr/>
          <p:nvPr/>
        </p:nvSpPr>
        <p:spPr>
          <a:xfrm>
            <a:off x="7956376" y="332656"/>
            <a:ext cx="1008112" cy="1008112"/>
          </a:xfrm>
          <a:prstGeom prst="actionButtonBlank">
            <a:avLst/>
          </a:prstGeom>
          <a:solidFill>
            <a:srgbClr val="7030A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8100392" y="620688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5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18" name="TextBox 17"/>
          <p:cNvSpPr txBox="1"/>
          <p:nvPr/>
        </p:nvSpPr>
        <p:spPr>
          <a:xfrm>
            <a:off x="7020272" y="620688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4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5940152" y="620688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3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20" name="Управляющая кнопка: настраиваемая 19">
            <a:hlinkClick r:id="rId7" action="ppaction://hlinksldjump" highlightClick="1"/>
          </p:cNvPr>
          <p:cNvSpPr/>
          <p:nvPr/>
        </p:nvSpPr>
        <p:spPr>
          <a:xfrm>
            <a:off x="3491880" y="1340768"/>
            <a:ext cx="1080120" cy="1008112"/>
          </a:xfrm>
          <a:prstGeom prst="actionButtonBlank">
            <a:avLst/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страиваемая 20">
            <a:hlinkClick r:id="rId8" action="ppaction://hlinksldjump" highlightClick="1"/>
          </p:cNvPr>
          <p:cNvSpPr/>
          <p:nvPr/>
        </p:nvSpPr>
        <p:spPr>
          <a:xfrm>
            <a:off x="4644008" y="1340768"/>
            <a:ext cx="1080120" cy="1008112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страиваемая 21">
            <a:hlinkClick r:id="rId9" action="ppaction://hlinksldjump" highlightClick="1"/>
          </p:cNvPr>
          <p:cNvSpPr/>
          <p:nvPr/>
        </p:nvSpPr>
        <p:spPr>
          <a:xfrm>
            <a:off x="5796136" y="1340768"/>
            <a:ext cx="1008112" cy="1008112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настраиваемая 22">
            <a:hlinkClick r:id="rId10" action="ppaction://hlinksldjump" highlightClick="1"/>
          </p:cNvPr>
          <p:cNvSpPr/>
          <p:nvPr/>
        </p:nvSpPr>
        <p:spPr>
          <a:xfrm>
            <a:off x="6876256" y="1340768"/>
            <a:ext cx="1008112" cy="1008112"/>
          </a:xfrm>
          <a:prstGeom prst="actionButtonBlank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настраиваемая 24">
            <a:hlinkClick r:id="rId11" action="ppaction://hlinksldjump" highlightClick="1"/>
          </p:cNvPr>
          <p:cNvSpPr/>
          <p:nvPr/>
        </p:nvSpPr>
        <p:spPr>
          <a:xfrm>
            <a:off x="3491880" y="2348880"/>
            <a:ext cx="1080120" cy="1008112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страиваемая 25">
            <a:hlinkClick r:id="rId12" action="ppaction://hlinksldjump" highlightClick="1"/>
          </p:cNvPr>
          <p:cNvSpPr/>
          <p:nvPr/>
        </p:nvSpPr>
        <p:spPr>
          <a:xfrm>
            <a:off x="4644008" y="2348880"/>
            <a:ext cx="1080120" cy="1008112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настраиваемая 26">
            <a:hlinkClick r:id="rId13" action="ppaction://hlinksldjump" highlightClick="1"/>
          </p:cNvPr>
          <p:cNvSpPr/>
          <p:nvPr/>
        </p:nvSpPr>
        <p:spPr>
          <a:xfrm>
            <a:off x="5796136" y="2348880"/>
            <a:ext cx="1008112" cy="1008112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настраиваемая 27">
            <a:hlinkClick r:id="rId14" action="ppaction://hlinksldjump" highlightClick="1"/>
          </p:cNvPr>
          <p:cNvSpPr/>
          <p:nvPr/>
        </p:nvSpPr>
        <p:spPr>
          <a:xfrm>
            <a:off x="6876256" y="2348880"/>
            <a:ext cx="1008112" cy="1008112"/>
          </a:xfrm>
          <a:prstGeom prst="actionButtonBlank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правляющая кнопка: настраиваемая 29">
            <a:hlinkClick r:id="rId15" action="ppaction://hlinksldjump" highlightClick="1"/>
          </p:cNvPr>
          <p:cNvSpPr/>
          <p:nvPr/>
        </p:nvSpPr>
        <p:spPr>
          <a:xfrm>
            <a:off x="3491880" y="3356992"/>
            <a:ext cx="1080120" cy="1008112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правляющая кнопка: настраиваемая 30">
            <a:hlinkClick r:id="rId16" action="ppaction://hlinksldjump" highlightClick="1"/>
          </p:cNvPr>
          <p:cNvSpPr/>
          <p:nvPr/>
        </p:nvSpPr>
        <p:spPr>
          <a:xfrm>
            <a:off x="4644008" y="3356992"/>
            <a:ext cx="1080120" cy="1008112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Управляющая кнопка: настраиваемая 31">
            <a:hlinkClick r:id="rId17" action="ppaction://hlinksldjump" highlightClick="1"/>
          </p:cNvPr>
          <p:cNvSpPr/>
          <p:nvPr/>
        </p:nvSpPr>
        <p:spPr>
          <a:xfrm>
            <a:off x="5796136" y="3356992"/>
            <a:ext cx="1008112" cy="1008112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правляющая кнопка: настраиваемая 32">
            <a:hlinkClick r:id="rId18" action="ppaction://hlinksldjump" highlightClick="1"/>
          </p:cNvPr>
          <p:cNvSpPr/>
          <p:nvPr/>
        </p:nvSpPr>
        <p:spPr>
          <a:xfrm>
            <a:off x="6876256" y="3356992"/>
            <a:ext cx="1008112" cy="1008112"/>
          </a:xfrm>
          <a:prstGeom prst="actionButtonBlank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Управляющая кнопка: настраиваемая 34">
            <a:hlinkClick r:id="rId19" action="ppaction://hlinksldjump" highlightClick="1"/>
          </p:cNvPr>
          <p:cNvSpPr/>
          <p:nvPr/>
        </p:nvSpPr>
        <p:spPr>
          <a:xfrm>
            <a:off x="3491880" y="4365104"/>
            <a:ext cx="1080120" cy="1080120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Управляющая кнопка: настраиваемая 36">
            <a:hlinkClick r:id="rId20" action="ppaction://hlinksldjump" highlightClick="1"/>
          </p:cNvPr>
          <p:cNvSpPr/>
          <p:nvPr/>
        </p:nvSpPr>
        <p:spPr>
          <a:xfrm>
            <a:off x="4644008" y="4365104"/>
            <a:ext cx="1080120" cy="1080120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Управляющая кнопка: настраиваемая 37">
            <a:hlinkClick r:id="rId21" action="ppaction://hlinksldjump" highlightClick="1"/>
          </p:cNvPr>
          <p:cNvSpPr/>
          <p:nvPr/>
        </p:nvSpPr>
        <p:spPr>
          <a:xfrm>
            <a:off x="5796136" y="4365104"/>
            <a:ext cx="1008112" cy="1080120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Управляющая кнопка: настраиваемая 38">
            <a:hlinkClick r:id="rId22" action="ppaction://hlinksldjump" highlightClick="1"/>
          </p:cNvPr>
          <p:cNvSpPr/>
          <p:nvPr/>
        </p:nvSpPr>
        <p:spPr>
          <a:xfrm>
            <a:off x="6876256" y="4365104"/>
            <a:ext cx="1008112" cy="1080120"/>
          </a:xfrm>
          <a:prstGeom prst="actionButtonBlank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правляющая кнопка: настраиваемая 41">
            <a:hlinkClick r:id="rId23" action="ppaction://hlinksldjump" highlightClick="1"/>
          </p:cNvPr>
          <p:cNvSpPr/>
          <p:nvPr/>
        </p:nvSpPr>
        <p:spPr>
          <a:xfrm>
            <a:off x="3491880" y="5445224"/>
            <a:ext cx="1080120" cy="1008112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настраиваемая 42">
            <a:hlinkClick r:id="rId24" action="ppaction://hlinksldjump" highlightClick="1"/>
          </p:cNvPr>
          <p:cNvSpPr/>
          <p:nvPr/>
        </p:nvSpPr>
        <p:spPr>
          <a:xfrm>
            <a:off x="4644008" y="5445224"/>
            <a:ext cx="1080120" cy="1008112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Управляющая кнопка: настраиваемая 43">
            <a:hlinkClick r:id="rId25" action="ppaction://hlinksldjump" highlightClick="1"/>
          </p:cNvPr>
          <p:cNvSpPr/>
          <p:nvPr/>
        </p:nvSpPr>
        <p:spPr>
          <a:xfrm>
            <a:off x="5796136" y="5445224"/>
            <a:ext cx="1008112" cy="1008112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Управляющая кнопка: настраиваемая 45">
            <a:hlinkClick r:id="rId26" action="ppaction://hlinksldjump" highlightClick="1"/>
          </p:cNvPr>
          <p:cNvSpPr/>
          <p:nvPr/>
        </p:nvSpPr>
        <p:spPr>
          <a:xfrm>
            <a:off x="7956376" y="5445224"/>
            <a:ext cx="1008112" cy="1008112"/>
          </a:xfrm>
          <a:prstGeom prst="actionButtonBlan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3635896" y="371703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100</a:t>
            </a:r>
            <a:endParaRPr lang="ru-RU" sz="2000" b="1" u="sng" dirty="0"/>
          </a:p>
        </p:txBody>
      </p:sp>
      <p:sp>
        <p:nvSpPr>
          <p:cNvPr id="48" name="TextBox 47"/>
          <p:cNvSpPr txBox="1"/>
          <p:nvPr/>
        </p:nvSpPr>
        <p:spPr>
          <a:xfrm>
            <a:off x="3635896" y="472514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100</a:t>
            </a:r>
            <a:endParaRPr lang="ru-RU" sz="2000" b="1" u="sng" dirty="0"/>
          </a:p>
        </p:txBody>
      </p:sp>
      <p:sp>
        <p:nvSpPr>
          <p:cNvPr id="49" name="TextBox 48"/>
          <p:cNvSpPr txBox="1"/>
          <p:nvPr/>
        </p:nvSpPr>
        <p:spPr>
          <a:xfrm>
            <a:off x="3635896" y="5733256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100</a:t>
            </a:r>
            <a:endParaRPr lang="ru-RU" sz="2000" b="1" u="sng" dirty="0"/>
          </a:p>
        </p:txBody>
      </p:sp>
      <p:sp>
        <p:nvSpPr>
          <p:cNvPr id="50" name="TextBox 49"/>
          <p:cNvSpPr txBox="1"/>
          <p:nvPr/>
        </p:nvSpPr>
        <p:spPr>
          <a:xfrm>
            <a:off x="3635896" y="270892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100</a:t>
            </a:r>
            <a:endParaRPr lang="ru-RU" sz="2000" b="1" u="sng" dirty="0"/>
          </a:p>
        </p:txBody>
      </p:sp>
      <p:sp>
        <p:nvSpPr>
          <p:cNvPr id="51" name="TextBox 50"/>
          <p:cNvSpPr txBox="1"/>
          <p:nvPr/>
        </p:nvSpPr>
        <p:spPr>
          <a:xfrm>
            <a:off x="3707904" y="16288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/>
              <a:t>100</a:t>
            </a:r>
            <a:endParaRPr lang="ru-RU" sz="2000" b="1" u="sng" dirty="0"/>
          </a:p>
        </p:txBody>
      </p:sp>
      <p:sp>
        <p:nvSpPr>
          <p:cNvPr id="52" name="TextBox 51"/>
          <p:cNvSpPr txBox="1"/>
          <p:nvPr/>
        </p:nvSpPr>
        <p:spPr>
          <a:xfrm>
            <a:off x="4788024" y="371703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2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53" name="TextBox 52"/>
          <p:cNvSpPr txBox="1"/>
          <p:nvPr/>
        </p:nvSpPr>
        <p:spPr>
          <a:xfrm>
            <a:off x="4788024" y="270892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2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54" name="TextBox 53"/>
          <p:cNvSpPr txBox="1"/>
          <p:nvPr/>
        </p:nvSpPr>
        <p:spPr>
          <a:xfrm>
            <a:off x="4860032" y="16288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2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55" name="TextBox 54"/>
          <p:cNvSpPr txBox="1"/>
          <p:nvPr/>
        </p:nvSpPr>
        <p:spPr>
          <a:xfrm>
            <a:off x="4788024" y="472514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2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56" name="TextBox 55"/>
          <p:cNvSpPr txBox="1"/>
          <p:nvPr/>
        </p:nvSpPr>
        <p:spPr>
          <a:xfrm>
            <a:off x="4788024" y="5733256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2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57" name="TextBox 56"/>
          <p:cNvSpPr txBox="1"/>
          <p:nvPr/>
        </p:nvSpPr>
        <p:spPr>
          <a:xfrm>
            <a:off x="5940152" y="16288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3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58" name="TextBox 57"/>
          <p:cNvSpPr txBox="1"/>
          <p:nvPr/>
        </p:nvSpPr>
        <p:spPr>
          <a:xfrm>
            <a:off x="5868144" y="270892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3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59" name="TextBox 58"/>
          <p:cNvSpPr txBox="1"/>
          <p:nvPr/>
        </p:nvSpPr>
        <p:spPr>
          <a:xfrm>
            <a:off x="5868144" y="371703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3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0" name="TextBox 59"/>
          <p:cNvSpPr txBox="1"/>
          <p:nvPr/>
        </p:nvSpPr>
        <p:spPr>
          <a:xfrm>
            <a:off x="5868144" y="472514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3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1" name="TextBox 60"/>
          <p:cNvSpPr txBox="1"/>
          <p:nvPr/>
        </p:nvSpPr>
        <p:spPr>
          <a:xfrm>
            <a:off x="5868144" y="5733256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3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2" name="TextBox 61"/>
          <p:cNvSpPr txBox="1"/>
          <p:nvPr/>
        </p:nvSpPr>
        <p:spPr>
          <a:xfrm>
            <a:off x="7020272" y="263691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4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3" name="TextBox 62"/>
          <p:cNvSpPr txBox="1"/>
          <p:nvPr/>
        </p:nvSpPr>
        <p:spPr>
          <a:xfrm>
            <a:off x="7020272" y="16288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4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4" name="TextBox 63"/>
          <p:cNvSpPr txBox="1"/>
          <p:nvPr/>
        </p:nvSpPr>
        <p:spPr>
          <a:xfrm>
            <a:off x="7020272" y="364502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4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5" name="TextBox 64"/>
          <p:cNvSpPr txBox="1"/>
          <p:nvPr/>
        </p:nvSpPr>
        <p:spPr>
          <a:xfrm>
            <a:off x="7020272" y="4725144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4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7" name="TextBox 66"/>
          <p:cNvSpPr txBox="1"/>
          <p:nvPr/>
        </p:nvSpPr>
        <p:spPr>
          <a:xfrm>
            <a:off x="8100392" y="270892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5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68" name="TextBox 67"/>
          <p:cNvSpPr txBox="1"/>
          <p:nvPr/>
        </p:nvSpPr>
        <p:spPr>
          <a:xfrm>
            <a:off x="8100392" y="263691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5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71" name="TextBox 70"/>
          <p:cNvSpPr txBox="1"/>
          <p:nvPr/>
        </p:nvSpPr>
        <p:spPr>
          <a:xfrm>
            <a:off x="8100392" y="5733256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5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72" name="Управляющая кнопка: настраиваемая 71">
            <a:hlinkClick r:id="rId27" action="ppaction://hlinksldjump" highlightClick="1"/>
          </p:cNvPr>
          <p:cNvSpPr/>
          <p:nvPr/>
        </p:nvSpPr>
        <p:spPr>
          <a:xfrm>
            <a:off x="4644008" y="332656"/>
            <a:ext cx="1080120" cy="1008112"/>
          </a:xfrm>
          <a:prstGeom prst="actionButtonBlank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TextBox 72"/>
          <p:cNvSpPr txBox="1"/>
          <p:nvPr/>
        </p:nvSpPr>
        <p:spPr>
          <a:xfrm>
            <a:off x="4788024" y="620688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2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75" name="Управляющая кнопка: настраиваемая 74">
            <a:hlinkClick r:id="rId28" action="ppaction://hlinksldjump" highlightClick="1"/>
          </p:cNvPr>
          <p:cNvSpPr/>
          <p:nvPr/>
        </p:nvSpPr>
        <p:spPr>
          <a:xfrm>
            <a:off x="7956376" y="1340768"/>
            <a:ext cx="1008112" cy="1008112"/>
          </a:xfrm>
          <a:prstGeom prst="actionButtonBlan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8100392" y="16288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5</a:t>
            </a:r>
            <a:r>
              <a:rPr lang="en-US" sz="2000" b="1" u="sng" dirty="0" smtClean="0"/>
              <a:t>00</a:t>
            </a:r>
            <a:endParaRPr lang="ru-RU" sz="2000" b="1" u="sng" dirty="0"/>
          </a:p>
        </p:txBody>
      </p:sp>
      <p:sp>
        <p:nvSpPr>
          <p:cNvPr id="77" name="Управляющая кнопка: настраиваемая 76">
            <a:hlinkClick r:id="rId29" action="ppaction://hlinksldjump" highlightClick="1"/>
          </p:cNvPr>
          <p:cNvSpPr/>
          <p:nvPr/>
        </p:nvSpPr>
        <p:spPr>
          <a:xfrm>
            <a:off x="7956376" y="2348880"/>
            <a:ext cx="1008112" cy="1008112"/>
          </a:xfrm>
          <a:prstGeom prst="actionButtonBlan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8100392" y="2636912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500</a:t>
            </a:r>
            <a:endParaRPr lang="ru-RU" sz="2000" b="1" u="sng" dirty="0"/>
          </a:p>
        </p:txBody>
      </p:sp>
      <p:sp>
        <p:nvSpPr>
          <p:cNvPr id="80" name="Управляющая кнопка: настраиваемая 79">
            <a:hlinkClick r:id="rId30" action="ppaction://hlinksldjump" highlightClick="1"/>
          </p:cNvPr>
          <p:cNvSpPr/>
          <p:nvPr/>
        </p:nvSpPr>
        <p:spPr>
          <a:xfrm>
            <a:off x="7956376" y="3356992"/>
            <a:ext cx="1008112" cy="1008112"/>
          </a:xfrm>
          <a:prstGeom prst="actionButtonBlan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TextBox 80"/>
          <p:cNvSpPr txBox="1"/>
          <p:nvPr/>
        </p:nvSpPr>
        <p:spPr>
          <a:xfrm>
            <a:off x="8172400" y="378904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500</a:t>
            </a:r>
            <a:endParaRPr lang="ru-RU" sz="2000" b="1" u="sng" dirty="0"/>
          </a:p>
        </p:txBody>
      </p:sp>
      <p:sp>
        <p:nvSpPr>
          <p:cNvPr id="82" name="Управляющая кнопка: настраиваемая 81">
            <a:hlinkClick r:id="rId31" action="ppaction://hlinksldjump" highlightClick="1"/>
          </p:cNvPr>
          <p:cNvSpPr/>
          <p:nvPr/>
        </p:nvSpPr>
        <p:spPr>
          <a:xfrm>
            <a:off x="7956376" y="4365104"/>
            <a:ext cx="1008112" cy="1080120"/>
          </a:xfrm>
          <a:prstGeom prst="actionButtonBlan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8100392" y="472514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500</a:t>
            </a:r>
            <a:endParaRPr lang="ru-RU" b="1" u="sng" dirty="0"/>
          </a:p>
        </p:txBody>
      </p:sp>
      <p:sp>
        <p:nvSpPr>
          <p:cNvPr id="84" name="Управляющая кнопка: настраиваемая 83">
            <a:hlinkClick r:id="rId32" action="ppaction://hlinksldjump" highlightClick="1"/>
          </p:cNvPr>
          <p:cNvSpPr/>
          <p:nvPr/>
        </p:nvSpPr>
        <p:spPr>
          <a:xfrm>
            <a:off x="6876256" y="5445224"/>
            <a:ext cx="1008112" cy="1008112"/>
          </a:xfrm>
          <a:prstGeom prst="actionButtonBlank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/>
          <p:cNvSpPr txBox="1"/>
          <p:nvPr/>
        </p:nvSpPr>
        <p:spPr>
          <a:xfrm>
            <a:off x="7092280" y="573325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400</a:t>
            </a:r>
            <a:endParaRPr lang="ru-RU" sz="2000" b="1" u="sng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740352" y="5661248"/>
            <a:ext cx="1008112" cy="9361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60648"/>
            <a:ext cx="5765564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огороде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Из земли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Стрелы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 солнцу проросли!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48880"/>
            <a:ext cx="42862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60648"/>
            <a:ext cx="3006952" cy="543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96336" y="5805264"/>
            <a:ext cx="1224136" cy="9361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0648"/>
            <a:ext cx="5765564" cy="30893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на стёжке на дорожке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Вижу алые серёжки.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одною наклонилась,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 на десять набрела!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 клонилась, не ленилась,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Кружку с верхом набрала.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8640"/>
            <a:ext cx="3114675" cy="512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56992"/>
            <a:ext cx="489654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24328" y="5589240"/>
            <a:ext cx="1152128" cy="100811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5040560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Пробил я стенку —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Увидел серебро;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Пробил серебро —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Увидел золото.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5796136" cy="3753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0"/>
            <a:ext cx="37147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rId2" action="ppaction://hlinksldjump" highlightClick="1"/>
          </p:cNvPr>
          <p:cNvSpPr/>
          <p:nvPr/>
        </p:nvSpPr>
        <p:spPr>
          <a:xfrm>
            <a:off x="7524328" y="5805264"/>
            <a:ext cx="1152128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5765564" cy="30893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Лето целое старалась —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Одевалась, одевалась…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как осень подошла,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Нам одёжки отдала.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Сотню одежонок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Сложили мы в бочонок.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108393"/>
            <a:ext cx="3347864" cy="374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76672"/>
            <a:ext cx="3779912" cy="458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9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11560" y="980728"/>
            <a:ext cx="7560840" cy="3013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 smtClean="0"/>
              <a:t>За пять минут найдите как можно больше ягод, фруктов и овощей</a:t>
            </a:r>
            <a:endParaRPr lang="ru-RU" sz="4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9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кроссворд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-41823"/>
            <a:ext cx="7236296" cy="689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1187624" cy="90872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9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79712" y="33265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ИНТЕРНЕТ-РЕСУРСЫ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692696"/>
            <a:ext cx="842493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http://www.misis.ru/ru/98/ctl/Details/mid/8276/ItemID/2338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http://www.xrest.ru/original/842405/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http://nifiga-sebe.ru/index.php?newsid=1412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http://www.hudson.k12.ia.us/ElementaryInfo/Pages/Important Dates.html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http://www.lenagold.ru/fon/clipart/ja/jajt8.html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http://publiclink.com.pl/phoebe.php?q=cute-strawberries-wallpaper&amp;page=6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http://fotki.yandex.ru/users/elena-komarov/album/168188/</a:t>
            </a:r>
            <a:endParaRPr lang="ru-RU" dirty="0" smtClean="0"/>
          </a:p>
          <a:p>
            <a:r>
              <a:rPr lang="en-US" dirty="0" smtClean="0">
                <a:hlinkClick r:id="rId10"/>
              </a:rPr>
              <a:t>http://openclipart.org/detail/23332/onion-by-boobaloo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http://www.clipartof.com/portfolio/cthoman/illustration/happy-onion-character-1054373.html</a:t>
            </a:r>
            <a:endParaRPr lang="ru-RU" dirty="0" smtClean="0"/>
          </a:p>
          <a:p>
            <a:r>
              <a:rPr lang="en-US" dirty="0" smtClean="0">
                <a:hlinkClick r:id="rId12"/>
              </a:rPr>
              <a:t>http://www.abc-color.com/color/masks/001/green-peas/green-peas-image-color-ru.shtml</a:t>
            </a:r>
            <a:endParaRPr lang="ru-RU" dirty="0" smtClean="0"/>
          </a:p>
          <a:p>
            <a:r>
              <a:rPr lang="en-US" dirty="0" smtClean="0">
                <a:hlinkClick r:id="rId13"/>
              </a:rPr>
              <a:t>http://www.clipartof.com/portfolio/oligo/illustration/3d-peas-on-the-vine-1069200.html</a:t>
            </a:r>
            <a:endParaRPr lang="ru-RU" dirty="0" smtClean="0"/>
          </a:p>
          <a:p>
            <a:r>
              <a:rPr lang="en-US" dirty="0" smtClean="0">
                <a:hlinkClick r:id="rId14"/>
              </a:rPr>
              <a:t>http://www.cartoonclipartfree.com/Cliparts_Free/Maerchen_Free/Cartoon_Clipart_Free_Page_8.html</a:t>
            </a:r>
            <a:endParaRPr lang="ru-RU" dirty="0" smtClean="0"/>
          </a:p>
          <a:p>
            <a:r>
              <a:rPr lang="en-US" dirty="0" smtClean="0">
                <a:hlinkClick r:id="rId14"/>
              </a:rPr>
              <a:t>http://www.cartoonclipartfree.com/Cliparts_Free/Maerchen_Free/Cartoon_Clipart_Free_Page_8.html</a:t>
            </a:r>
            <a:endParaRPr lang="ru-RU" dirty="0" smtClean="0"/>
          </a:p>
          <a:p>
            <a:r>
              <a:rPr lang="en-US" dirty="0" smtClean="0">
                <a:hlinkClick r:id="rId15"/>
              </a:rPr>
              <a:t>http://www.cartoonclipartfree.com/Cliparts_Free/Maerchen_Free/Cartoon_Clipart</a:t>
            </a:r>
            <a:endParaRPr lang="ru-RU" dirty="0" smtClean="0"/>
          </a:p>
          <a:p>
            <a:r>
              <a:rPr lang="en-US" dirty="0" smtClean="0">
                <a:hlinkClick r:id="rId16"/>
              </a:rPr>
              <a:t>http://www.crowwing.com/cab.html</a:t>
            </a:r>
            <a:endParaRPr lang="ru-RU" dirty="0" smtClean="0"/>
          </a:p>
          <a:p>
            <a:r>
              <a:rPr lang="en-US" dirty="0" smtClean="0">
                <a:hlinkClick r:id="rId17"/>
              </a:rPr>
              <a:t>http://riddle-middle.ru/zagadki/eda</a:t>
            </a:r>
            <a:endParaRPr lang="ru-RU" dirty="0" smtClean="0"/>
          </a:p>
          <a:p>
            <a:r>
              <a:rPr lang="en-US" dirty="0" smtClean="0">
                <a:hlinkClick r:id="rId18"/>
              </a:rPr>
              <a:t>http://allforchildren.ru/kidfun/riddles_bath.php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9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86409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http://www.clipart.net.ua/showimg.php?id=50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http://www.clipartov.net/show-76-77.html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http://www.co1858.ru/2012/02/page/10/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http://72box.ru/2011/03/29/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http://www.bugaga.ru/wallpaper/1146724697-vesennie-oboi.html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1404" y="116632"/>
            <a:ext cx="7150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ЗДОРОВОМ ТЕЛЕ,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08720"/>
            <a:ext cx="4469283" cy="459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5517232"/>
            <a:ext cx="6099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ЗДОРОВЫЙ ДУХ.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812360" y="5877272"/>
            <a:ext cx="1008112" cy="7200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6951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ГОЛОВУ ДЕРЖИ В ХОЛОДЕ,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98544" y="5661248"/>
            <a:ext cx="55451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НОГИ В ТЕПЛЕ.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1223963"/>
            <a:ext cx="523875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812360" y="5877272"/>
            <a:ext cx="1115616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8583" y="188640"/>
            <a:ext cx="81810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ЗАБОЛЕЛ ЖИВОТ, ДЕРЖИ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5733256"/>
            <a:ext cx="54274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ЗАКРЫТЫМ РОТ.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980728"/>
            <a:ext cx="4909952" cy="483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524328" y="5877272"/>
            <a:ext cx="1152128" cy="792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2036" y="188640"/>
            <a:ext cx="80541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ЗЕМЛЮ СУШИТ ЗНОЙ, ЧЕЛОВЕКА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5805264"/>
            <a:ext cx="3376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БОЛЕЗНИ.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980728"/>
            <a:ext cx="377532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4824"/>
            <a:ext cx="381000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692696"/>
            <a:ext cx="2193032" cy="2193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rId5" action="ppaction://hlinksldjump" highlightClick="1"/>
          </p:cNvPr>
          <p:cNvSpPr/>
          <p:nvPr/>
        </p:nvSpPr>
        <p:spPr>
          <a:xfrm>
            <a:off x="7524328" y="5805264"/>
            <a:ext cx="1152128" cy="83671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2904" y="188640"/>
            <a:ext cx="75523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БЫСТРОГО И ЛОВКОГО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733256"/>
            <a:ext cx="75072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БОЛЕЗНЬ НЕ ДОГОНИТ.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9863" y="1047750"/>
            <a:ext cx="37242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884368" y="5661248"/>
            <a:ext cx="1080120" cy="86409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484" y="116632"/>
            <a:ext cx="861398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 БЬЮТ, А ОН НЕ ПЛАЧЕТ,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ВЕСЕЛЕЕ ТОЛЬКО СКАЧЕТ.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88840"/>
            <a:ext cx="4114760" cy="416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1080120" cy="764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494</TotalTime>
  <Words>546</Words>
  <Application>Microsoft Office PowerPoint</Application>
  <PresentationFormat>Экран (4:3)</PresentationFormat>
  <Paragraphs>161</Paragraphs>
  <Slides>37</Slides>
  <Notes>0</Notes>
  <HiddenSlides>32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«Своя игра»</dc:title>
  <dc:creator>Admin</dc:creator>
  <cp:lastModifiedBy>WORK</cp:lastModifiedBy>
  <cp:revision>50</cp:revision>
  <dcterms:created xsi:type="dcterms:W3CDTF">2011-12-14T07:23:47Z</dcterms:created>
  <dcterms:modified xsi:type="dcterms:W3CDTF">2015-02-28T15:32:00Z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563356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