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2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73" r:id="rId13"/>
    <p:sldId id="279" r:id="rId14"/>
    <p:sldId id="276" r:id="rId15"/>
    <p:sldId id="275" r:id="rId16"/>
    <p:sldId id="284" r:id="rId17"/>
    <p:sldId id="277" r:id="rId18"/>
    <p:sldId id="280" r:id="rId19"/>
    <p:sldId id="281" r:id="rId20"/>
    <p:sldId id="286" r:id="rId21"/>
    <p:sldId id="282" r:id="rId22"/>
    <p:sldId id="278" r:id="rId23"/>
    <p:sldId id="285" r:id="rId24"/>
    <p:sldId id="269" r:id="rId25"/>
    <p:sldId id="270" r:id="rId26"/>
    <p:sldId id="271" r:id="rId27"/>
    <p:sldId id="272" r:id="rId28"/>
    <p:sldId id="27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Родители 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математика нужна </c:v>
                </c:pt>
                <c:pt idx="1">
                  <c:v>математика не всегда нужна</c:v>
                </c:pt>
                <c:pt idx="2">
                  <c:v>математика не нужна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90</c:v>
                </c:pt>
                <c:pt idx="1">
                  <c:v>8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baseline="0" dirty="0" smtClean="0"/>
              <a:t>Учащиеся  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математика нужна</c:v>
                </c:pt>
                <c:pt idx="1">
                  <c:v>математика не всегда нужна</c:v>
                </c:pt>
                <c:pt idx="2">
                  <c:v>математика не нужна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80</c:v>
                </c:pt>
                <c:pt idx="1">
                  <c:v>15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49700D-1BC4-4FE8-AE13-C227369E789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D29F25-B81A-4E65-9699-17A0D5947764}">
      <dgm:prSet phldrT="[Текст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latin typeface="Times New Roman"/>
              <a:ea typeface="Times New Roman"/>
              <a:cs typeface="Times New Roman"/>
            </a:rPr>
            <a:t>школьном</a:t>
          </a:r>
          <a:endParaRPr lang="ru-RU" dirty="0"/>
        </a:p>
      </dgm:t>
    </dgm:pt>
    <dgm:pt modelId="{6813E513-20B3-45EC-B473-E9D795B90162}" type="parTrans" cxnId="{F621FBE9-7443-4640-B925-71025CAC7D39}">
      <dgm:prSet/>
      <dgm:spPr/>
      <dgm:t>
        <a:bodyPr/>
        <a:lstStyle/>
        <a:p>
          <a:endParaRPr lang="ru-RU"/>
        </a:p>
      </dgm:t>
    </dgm:pt>
    <dgm:pt modelId="{62EB9B36-4A13-4433-AC62-707CA9BF7D5B}" type="sibTrans" cxnId="{F621FBE9-7443-4640-B925-71025CAC7D39}">
      <dgm:prSet/>
      <dgm:spPr/>
      <dgm:t>
        <a:bodyPr/>
        <a:lstStyle/>
        <a:p>
          <a:endParaRPr lang="ru-RU"/>
        </a:p>
      </dgm:t>
    </dgm:pt>
    <dgm:pt modelId="{01F2AEEF-70ED-473D-9D39-A6834FEEA54F}">
      <dgm:prSet phldrT="[Текст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latin typeface="Times New Roman"/>
              <a:ea typeface="Times New Roman"/>
              <a:cs typeface="Times New Roman"/>
            </a:rPr>
            <a:t>учебно-исследовательском </a:t>
          </a:r>
          <a:endParaRPr lang="ru-RU" dirty="0"/>
        </a:p>
      </dgm:t>
    </dgm:pt>
    <dgm:pt modelId="{0F139DE5-D599-4330-8E8C-4331C6B5B91D}" type="parTrans" cxnId="{3096ACB5-6BCC-4BA9-B56E-85A04ECA757C}">
      <dgm:prSet/>
      <dgm:spPr/>
      <dgm:t>
        <a:bodyPr/>
        <a:lstStyle/>
        <a:p>
          <a:endParaRPr lang="ru-RU"/>
        </a:p>
      </dgm:t>
    </dgm:pt>
    <dgm:pt modelId="{E841AFA9-7CE8-4230-917A-BEE48D9362FC}" type="sibTrans" cxnId="{3096ACB5-6BCC-4BA9-B56E-85A04ECA757C}">
      <dgm:prSet/>
      <dgm:spPr/>
      <dgm:t>
        <a:bodyPr/>
        <a:lstStyle/>
        <a:p>
          <a:endParaRPr lang="ru-RU"/>
        </a:p>
      </dgm:t>
    </dgm:pt>
    <dgm:pt modelId="{FF8968F5-E568-4F78-B28B-DA5D4626FF0C}">
      <dgm:prSet phldrT="[Текст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latin typeface="Times New Roman"/>
              <a:ea typeface="Times New Roman"/>
              <a:cs typeface="Times New Roman"/>
            </a:rPr>
            <a:t>научно-исследовательском.</a:t>
          </a:r>
          <a:endParaRPr lang="ru-RU" dirty="0"/>
        </a:p>
      </dgm:t>
    </dgm:pt>
    <dgm:pt modelId="{6223363D-8580-4D1F-A614-E681C375047A}" type="parTrans" cxnId="{6849210D-7F54-4E3F-877F-78C2027DA546}">
      <dgm:prSet/>
      <dgm:spPr/>
      <dgm:t>
        <a:bodyPr/>
        <a:lstStyle/>
        <a:p>
          <a:endParaRPr lang="ru-RU"/>
        </a:p>
      </dgm:t>
    </dgm:pt>
    <dgm:pt modelId="{F636A872-C7E9-4681-906D-D35548A8A714}" type="sibTrans" cxnId="{6849210D-7F54-4E3F-877F-78C2027DA546}">
      <dgm:prSet/>
      <dgm:spPr/>
      <dgm:t>
        <a:bodyPr/>
        <a:lstStyle/>
        <a:p>
          <a:endParaRPr lang="ru-RU"/>
        </a:p>
      </dgm:t>
    </dgm:pt>
    <dgm:pt modelId="{9855AB0C-6058-4F1E-9890-8C7470007E51}" type="pres">
      <dgm:prSet presAssocID="{7749700D-1BC4-4FE8-AE13-C227369E78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19CDB9-4E12-49AB-9B31-01BED7EB65B5}" type="pres">
      <dgm:prSet presAssocID="{F1D29F25-B81A-4E65-9699-17A0D594776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FC19E-AE5A-4521-AB21-49B77CC3B71A}" type="pres">
      <dgm:prSet presAssocID="{62EB9B36-4A13-4433-AC62-707CA9BF7D5B}" presName="sibTrans" presStyleCnt="0"/>
      <dgm:spPr/>
    </dgm:pt>
    <dgm:pt modelId="{6FC6D271-D144-4215-BA11-74B3A0492659}" type="pres">
      <dgm:prSet presAssocID="{01F2AEEF-70ED-473D-9D39-A6834FEEA54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575DE5-1843-4FEC-8288-8D79730DD398}" type="pres">
      <dgm:prSet presAssocID="{E841AFA9-7CE8-4230-917A-BEE48D9362FC}" presName="sibTrans" presStyleCnt="0"/>
      <dgm:spPr/>
    </dgm:pt>
    <dgm:pt modelId="{4BE1A537-D270-4737-9333-C0E88BBE6238}" type="pres">
      <dgm:prSet presAssocID="{FF8968F5-E568-4F78-B28B-DA5D4626FF0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96ACB5-6BCC-4BA9-B56E-85A04ECA757C}" srcId="{7749700D-1BC4-4FE8-AE13-C227369E789A}" destId="{01F2AEEF-70ED-473D-9D39-A6834FEEA54F}" srcOrd="1" destOrd="0" parTransId="{0F139DE5-D599-4330-8E8C-4331C6B5B91D}" sibTransId="{E841AFA9-7CE8-4230-917A-BEE48D9362FC}"/>
    <dgm:cxn modelId="{6849210D-7F54-4E3F-877F-78C2027DA546}" srcId="{7749700D-1BC4-4FE8-AE13-C227369E789A}" destId="{FF8968F5-E568-4F78-B28B-DA5D4626FF0C}" srcOrd="2" destOrd="0" parTransId="{6223363D-8580-4D1F-A614-E681C375047A}" sibTransId="{F636A872-C7E9-4681-906D-D35548A8A714}"/>
    <dgm:cxn modelId="{ADDCEB1D-B5E8-4829-8A7F-3DFA55B81B2D}" type="presOf" srcId="{F1D29F25-B81A-4E65-9699-17A0D5947764}" destId="{A219CDB9-4E12-49AB-9B31-01BED7EB65B5}" srcOrd="0" destOrd="0" presId="urn:microsoft.com/office/officeart/2005/8/layout/default"/>
    <dgm:cxn modelId="{7F007A54-13E9-473C-AC78-76C35C2E96D3}" type="presOf" srcId="{01F2AEEF-70ED-473D-9D39-A6834FEEA54F}" destId="{6FC6D271-D144-4215-BA11-74B3A0492659}" srcOrd="0" destOrd="0" presId="urn:microsoft.com/office/officeart/2005/8/layout/default"/>
    <dgm:cxn modelId="{6D41EBAC-BD31-4B6C-B505-D1A561FBA5A3}" type="presOf" srcId="{7749700D-1BC4-4FE8-AE13-C227369E789A}" destId="{9855AB0C-6058-4F1E-9890-8C7470007E51}" srcOrd="0" destOrd="0" presId="urn:microsoft.com/office/officeart/2005/8/layout/default"/>
    <dgm:cxn modelId="{A1BA1FC5-0166-4D84-B474-6962454196F1}" type="presOf" srcId="{FF8968F5-E568-4F78-B28B-DA5D4626FF0C}" destId="{4BE1A537-D270-4737-9333-C0E88BBE6238}" srcOrd="0" destOrd="0" presId="urn:microsoft.com/office/officeart/2005/8/layout/default"/>
    <dgm:cxn modelId="{F621FBE9-7443-4640-B925-71025CAC7D39}" srcId="{7749700D-1BC4-4FE8-AE13-C227369E789A}" destId="{F1D29F25-B81A-4E65-9699-17A0D5947764}" srcOrd="0" destOrd="0" parTransId="{6813E513-20B3-45EC-B473-E9D795B90162}" sibTransId="{62EB9B36-4A13-4433-AC62-707CA9BF7D5B}"/>
    <dgm:cxn modelId="{8254438A-3EBC-4C52-8EBF-7914544CCF0B}" type="presParOf" srcId="{9855AB0C-6058-4F1E-9890-8C7470007E51}" destId="{A219CDB9-4E12-49AB-9B31-01BED7EB65B5}" srcOrd="0" destOrd="0" presId="urn:microsoft.com/office/officeart/2005/8/layout/default"/>
    <dgm:cxn modelId="{56D98FD7-9B2A-4545-AF7B-FF5373D2C6A9}" type="presParOf" srcId="{9855AB0C-6058-4F1E-9890-8C7470007E51}" destId="{872FC19E-AE5A-4521-AB21-49B77CC3B71A}" srcOrd="1" destOrd="0" presId="urn:microsoft.com/office/officeart/2005/8/layout/default"/>
    <dgm:cxn modelId="{FEA7FC1B-15EA-4056-869E-B0C4E7790EF9}" type="presParOf" srcId="{9855AB0C-6058-4F1E-9890-8C7470007E51}" destId="{6FC6D271-D144-4215-BA11-74B3A0492659}" srcOrd="2" destOrd="0" presId="urn:microsoft.com/office/officeart/2005/8/layout/default"/>
    <dgm:cxn modelId="{9D7B182B-0E8A-4023-8EC3-007B7B4FEC80}" type="presParOf" srcId="{9855AB0C-6058-4F1E-9890-8C7470007E51}" destId="{32575DE5-1843-4FEC-8288-8D79730DD398}" srcOrd="3" destOrd="0" presId="urn:microsoft.com/office/officeart/2005/8/layout/default"/>
    <dgm:cxn modelId="{5A21D3FF-12B4-4CDD-850E-4E138A64AA36}" type="presParOf" srcId="{9855AB0C-6058-4F1E-9890-8C7470007E51}" destId="{4BE1A537-D270-4737-9333-C0E88BBE6238}" srcOrd="4" destOrd="0" presId="urn:microsoft.com/office/officeart/2005/8/layout/defaul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D6CC67-FC22-40F6-991E-0486E18C33E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2E8F3D-F6B5-4AFF-AF49-1313E738999F}">
      <dgm:prSet phldrT="[Текст]"/>
      <dgm:spPr/>
      <dgm:t>
        <a:bodyPr/>
        <a:lstStyle/>
        <a:p>
          <a:r>
            <a:rPr lang="ru-RU" dirty="0" smtClean="0"/>
            <a:t>Методы </a:t>
          </a:r>
          <a:endParaRPr lang="ru-RU" dirty="0"/>
        </a:p>
      </dgm:t>
    </dgm:pt>
    <dgm:pt modelId="{B103E869-E7DC-4EF0-A1D9-863826EB76E3}" type="parTrans" cxnId="{51EDF155-05E9-443F-B625-17DF2A6E5F3B}">
      <dgm:prSet/>
      <dgm:spPr/>
      <dgm:t>
        <a:bodyPr/>
        <a:lstStyle/>
        <a:p>
          <a:endParaRPr lang="ru-RU"/>
        </a:p>
      </dgm:t>
    </dgm:pt>
    <dgm:pt modelId="{4FF3DAC7-727A-4482-A4C7-C1A6957D5C4E}" type="sibTrans" cxnId="{51EDF155-05E9-443F-B625-17DF2A6E5F3B}">
      <dgm:prSet/>
      <dgm:spPr/>
      <dgm:t>
        <a:bodyPr/>
        <a:lstStyle/>
        <a:p>
          <a:endParaRPr lang="ru-RU"/>
        </a:p>
      </dgm:t>
    </dgm:pt>
    <dgm:pt modelId="{C2189FC9-DA75-4C41-AD0E-ECC48087C329}">
      <dgm:prSet phldrT="[Текст]"/>
      <dgm:spPr/>
      <dgm:t>
        <a:bodyPr/>
        <a:lstStyle/>
        <a:p>
          <a:r>
            <a:rPr lang="ru-RU" dirty="0" smtClean="0"/>
            <a:t>Общие методы</a:t>
          </a:r>
          <a:endParaRPr lang="ru-RU" dirty="0"/>
        </a:p>
      </dgm:t>
    </dgm:pt>
    <dgm:pt modelId="{7EE4C54E-975A-437B-BCBB-704C5A4EA443}" type="parTrans" cxnId="{35894E1D-EEEB-4DDA-B7A8-B3E2109E6A17}">
      <dgm:prSet/>
      <dgm:spPr/>
      <dgm:t>
        <a:bodyPr/>
        <a:lstStyle/>
        <a:p>
          <a:endParaRPr lang="ru-RU"/>
        </a:p>
      </dgm:t>
    </dgm:pt>
    <dgm:pt modelId="{D01749CC-9CD8-4F29-9601-8ECFEFF9202C}" type="sibTrans" cxnId="{35894E1D-EEEB-4DDA-B7A8-B3E2109E6A17}">
      <dgm:prSet/>
      <dgm:spPr/>
      <dgm:t>
        <a:bodyPr/>
        <a:lstStyle/>
        <a:p>
          <a:endParaRPr lang="ru-RU"/>
        </a:p>
      </dgm:t>
    </dgm:pt>
    <dgm:pt modelId="{E87C186F-68F1-49E6-9F7D-2724AEE3771B}">
      <dgm:prSet phldrT="[Текст]"/>
      <dgm:spPr/>
      <dgm:t>
        <a:bodyPr/>
        <a:lstStyle/>
        <a:p>
          <a:r>
            <a:rPr lang="ru-RU" dirty="0" smtClean="0"/>
            <a:t>Теоретические методы</a:t>
          </a:r>
          <a:endParaRPr lang="ru-RU" dirty="0"/>
        </a:p>
      </dgm:t>
    </dgm:pt>
    <dgm:pt modelId="{C7D48BF2-FB35-4C23-B4F4-A2300C97EF9D}" type="parTrans" cxnId="{BFCD1FC3-C9B9-4137-BA8E-4C7C68000529}">
      <dgm:prSet/>
      <dgm:spPr/>
      <dgm:t>
        <a:bodyPr/>
        <a:lstStyle/>
        <a:p>
          <a:endParaRPr lang="ru-RU"/>
        </a:p>
      </dgm:t>
    </dgm:pt>
    <dgm:pt modelId="{DA36F1FB-906A-4B56-AB99-3FBFDE18A2E9}" type="sibTrans" cxnId="{BFCD1FC3-C9B9-4137-BA8E-4C7C68000529}">
      <dgm:prSet/>
      <dgm:spPr/>
      <dgm:t>
        <a:bodyPr/>
        <a:lstStyle/>
        <a:p>
          <a:endParaRPr lang="ru-RU"/>
        </a:p>
      </dgm:t>
    </dgm:pt>
    <dgm:pt modelId="{6170F6E6-21D3-4F3F-A108-8BFE292A89E9}">
      <dgm:prSet phldrT="[Текст]"/>
      <dgm:spPr/>
      <dgm:t>
        <a:bodyPr/>
        <a:lstStyle/>
        <a:p>
          <a:r>
            <a:rPr lang="ru-RU" dirty="0" smtClean="0"/>
            <a:t>Математические методы</a:t>
          </a:r>
          <a:endParaRPr lang="ru-RU" dirty="0"/>
        </a:p>
      </dgm:t>
    </dgm:pt>
    <dgm:pt modelId="{2BF8D523-AE5E-4A66-BB9B-E1B3665014CF}" type="parTrans" cxnId="{68BC07A3-5137-4BA9-97BA-AF72CDD65005}">
      <dgm:prSet/>
      <dgm:spPr/>
      <dgm:t>
        <a:bodyPr/>
        <a:lstStyle/>
        <a:p>
          <a:endParaRPr lang="ru-RU"/>
        </a:p>
      </dgm:t>
    </dgm:pt>
    <dgm:pt modelId="{486F5DB3-F2AE-4714-B52F-B0D90B2D6173}" type="sibTrans" cxnId="{68BC07A3-5137-4BA9-97BA-AF72CDD65005}">
      <dgm:prSet/>
      <dgm:spPr/>
      <dgm:t>
        <a:bodyPr/>
        <a:lstStyle/>
        <a:p>
          <a:endParaRPr lang="ru-RU"/>
        </a:p>
      </dgm:t>
    </dgm:pt>
    <dgm:pt modelId="{4DFFB312-6A9B-4A28-9600-4AEBABFDF670}">
      <dgm:prSet phldrT="[Текст]"/>
      <dgm:spPr/>
      <dgm:t>
        <a:bodyPr/>
        <a:lstStyle/>
        <a:p>
          <a:r>
            <a:rPr lang="ru-RU" dirty="0" smtClean="0"/>
            <a:t>Специальные методы</a:t>
          </a:r>
          <a:endParaRPr lang="ru-RU" dirty="0"/>
        </a:p>
      </dgm:t>
    </dgm:pt>
    <dgm:pt modelId="{EE843E55-321C-4896-AA4C-64E228CE1328}" type="parTrans" cxnId="{F594BC35-99D0-4175-8FB2-E121947A601A}">
      <dgm:prSet/>
      <dgm:spPr/>
      <dgm:t>
        <a:bodyPr/>
        <a:lstStyle/>
        <a:p>
          <a:endParaRPr lang="ru-RU"/>
        </a:p>
      </dgm:t>
    </dgm:pt>
    <dgm:pt modelId="{CCEE0357-1112-4BC1-B080-D62DEE5DA208}" type="sibTrans" cxnId="{F594BC35-99D0-4175-8FB2-E121947A601A}">
      <dgm:prSet/>
      <dgm:spPr/>
      <dgm:t>
        <a:bodyPr/>
        <a:lstStyle/>
        <a:p>
          <a:endParaRPr lang="ru-RU"/>
        </a:p>
      </dgm:t>
    </dgm:pt>
    <dgm:pt modelId="{662D68AF-BE4B-44B6-A5E7-7FD270329650}">
      <dgm:prSet phldrT="[Текст]"/>
      <dgm:spPr/>
      <dgm:t>
        <a:bodyPr/>
        <a:lstStyle/>
        <a:p>
          <a:r>
            <a:rPr lang="ru-RU" dirty="0" smtClean="0"/>
            <a:t>Применяются для решения проблем конкретных наук</a:t>
          </a:r>
          <a:endParaRPr lang="ru-RU" dirty="0"/>
        </a:p>
      </dgm:t>
    </dgm:pt>
    <dgm:pt modelId="{52204971-1257-4F3D-9284-741E456E5D65}" type="parTrans" cxnId="{00B710A3-82BF-4E4C-A3EB-0A32F9A09112}">
      <dgm:prSet/>
      <dgm:spPr/>
      <dgm:t>
        <a:bodyPr/>
        <a:lstStyle/>
        <a:p>
          <a:endParaRPr lang="ru-RU"/>
        </a:p>
      </dgm:t>
    </dgm:pt>
    <dgm:pt modelId="{B4C0A8D0-3028-4A37-B64D-733407DF20CE}" type="sibTrans" cxnId="{00B710A3-82BF-4E4C-A3EB-0A32F9A09112}">
      <dgm:prSet/>
      <dgm:spPr/>
      <dgm:t>
        <a:bodyPr/>
        <a:lstStyle/>
        <a:p>
          <a:endParaRPr lang="ru-RU"/>
        </a:p>
      </dgm:t>
    </dgm:pt>
    <dgm:pt modelId="{D2121492-EF2A-407F-BFD3-C8EC2DA89B23}">
      <dgm:prSet/>
      <dgm:spPr/>
      <dgm:t>
        <a:bodyPr/>
        <a:lstStyle/>
        <a:p>
          <a:r>
            <a:rPr lang="ru-RU" dirty="0" smtClean="0"/>
            <a:t>Эмпирические методы</a:t>
          </a:r>
          <a:endParaRPr lang="ru-RU" dirty="0"/>
        </a:p>
      </dgm:t>
    </dgm:pt>
    <dgm:pt modelId="{02D5EA2F-FE13-42B4-ABB9-1CBC6E6476E9}" type="parTrans" cxnId="{B76D71D4-7E95-4E6F-8F89-B07079E94EFF}">
      <dgm:prSet/>
      <dgm:spPr/>
      <dgm:t>
        <a:bodyPr/>
        <a:lstStyle/>
        <a:p>
          <a:endParaRPr lang="ru-RU"/>
        </a:p>
      </dgm:t>
    </dgm:pt>
    <dgm:pt modelId="{2B64FEE1-3811-4F60-82CD-28C261664021}" type="sibTrans" cxnId="{B76D71D4-7E95-4E6F-8F89-B07079E94EFF}">
      <dgm:prSet/>
      <dgm:spPr/>
      <dgm:t>
        <a:bodyPr/>
        <a:lstStyle/>
        <a:p>
          <a:endParaRPr lang="ru-RU"/>
        </a:p>
      </dgm:t>
    </dgm:pt>
    <dgm:pt modelId="{4BBC8BA3-8B00-430E-8B5E-33D4F31DAF91}" type="pres">
      <dgm:prSet presAssocID="{83D6CC67-FC22-40F6-991E-0486E18C33E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B6D1F2-E0AC-4D99-9518-A4D94340074A}" type="pres">
      <dgm:prSet presAssocID="{F12E8F3D-F6B5-4AFF-AF49-1313E738999F}" presName="root1" presStyleCnt="0"/>
      <dgm:spPr/>
    </dgm:pt>
    <dgm:pt modelId="{C7FBF23F-57D7-4AB1-8B97-2847467BFA7B}" type="pres">
      <dgm:prSet presAssocID="{F12E8F3D-F6B5-4AFF-AF49-1313E738999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5A235C-5A2C-4B00-8E78-89DE0349C150}" type="pres">
      <dgm:prSet presAssocID="{F12E8F3D-F6B5-4AFF-AF49-1313E738999F}" presName="level2hierChild" presStyleCnt="0"/>
      <dgm:spPr/>
    </dgm:pt>
    <dgm:pt modelId="{C86225AB-D6E0-497D-8012-B9C9E68FFB86}" type="pres">
      <dgm:prSet presAssocID="{7EE4C54E-975A-437B-BCBB-704C5A4EA443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6BC57DE4-AFF5-4ACB-B299-73DEB91EAF90}" type="pres">
      <dgm:prSet presAssocID="{7EE4C54E-975A-437B-BCBB-704C5A4EA443}" presName="connTx" presStyleLbl="parChTrans1D2" presStyleIdx="0" presStyleCnt="2"/>
      <dgm:spPr/>
      <dgm:t>
        <a:bodyPr/>
        <a:lstStyle/>
        <a:p>
          <a:endParaRPr lang="ru-RU"/>
        </a:p>
      </dgm:t>
    </dgm:pt>
    <dgm:pt modelId="{2630F60D-E6FB-4A8A-B027-F6FC159B297D}" type="pres">
      <dgm:prSet presAssocID="{C2189FC9-DA75-4C41-AD0E-ECC48087C329}" presName="root2" presStyleCnt="0"/>
      <dgm:spPr/>
    </dgm:pt>
    <dgm:pt modelId="{D7EAC0BA-E576-47DC-BED1-246DC09EF65D}" type="pres">
      <dgm:prSet presAssocID="{C2189FC9-DA75-4C41-AD0E-ECC48087C32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5357EC-B14F-4E80-8E9D-0698A8FF9C56}" type="pres">
      <dgm:prSet presAssocID="{C2189FC9-DA75-4C41-AD0E-ECC48087C329}" presName="level3hierChild" presStyleCnt="0"/>
      <dgm:spPr/>
    </dgm:pt>
    <dgm:pt modelId="{4E0D7AD1-ADD7-407B-A8DB-E17536AA8710}" type="pres">
      <dgm:prSet presAssocID="{C7D48BF2-FB35-4C23-B4F4-A2300C97EF9D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0688044B-DA7D-476C-88AF-793A2C76D1B7}" type="pres">
      <dgm:prSet presAssocID="{C7D48BF2-FB35-4C23-B4F4-A2300C97EF9D}" presName="connTx" presStyleLbl="parChTrans1D3" presStyleIdx="0" presStyleCnt="4"/>
      <dgm:spPr/>
      <dgm:t>
        <a:bodyPr/>
        <a:lstStyle/>
        <a:p>
          <a:endParaRPr lang="ru-RU"/>
        </a:p>
      </dgm:t>
    </dgm:pt>
    <dgm:pt modelId="{B3E9B0A0-7C6B-4397-AF97-66C18665EA00}" type="pres">
      <dgm:prSet presAssocID="{E87C186F-68F1-49E6-9F7D-2724AEE3771B}" presName="root2" presStyleCnt="0"/>
      <dgm:spPr/>
    </dgm:pt>
    <dgm:pt modelId="{1A55760F-43AA-4D70-9F4D-61A6E3B5D89C}" type="pres">
      <dgm:prSet presAssocID="{E87C186F-68F1-49E6-9F7D-2724AEE3771B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1441FC-55C6-47C6-9FF0-A026D51F66CC}" type="pres">
      <dgm:prSet presAssocID="{E87C186F-68F1-49E6-9F7D-2724AEE3771B}" presName="level3hierChild" presStyleCnt="0"/>
      <dgm:spPr/>
    </dgm:pt>
    <dgm:pt modelId="{BA1E7E0D-9D37-4DDC-9340-3B42558769E2}" type="pres">
      <dgm:prSet presAssocID="{02D5EA2F-FE13-42B4-ABB9-1CBC6E6476E9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96E6A8F4-F328-48C3-A8E2-A36146E609B9}" type="pres">
      <dgm:prSet presAssocID="{02D5EA2F-FE13-42B4-ABB9-1CBC6E6476E9}" presName="connTx" presStyleLbl="parChTrans1D3" presStyleIdx="1" presStyleCnt="4"/>
      <dgm:spPr/>
      <dgm:t>
        <a:bodyPr/>
        <a:lstStyle/>
        <a:p>
          <a:endParaRPr lang="ru-RU"/>
        </a:p>
      </dgm:t>
    </dgm:pt>
    <dgm:pt modelId="{D2EEB11C-45DC-47EE-94D8-9E914D0BF00C}" type="pres">
      <dgm:prSet presAssocID="{D2121492-EF2A-407F-BFD3-C8EC2DA89B23}" presName="root2" presStyleCnt="0"/>
      <dgm:spPr/>
    </dgm:pt>
    <dgm:pt modelId="{BCAD6DE4-DC25-47EF-ABB9-DA913BD1F82E}" type="pres">
      <dgm:prSet presAssocID="{D2121492-EF2A-407F-BFD3-C8EC2DA89B23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8BFFAC-8902-4135-9053-79B97EA344F4}" type="pres">
      <dgm:prSet presAssocID="{D2121492-EF2A-407F-BFD3-C8EC2DA89B23}" presName="level3hierChild" presStyleCnt="0"/>
      <dgm:spPr/>
    </dgm:pt>
    <dgm:pt modelId="{CB1C3BDD-D09E-4C5C-9614-B353A9F628CE}" type="pres">
      <dgm:prSet presAssocID="{2BF8D523-AE5E-4A66-BB9B-E1B3665014CF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686E872C-1250-4FC0-812F-CD77AE52E9BB}" type="pres">
      <dgm:prSet presAssocID="{2BF8D523-AE5E-4A66-BB9B-E1B3665014CF}" presName="connTx" presStyleLbl="parChTrans1D3" presStyleIdx="2" presStyleCnt="4"/>
      <dgm:spPr/>
      <dgm:t>
        <a:bodyPr/>
        <a:lstStyle/>
        <a:p>
          <a:endParaRPr lang="ru-RU"/>
        </a:p>
      </dgm:t>
    </dgm:pt>
    <dgm:pt modelId="{F79438AA-A481-4E8C-889A-89A2BB27D856}" type="pres">
      <dgm:prSet presAssocID="{6170F6E6-21D3-4F3F-A108-8BFE292A89E9}" presName="root2" presStyleCnt="0"/>
      <dgm:spPr/>
    </dgm:pt>
    <dgm:pt modelId="{DFB2BA48-3DA2-4CF1-98C4-A182A2CAF165}" type="pres">
      <dgm:prSet presAssocID="{6170F6E6-21D3-4F3F-A108-8BFE292A89E9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BDFACE-4A80-4222-A297-9F968CAC7E13}" type="pres">
      <dgm:prSet presAssocID="{6170F6E6-21D3-4F3F-A108-8BFE292A89E9}" presName="level3hierChild" presStyleCnt="0"/>
      <dgm:spPr/>
    </dgm:pt>
    <dgm:pt modelId="{47D1B290-E580-40C4-9EF7-11F918605795}" type="pres">
      <dgm:prSet presAssocID="{EE843E55-321C-4896-AA4C-64E228CE1328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613CB2E9-D921-45AB-89D6-A9E0DD028410}" type="pres">
      <dgm:prSet presAssocID="{EE843E55-321C-4896-AA4C-64E228CE1328}" presName="connTx" presStyleLbl="parChTrans1D2" presStyleIdx="1" presStyleCnt="2"/>
      <dgm:spPr/>
      <dgm:t>
        <a:bodyPr/>
        <a:lstStyle/>
        <a:p>
          <a:endParaRPr lang="ru-RU"/>
        </a:p>
      </dgm:t>
    </dgm:pt>
    <dgm:pt modelId="{E4052670-18DF-4922-809D-BF6D0066BD5C}" type="pres">
      <dgm:prSet presAssocID="{4DFFB312-6A9B-4A28-9600-4AEBABFDF670}" presName="root2" presStyleCnt="0"/>
      <dgm:spPr/>
    </dgm:pt>
    <dgm:pt modelId="{CBAABB69-B45E-43B0-9143-3919CCD160C5}" type="pres">
      <dgm:prSet presAssocID="{4DFFB312-6A9B-4A28-9600-4AEBABFDF67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75A740-B648-4DFC-B8CD-BAFC2A4FE13B}" type="pres">
      <dgm:prSet presAssocID="{4DFFB312-6A9B-4A28-9600-4AEBABFDF670}" presName="level3hierChild" presStyleCnt="0"/>
      <dgm:spPr/>
    </dgm:pt>
    <dgm:pt modelId="{310EFCCC-9D6E-429C-BB81-E54A41DC83FD}" type="pres">
      <dgm:prSet presAssocID="{52204971-1257-4F3D-9284-741E456E5D65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0A01101B-C69E-42C5-8445-82B3F09AA1BB}" type="pres">
      <dgm:prSet presAssocID="{52204971-1257-4F3D-9284-741E456E5D65}" presName="connTx" presStyleLbl="parChTrans1D3" presStyleIdx="3" presStyleCnt="4"/>
      <dgm:spPr/>
      <dgm:t>
        <a:bodyPr/>
        <a:lstStyle/>
        <a:p>
          <a:endParaRPr lang="ru-RU"/>
        </a:p>
      </dgm:t>
    </dgm:pt>
    <dgm:pt modelId="{5D9345FF-9CE0-4AD7-881A-D9DA1FF36051}" type="pres">
      <dgm:prSet presAssocID="{662D68AF-BE4B-44B6-A5E7-7FD270329650}" presName="root2" presStyleCnt="0"/>
      <dgm:spPr/>
    </dgm:pt>
    <dgm:pt modelId="{D2146D1C-9B9F-4E54-AE29-6208DEAA966D}" type="pres">
      <dgm:prSet presAssocID="{662D68AF-BE4B-44B6-A5E7-7FD270329650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AAC209-56CF-4FDC-8751-3B30D561D96A}" type="pres">
      <dgm:prSet presAssocID="{662D68AF-BE4B-44B6-A5E7-7FD270329650}" presName="level3hierChild" presStyleCnt="0"/>
      <dgm:spPr/>
    </dgm:pt>
  </dgm:ptLst>
  <dgm:cxnLst>
    <dgm:cxn modelId="{F594BC35-99D0-4175-8FB2-E121947A601A}" srcId="{F12E8F3D-F6B5-4AFF-AF49-1313E738999F}" destId="{4DFFB312-6A9B-4A28-9600-4AEBABFDF670}" srcOrd="1" destOrd="0" parTransId="{EE843E55-321C-4896-AA4C-64E228CE1328}" sibTransId="{CCEE0357-1112-4BC1-B080-D62DEE5DA208}"/>
    <dgm:cxn modelId="{95BA31C4-DC33-46BD-965F-9DCA33B50758}" type="presOf" srcId="{52204971-1257-4F3D-9284-741E456E5D65}" destId="{0A01101B-C69E-42C5-8445-82B3F09AA1BB}" srcOrd="1" destOrd="0" presId="urn:microsoft.com/office/officeart/2005/8/layout/hierarchy2"/>
    <dgm:cxn modelId="{7F5D89AF-7AA5-4F64-9F64-4430CD97E974}" type="presOf" srcId="{2BF8D523-AE5E-4A66-BB9B-E1B3665014CF}" destId="{686E872C-1250-4FC0-812F-CD77AE52E9BB}" srcOrd="1" destOrd="0" presId="urn:microsoft.com/office/officeart/2005/8/layout/hierarchy2"/>
    <dgm:cxn modelId="{7F95C771-630D-4F99-9BA3-4430974C1C46}" type="presOf" srcId="{7EE4C54E-975A-437B-BCBB-704C5A4EA443}" destId="{6BC57DE4-AFF5-4ACB-B299-73DEB91EAF90}" srcOrd="1" destOrd="0" presId="urn:microsoft.com/office/officeart/2005/8/layout/hierarchy2"/>
    <dgm:cxn modelId="{BA6B38C7-303C-4B45-B158-CFCE7FD6A921}" type="presOf" srcId="{C7D48BF2-FB35-4C23-B4F4-A2300C97EF9D}" destId="{0688044B-DA7D-476C-88AF-793A2C76D1B7}" srcOrd="1" destOrd="0" presId="urn:microsoft.com/office/officeart/2005/8/layout/hierarchy2"/>
    <dgm:cxn modelId="{AE6D10C3-4022-4C83-8497-EE4DB580DB29}" type="presOf" srcId="{E87C186F-68F1-49E6-9F7D-2724AEE3771B}" destId="{1A55760F-43AA-4D70-9F4D-61A6E3B5D89C}" srcOrd="0" destOrd="0" presId="urn:microsoft.com/office/officeart/2005/8/layout/hierarchy2"/>
    <dgm:cxn modelId="{108E33E6-D604-47C0-B4FE-A1167614867F}" type="presOf" srcId="{D2121492-EF2A-407F-BFD3-C8EC2DA89B23}" destId="{BCAD6DE4-DC25-47EF-ABB9-DA913BD1F82E}" srcOrd="0" destOrd="0" presId="urn:microsoft.com/office/officeart/2005/8/layout/hierarchy2"/>
    <dgm:cxn modelId="{BFCD1FC3-C9B9-4137-BA8E-4C7C68000529}" srcId="{C2189FC9-DA75-4C41-AD0E-ECC48087C329}" destId="{E87C186F-68F1-49E6-9F7D-2724AEE3771B}" srcOrd="0" destOrd="0" parTransId="{C7D48BF2-FB35-4C23-B4F4-A2300C97EF9D}" sibTransId="{DA36F1FB-906A-4B56-AB99-3FBFDE18A2E9}"/>
    <dgm:cxn modelId="{4C86917A-7164-400F-9F9C-9ED342454A79}" type="presOf" srcId="{EE843E55-321C-4896-AA4C-64E228CE1328}" destId="{613CB2E9-D921-45AB-89D6-A9E0DD028410}" srcOrd="1" destOrd="0" presId="urn:microsoft.com/office/officeart/2005/8/layout/hierarchy2"/>
    <dgm:cxn modelId="{500024DE-9205-4D6D-9802-D0BF736E5F52}" type="presOf" srcId="{52204971-1257-4F3D-9284-741E456E5D65}" destId="{310EFCCC-9D6E-429C-BB81-E54A41DC83FD}" srcOrd="0" destOrd="0" presId="urn:microsoft.com/office/officeart/2005/8/layout/hierarchy2"/>
    <dgm:cxn modelId="{5CEFD1AE-BF84-40B5-97CF-7E9E102145BC}" type="presOf" srcId="{6170F6E6-21D3-4F3F-A108-8BFE292A89E9}" destId="{DFB2BA48-3DA2-4CF1-98C4-A182A2CAF165}" srcOrd="0" destOrd="0" presId="urn:microsoft.com/office/officeart/2005/8/layout/hierarchy2"/>
    <dgm:cxn modelId="{334D4765-CEA0-41EE-853E-466A387AF7AF}" type="presOf" srcId="{83D6CC67-FC22-40F6-991E-0486E18C33E4}" destId="{4BBC8BA3-8B00-430E-8B5E-33D4F31DAF91}" srcOrd="0" destOrd="0" presId="urn:microsoft.com/office/officeart/2005/8/layout/hierarchy2"/>
    <dgm:cxn modelId="{51EDF155-05E9-443F-B625-17DF2A6E5F3B}" srcId="{83D6CC67-FC22-40F6-991E-0486E18C33E4}" destId="{F12E8F3D-F6B5-4AFF-AF49-1313E738999F}" srcOrd="0" destOrd="0" parTransId="{B103E869-E7DC-4EF0-A1D9-863826EB76E3}" sibTransId="{4FF3DAC7-727A-4482-A4C7-C1A6957D5C4E}"/>
    <dgm:cxn modelId="{CAA40E44-863B-48C4-85E8-A87D464DEEEF}" type="presOf" srcId="{02D5EA2F-FE13-42B4-ABB9-1CBC6E6476E9}" destId="{96E6A8F4-F328-48C3-A8E2-A36146E609B9}" srcOrd="1" destOrd="0" presId="urn:microsoft.com/office/officeart/2005/8/layout/hierarchy2"/>
    <dgm:cxn modelId="{68BC07A3-5137-4BA9-97BA-AF72CDD65005}" srcId="{C2189FC9-DA75-4C41-AD0E-ECC48087C329}" destId="{6170F6E6-21D3-4F3F-A108-8BFE292A89E9}" srcOrd="2" destOrd="0" parTransId="{2BF8D523-AE5E-4A66-BB9B-E1B3665014CF}" sibTransId="{486F5DB3-F2AE-4714-B52F-B0D90B2D6173}"/>
    <dgm:cxn modelId="{B76D71D4-7E95-4E6F-8F89-B07079E94EFF}" srcId="{C2189FC9-DA75-4C41-AD0E-ECC48087C329}" destId="{D2121492-EF2A-407F-BFD3-C8EC2DA89B23}" srcOrd="1" destOrd="0" parTransId="{02D5EA2F-FE13-42B4-ABB9-1CBC6E6476E9}" sibTransId="{2B64FEE1-3811-4F60-82CD-28C261664021}"/>
    <dgm:cxn modelId="{F0EE9C8A-CBDA-472F-BCFD-A300EB5A9E88}" type="presOf" srcId="{C2189FC9-DA75-4C41-AD0E-ECC48087C329}" destId="{D7EAC0BA-E576-47DC-BED1-246DC09EF65D}" srcOrd="0" destOrd="0" presId="urn:microsoft.com/office/officeart/2005/8/layout/hierarchy2"/>
    <dgm:cxn modelId="{1AFCC67F-C623-41F1-9390-77C4708E116E}" type="presOf" srcId="{2BF8D523-AE5E-4A66-BB9B-E1B3665014CF}" destId="{CB1C3BDD-D09E-4C5C-9614-B353A9F628CE}" srcOrd="0" destOrd="0" presId="urn:microsoft.com/office/officeart/2005/8/layout/hierarchy2"/>
    <dgm:cxn modelId="{5253EF1F-00AF-47BB-ABBE-5756A728F46F}" type="presOf" srcId="{C7D48BF2-FB35-4C23-B4F4-A2300C97EF9D}" destId="{4E0D7AD1-ADD7-407B-A8DB-E17536AA8710}" srcOrd="0" destOrd="0" presId="urn:microsoft.com/office/officeart/2005/8/layout/hierarchy2"/>
    <dgm:cxn modelId="{6F5530ED-53AE-45E3-814C-ECBB4C289A69}" type="presOf" srcId="{F12E8F3D-F6B5-4AFF-AF49-1313E738999F}" destId="{C7FBF23F-57D7-4AB1-8B97-2847467BFA7B}" srcOrd="0" destOrd="0" presId="urn:microsoft.com/office/officeart/2005/8/layout/hierarchy2"/>
    <dgm:cxn modelId="{C52F5514-EC45-4917-969C-0BA4FDB13AB2}" type="presOf" srcId="{02D5EA2F-FE13-42B4-ABB9-1CBC6E6476E9}" destId="{BA1E7E0D-9D37-4DDC-9340-3B42558769E2}" srcOrd="0" destOrd="0" presId="urn:microsoft.com/office/officeart/2005/8/layout/hierarchy2"/>
    <dgm:cxn modelId="{00B710A3-82BF-4E4C-A3EB-0A32F9A09112}" srcId="{4DFFB312-6A9B-4A28-9600-4AEBABFDF670}" destId="{662D68AF-BE4B-44B6-A5E7-7FD270329650}" srcOrd="0" destOrd="0" parTransId="{52204971-1257-4F3D-9284-741E456E5D65}" sibTransId="{B4C0A8D0-3028-4A37-B64D-733407DF20CE}"/>
    <dgm:cxn modelId="{C909A12E-88D7-49DE-BDAB-FEC92BA13682}" type="presOf" srcId="{4DFFB312-6A9B-4A28-9600-4AEBABFDF670}" destId="{CBAABB69-B45E-43B0-9143-3919CCD160C5}" srcOrd="0" destOrd="0" presId="urn:microsoft.com/office/officeart/2005/8/layout/hierarchy2"/>
    <dgm:cxn modelId="{35894E1D-EEEB-4DDA-B7A8-B3E2109E6A17}" srcId="{F12E8F3D-F6B5-4AFF-AF49-1313E738999F}" destId="{C2189FC9-DA75-4C41-AD0E-ECC48087C329}" srcOrd="0" destOrd="0" parTransId="{7EE4C54E-975A-437B-BCBB-704C5A4EA443}" sibTransId="{D01749CC-9CD8-4F29-9601-8ECFEFF9202C}"/>
    <dgm:cxn modelId="{42B4E525-B573-4A1E-BCC2-A968F112EF79}" type="presOf" srcId="{EE843E55-321C-4896-AA4C-64E228CE1328}" destId="{47D1B290-E580-40C4-9EF7-11F918605795}" srcOrd="0" destOrd="0" presId="urn:microsoft.com/office/officeart/2005/8/layout/hierarchy2"/>
    <dgm:cxn modelId="{0E13808E-E216-4FD8-B668-B46A5C500A91}" type="presOf" srcId="{7EE4C54E-975A-437B-BCBB-704C5A4EA443}" destId="{C86225AB-D6E0-497D-8012-B9C9E68FFB86}" srcOrd="0" destOrd="0" presId="urn:microsoft.com/office/officeart/2005/8/layout/hierarchy2"/>
    <dgm:cxn modelId="{3CD11943-FD95-453B-BA42-3BB08F7C616F}" type="presOf" srcId="{662D68AF-BE4B-44B6-A5E7-7FD270329650}" destId="{D2146D1C-9B9F-4E54-AE29-6208DEAA966D}" srcOrd="0" destOrd="0" presId="urn:microsoft.com/office/officeart/2005/8/layout/hierarchy2"/>
    <dgm:cxn modelId="{6007113A-6018-41A4-9FF5-7B922CBE6E36}" type="presParOf" srcId="{4BBC8BA3-8B00-430E-8B5E-33D4F31DAF91}" destId="{83B6D1F2-E0AC-4D99-9518-A4D94340074A}" srcOrd="0" destOrd="0" presId="urn:microsoft.com/office/officeart/2005/8/layout/hierarchy2"/>
    <dgm:cxn modelId="{D93231BD-4D9B-45EE-AF80-1C4D4069810A}" type="presParOf" srcId="{83B6D1F2-E0AC-4D99-9518-A4D94340074A}" destId="{C7FBF23F-57D7-4AB1-8B97-2847467BFA7B}" srcOrd="0" destOrd="0" presId="urn:microsoft.com/office/officeart/2005/8/layout/hierarchy2"/>
    <dgm:cxn modelId="{1FFB7521-C32E-4487-8A88-747257A2E277}" type="presParOf" srcId="{83B6D1F2-E0AC-4D99-9518-A4D94340074A}" destId="{F95A235C-5A2C-4B00-8E78-89DE0349C150}" srcOrd="1" destOrd="0" presId="urn:microsoft.com/office/officeart/2005/8/layout/hierarchy2"/>
    <dgm:cxn modelId="{01365186-6297-4BFD-BE50-4648181D9989}" type="presParOf" srcId="{F95A235C-5A2C-4B00-8E78-89DE0349C150}" destId="{C86225AB-D6E0-497D-8012-B9C9E68FFB86}" srcOrd="0" destOrd="0" presId="urn:microsoft.com/office/officeart/2005/8/layout/hierarchy2"/>
    <dgm:cxn modelId="{6B3AF691-0173-4EFA-84BB-4172F354B3C6}" type="presParOf" srcId="{C86225AB-D6E0-497D-8012-B9C9E68FFB86}" destId="{6BC57DE4-AFF5-4ACB-B299-73DEB91EAF90}" srcOrd="0" destOrd="0" presId="urn:microsoft.com/office/officeart/2005/8/layout/hierarchy2"/>
    <dgm:cxn modelId="{31D51801-023D-411B-98E0-180E3B4F01A1}" type="presParOf" srcId="{F95A235C-5A2C-4B00-8E78-89DE0349C150}" destId="{2630F60D-E6FB-4A8A-B027-F6FC159B297D}" srcOrd="1" destOrd="0" presId="urn:microsoft.com/office/officeart/2005/8/layout/hierarchy2"/>
    <dgm:cxn modelId="{31C6021F-4581-434B-B2EB-CE0C97E91CA2}" type="presParOf" srcId="{2630F60D-E6FB-4A8A-B027-F6FC159B297D}" destId="{D7EAC0BA-E576-47DC-BED1-246DC09EF65D}" srcOrd="0" destOrd="0" presId="urn:microsoft.com/office/officeart/2005/8/layout/hierarchy2"/>
    <dgm:cxn modelId="{5EA23635-BC98-4AF7-9310-ECFBBC628E82}" type="presParOf" srcId="{2630F60D-E6FB-4A8A-B027-F6FC159B297D}" destId="{335357EC-B14F-4E80-8E9D-0698A8FF9C56}" srcOrd="1" destOrd="0" presId="urn:microsoft.com/office/officeart/2005/8/layout/hierarchy2"/>
    <dgm:cxn modelId="{36DCD278-05B3-4942-B068-F1B2E17E242A}" type="presParOf" srcId="{335357EC-B14F-4E80-8E9D-0698A8FF9C56}" destId="{4E0D7AD1-ADD7-407B-A8DB-E17536AA8710}" srcOrd="0" destOrd="0" presId="urn:microsoft.com/office/officeart/2005/8/layout/hierarchy2"/>
    <dgm:cxn modelId="{D44454B0-7AC8-4712-A495-2A975AFCBED4}" type="presParOf" srcId="{4E0D7AD1-ADD7-407B-A8DB-E17536AA8710}" destId="{0688044B-DA7D-476C-88AF-793A2C76D1B7}" srcOrd="0" destOrd="0" presId="urn:microsoft.com/office/officeart/2005/8/layout/hierarchy2"/>
    <dgm:cxn modelId="{005D8523-478E-4B6E-B204-99D7BC9E9F9D}" type="presParOf" srcId="{335357EC-B14F-4E80-8E9D-0698A8FF9C56}" destId="{B3E9B0A0-7C6B-4397-AF97-66C18665EA00}" srcOrd="1" destOrd="0" presId="urn:microsoft.com/office/officeart/2005/8/layout/hierarchy2"/>
    <dgm:cxn modelId="{15D584E5-39FA-496E-889B-E707925CD648}" type="presParOf" srcId="{B3E9B0A0-7C6B-4397-AF97-66C18665EA00}" destId="{1A55760F-43AA-4D70-9F4D-61A6E3B5D89C}" srcOrd="0" destOrd="0" presId="urn:microsoft.com/office/officeart/2005/8/layout/hierarchy2"/>
    <dgm:cxn modelId="{33BF46C8-3C60-40C9-A6C1-5D1E7BDB3688}" type="presParOf" srcId="{B3E9B0A0-7C6B-4397-AF97-66C18665EA00}" destId="{021441FC-55C6-47C6-9FF0-A026D51F66CC}" srcOrd="1" destOrd="0" presId="urn:microsoft.com/office/officeart/2005/8/layout/hierarchy2"/>
    <dgm:cxn modelId="{7D084725-C820-4B99-8522-05D3CC1E2E47}" type="presParOf" srcId="{335357EC-B14F-4E80-8E9D-0698A8FF9C56}" destId="{BA1E7E0D-9D37-4DDC-9340-3B42558769E2}" srcOrd="2" destOrd="0" presId="urn:microsoft.com/office/officeart/2005/8/layout/hierarchy2"/>
    <dgm:cxn modelId="{4AEDC24E-1B6D-4EE2-A12A-279386CB5E60}" type="presParOf" srcId="{BA1E7E0D-9D37-4DDC-9340-3B42558769E2}" destId="{96E6A8F4-F328-48C3-A8E2-A36146E609B9}" srcOrd="0" destOrd="0" presId="urn:microsoft.com/office/officeart/2005/8/layout/hierarchy2"/>
    <dgm:cxn modelId="{1886A7C5-7864-40C3-8257-816597A6CDC1}" type="presParOf" srcId="{335357EC-B14F-4E80-8E9D-0698A8FF9C56}" destId="{D2EEB11C-45DC-47EE-94D8-9E914D0BF00C}" srcOrd="3" destOrd="0" presId="urn:microsoft.com/office/officeart/2005/8/layout/hierarchy2"/>
    <dgm:cxn modelId="{FD8F5C64-36D9-43E4-9762-5789E4DFAA3D}" type="presParOf" srcId="{D2EEB11C-45DC-47EE-94D8-9E914D0BF00C}" destId="{BCAD6DE4-DC25-47EF-ABB9-DA913BD1F82E}" srcOrd="0" destOrd="0" presId="urn:microsoft.com/office/officeart/2005/8/layout/hierarchy2"/>
    <dgm:cxn modelId="{663D22D5-02E2-4B7C-A861-251E0649C12F}" type="presParOf" srcId="{D2EEB11C-45DC-47EE-94D8-9E914D0BF00C}" destId="{BA8BFFAC-8902-4135-9053-79B97EA344F4}" srcOrd="1" destOrd="0" presId="urn:microsoft.com/office/officeart/2005/8/layout/hierarchy2"/>
    <dgm:cxn modelId="{D5E962DD-78BA-4A67-98B7-9C577E2FB88A}" type="presParOf" srcId="{335357EC-B14F-4E80-8E9D-0698A8FF9C56}" destId="{CB1C3BDD-D09E-4C5C-9614-B353A9F628CE}" srcOrd="4" destOrd="0" presId="urn:microsoft.com/office/officeart/2005/8/layout/hierarchy2"/>
    <dgm:cxn modelId="{1799B3D7-F978-4761-ACD7-850F248DD8C9}" type="presParOf" srcId="{CB1C3BDD-D09E-4C5C-9614-B353A9F628CE}" destId="{686E872C-1250-4FC0-812F-CD77AE52E9BB}" srcOrd="0" destOrd="0" presId="urn:microsoft.com/office/officeart/2005/8/layout/hierarchy2"/>
    <dgm:cxn modelId="{FA3490AC-2CDB-4670-8235-F20C79E537E2}" type="presParOf" srcId="{335357EC-B14F-4E80-8E9D-0698A8FF9C56}" destId="{F79438AA-A481-4E8C-889A-89A2BB27D856}" srcOrd="5" destOrd="0" presId="urn:microsoft.com/office/officeart/2005/8/layout/hierarchy2"/>
    <dgm:cxn modelId="{2CC4BAEF-07BC-45EA-95D9-85FDC2FF0C14}" type="presParOf" srcId="{F79438AA-A481-4E8C-889A-89A2BB27D856}" destId="{DFB2BA48-3DA2-4CF1-98C4-A182A2CAF165}" srcOrd="0" destOrd="0" presId="urn:microsoft.com/office/officeart/2005/8/layout/hierarchy2"/>
    <dgm:cxn modelId="{89536FD0-B713-46B5-87BA-62EEFC4AD8C9}" type="presParOf" srcId="{F79438AA-A481-4E8C-889A-89A2BB27D856}" destId="{1ABDFACE-4A80-4222-A297-9F968CAC7E13}" srcOrd="1" destOrd="0" presId="urn:microsoft.com/office/officeart/2005/8/layout/hierarchy2"/>
    <dgm:cxn modelId="{EBAEBC01-81E1-4747-B7E1-D0FAFDC6255C}" type="presParOf" srcId="{F95A235C-5A2C-4B00-8E78-89DE0349C150}" destId="{47D1B290-E580-40C4-9EF7-11F918605795}" srcOrd="2" destOrd="0" presId="urn:microsoft.com/office/officeart/2005/8/layout/hierarchy2"/>
    <dgm:cxn modelId="{F015323E-8A38-4AD0-A565-F0D0D1A0C68E}" type="presParOf" srcId="{47D1B290-E580-40C4-9EF7-11F918605795}" destId="{613CB2E9-D921-45AB-89D6-A9E0DD028410}" srcOrd="0" destOrd="0" presId="urn:microsoft.com/office/officeart/2005/8/layout/hierarchy2"/>
    <dgm:cxn modelId="{BFD857A1-703C-4F5F-B25D-37DE30D5FFA2}" type="presParOf" srcId="{F95A235C-5A2C-4B00-8E78-89DE0349C150}" destId="{E4052670-18DF-4922-809D-BF6D0066BD5C}" srcOrd="3" destOrd="0" presId="urn:microsoft.com/office/officeart/2005/8/layout/hierarchy2"/>
    <dgm:cxn modelId="{0789B408-DBD6-40BA-A5CE-A52386DA4637}" type="presParOf" srcId="{E4052670-18DF-4922-809D-BF6D0066BD5C}" destId="{CBAABB69-B45E-43B0-9143-3919CCD160C5}" srcOrd="0" destOrd="0" presId="urn:microsoft.com/office/officeart/2005/8/layout/hierarchy2"/>
    <dgm:cxn modelId="{6BD21B11-82C5-4FF5-B793-29368AA2774F}" type="presParOf" srcId="{E4052670-18DF-4922-809D-BF6D0066BD5C}" destId="{7675A740-B648-4DFC-B8CD-BAFC2A4FE13B}" srcOrd="1" destOrd="0" presId="urn:microsoft.com/office/officeart/2005/8/layout/hierarchy2"/>
    <dgm:cxn modelId="{F952C7AC-58EA-44FD-9B25-D548EC2EFBF4}" type="presParOf" srcId="{7675A740-B648-4DFC-B8CD-BAFC2A4FE13B}" destId="{310EFCCC-9D6E-429C-BB81-E54A41DC83FD}" srcOrd="0" destOrd="0" presId="urn:microsoft.com/office/officeart/2005/8/layout/hierarchy2"/>
    <dgm:cxn modelId="{D38C5CCA-4978-4BBC-AF08-A3BBEDF9850A}" type="presParOf" srcId="{310EFCCC-9D6E-429C-BB81-E54A41DC83FD}" destId="{0A01101B-C69E-42C5-8445-82B3F09AA1BB}" srcOrd="0" destOrd="0" presId="urn:microsoft.com/office/officeart/2005/8/layout/hierarchy2"/>
    <dgm:cxn modelId="{03E498A0-FFC8-4F70-90ED-3D6C5DD4E13D}" type="presParOf" srcId="{7675A740-B648-4DFC-B8CD-BAFC2A4FE13B}" destId="{5D9345FF-9CE0-4AD7-881A-D9DA1FF36051}" srcOrd="1" destOrd="0" presId="urn:microsoft.com/office/officeart/2005/8/layout/hierarchy2"/>
    <dgm:cxn modelId="{207484C8-6AF9-4190-9BFE-AE8C741DEC72}" type="presParOf" srcId="{5D9345FF-9CE0-4AD7-881A-D9DA1FF36051}" destId="{D2146D1C-9B9F-4E54-AE29-6208DEAA966D}" srcOrd="0" destOrd="0" presId="urn:microsoft.com/office/officeart/2005/8/layout/hierarchy2"/>
    <dgm:cxn modelId="{D5D203D3-9F56-4403-A894-FCB02E015DE0}" type="presParOf" srcId="{5D9345FF-9CE0-4AD7-881A-D9DA1FF36051}" destId="{D6AAC209-56CF-4FDC-8751-3B30D561D96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CD382D4-EA75-4703-9846-8335A8ADF71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F0420D-1603-4052-AB70-E90BF9A1CE16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u="sng" dirty="0" smtClean="0"/>
            <a:t>Теоретические методы:</a:t>
          </a:r>
          <a:endParaRPr lang="ru-RU" dirty="0" smtClean="0"/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4C16E874-9C10-4DF0-86A9-9ADC3924B8CD}" type="parTrans" cxnId="{87DFEE80-07B0-4F36-9CFC-0C9CFA5C295D}">
      <dgm:prSet/>
      <dgm:spPr/>
      <dgm:t>
        <a:bodyPr/>
        <a:lstStyle/>
        <a:p>
          <a:endParaRPr lang="ru-RU"/>
        </a:p>
      </dgm:t>
    </dgm:pt>
    <dgm:pt modelId="{9943E5E2-F29E-47B4-BD51-AD53E42B8DC2}" type="sibTrans" cxnId="{87DFEE80-07B0-4F36-9CFC-0C9CFA5C295D}">
      <dgm:prSet/>
      <dgm:spPr/>
      <dgm:t>
        <a:bodyPr/>
        <a:lstStyle/>
        <a:p>
          <a:endParaRPr lang="ru-RU"/>
        </a:p>
      </dgm:t>
    </dgm:pt>
    <dgm:pt modelId="{C50483EF-F83B-4378-812C-8B459F9DB574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i="1" dirty="0" smtClean="0"/>
            <a:t>Моделирование</a:t>
          </a:r>
          <a:endParaRPr lang="ru-RU" dirty="0" smtClean="0"/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39DF9F9-076D-45FD-8DB7-20CBEB63D82D}" type="parTrans" cxnId="{EE3A49EE-6464-4979-9DF7-6320B165AA11}">
      <dgm:prSet/>
      <dgm:spPr/>
      <dgm:t>
        <a:bodyPr/>
        <a:lstStyle/>
        <a:p>
          <a:endParaRPr lang="ru-RU"/>
        </a:p>
      </dgm:t>
    </dgm:pt>
    <dgm:pt modelId="{6DFB7FBB-5E3C-4380-BC8E-22EBD2E14FB9}" type="sibTrans" cxnId="{EE3A49EE-6464-4979-9DF7-6320B165AA11}">
      <dgm:prSet/>
      <dgm:spPr/>
      <dgm:t>
        <a:bodyPr/>
        <a:lstStyle/>
        <a:p>
          <a:endParaRPr lang="ru-RU"/>
        </a:p>
      </dgm:t>
    </dgm:pt>
    <dgm:pt modelId="{A04CB4B3-D81B-4B0D-85E2-7EC97A5DBB9F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i="1" dirty="0" smtClean="0"/>
            <a:t>Абстрагирование</a:t>
          </a:r>
          <a:endParaRPr lang="ru-RU" dirty="0" smtClean="0"/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ED67AE4-4C4C-42A8-9698-73023C2AEA6D}" type="parTrans" cxnId="{67619C1D-87D6-4CFE-AD17-2764C370D866}">
      <dgm:prSet/>
      <dgm:spPr/>
      <dgm:t>
        <a:bodyPr/>
        <a:lstStyle/>
        <a:p>
          <a:endParaRPr lang="ru-RU"/>
        </a:p>
      </dgm:t>
    </dgm:pt>
    <dgm:pt modelId="{63AEF87A-340D-4A88-8891-7A90A0844803}" type="sibTrans" cxnId="{67619C1D-87D6-4CFE-AD17-2764C370D866}">
      <dgm:prSet/>
      <dgm:spPr/>
      <dgm:t>
        <a:bodyPr/>
        <a:lstStyle/>
        <a:p>
          <a:endParaRPr lang="ru-RU"/>
        </a:p>
      </dgm:t>
    </dgm:pt>
    <dgm:pt modelId="{942490A4-2E51-41F4-A508-56030050B783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i="1" dirty="0" smtClean="0"/>
            <a:t>Анализ и синтез</a:t>
          </a:r>
          <a:endParaRPr lang="ru-RU" dirty="0" smtClean="0"/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CE82BAEA-6719-4B8F-9325-A1EFC85AD728}" type="parTrans" cxnId="{188217D0-0D73-40BD-9302-A11013B43794}">
      <dgm:prSet/>
      <dgm:spPr/>
      <dgm:t>
        <a:bodyPr/>
        <a:lstStyle/>
        <a:p>
          <a:endParaRPr lang="ru-RU"/>
        </a:p>
      </dgm:t>
    </dgm:pt>
    <dgm:pt modelId="{8D0AEA63-5898-42BA-8DB9-C773D8959DF7}" type="sibTrans" cxnId="{188217D0-0D73-40BD-9302-A11013B43794}">
      <dgm:prSet/>
      <dgm:spPr/>
      <dgm:t>
        <a:bodyPr/>
        <a:lstStyle/>
        <a:p>
          <a:endParaRPr lang="ru-RU"/>
        </a:p>
      </dgm:t>
    </dgm:pt>
    <dgm:pt modelId="{2C828E14-2674-4ECA-9454-B9630A86BBA4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Восхождение  </a:t>
          </a:r>
          <a:r>
            <a:rPr lang="ru-RU" i="1" dirty="0" smtClean="0"/>
            <a:t>от  абстрактного  к  конкретному </a:t>
          </a:r>
          <a:endParaRPr lang="ru-RU" dirty="0" smtClean="0"/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5E554C6B-AE8A-4DBA-9AB1-AF62CAD7B7AE}" type="parTrans" cxnId="{F28D48CA-88EB-49B9-9F89-572C0B3DBF9E}">
      <dgm:prSet/>
      <dgm:spPr/>
      <dgm:t>
        <a:bodyPr/>
        <a:lstStyle/>
        <a:p>
          <a:endParaRPr lang="ru-RU"/>
        </a:p>
      </dgm:t>
    </dgm:pt>
    <dgm:pt modelId="{84E68661-4F42-4EDC-83C6-9842D1E24F9C}" type="sibTrans" cxnId="{F28D48CA-88EB-49B9-9F89-572C0B3DBF9E}">
      <dgm:prSet/>
      <dgm:spPr/>
      <dgm:t>
        <a:bodyPr/>
        <a:lstStyle/>
        <a:p>
          <a:endParaRPr lang="ru-RU"/>
        </a:p>
      </dgm:t>
    </dgm:pt>
    <dgm:pt modelId="{E4B00698-6979-4359-B718-2F58D3486F2D}" type="pres">
      <dgm:prSet presAssocID="{3CD382D4-EA75-4703-9846-8335A8ADF71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29B8449-947B-4313-8CD5-2A38B98799E4}" type="pres">
      <dgm:prSet presAssocID="{2EF0420D-1603-4052-AB70-E90BF9A1CE16}" presName="hierRoot1" presStyleCnt="0">
        <dgm:presLayoutVars>
          <dgm:hierBranch val="init"/>
        </dgm:presLayoutVars>
      </dgm:prSet>
      <dgm:spPr/>
    </dgm:pt>
    <dgm:pt modelId="{B2794122-8640-496A-8942-D06AD114BB34}" type="pres">
      <dgm:prSet presAssocID="{2EF0420D-1603-4052-AB70-E90BF9A1CE16}" presName="rootComposite1" presStyleCnt="0"/>
      <dgm:spPr/>
    </dgm:pt>
    <dgm:pt modelId="{5249B7F0-E3F2-41F0-BB05-629C6CDE9F4D}" type="pres">
      <dgm:prSet presAssocID="{2EF0420D-1603-4052-AB70-E90BF9A1CE1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AB50CB-0331-4EE6-A082-40F05922A2DB}" type="pres">
      <dgm:prSet presAssocID="{2EF0420D-1603-4052-AB70-E90BF9A1CE1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5CBD2F5-B7F4-4EA8-B1D4-F7BFDB1EF154}" type="pres">
      <dgm:prSet presAssocID="{2EF0420D-1603-4052-AB70-E90BF9A1CE16}" presName="hierChild2" presStyleCnt="0"/>
      <dgm:spPr/>
    </dgm:pt>
    <dgm:pt modelId="{69B9018B-DB1A-437B-A634-CF94ED846B56}" type="pres">
      <dgm:prSet presAssocID="{F39DF9F9-076D-45FD-8DB7-20CBEB63D82D}" presName="Name37" presStyleLbl="parChTrans1D2" presStyleIdx="0" presStyleCnt="3"/>
      <dgm:spPr/>
      <dgm:t>
        <a:bodyPr/>
        <a:lstStyle/>
        <a:p>
          <a:endParaRPr lang="ru-RU"/>
        </a:p>
      </dgm:t>
    </dgm:pt>
    <dgm:pt modelId="{B89D3880-A6B2-45CB-B4BE-84756F928FAB}" type="pres">
      <dgm:prSet presAssocID="{C50483EF-F83B-4378-812C-8B459F9DB574}" presName="hierRoot2" presStyleCnt="0">
        <dgm:presLayoutVars>
          <dgm:hierBranch val="init"/>
        </dgm:presLayoutVars>
      </dgm:prSet>
      <dgm:spPr/>
    </dgm:pt>
    <dgm:pt modelId="{71E524B0-C5F5-4C84-A4D4-DFC0E4371414}" type="pres">
      <dgm:prSet presAssocID="{C50483EF-F83B-4378-812C-8B459F9DB574}" presName="rootComposite" presStyleCnt="0"/>
      <dgm:spPr/>
    </dgm:pt>
    <dgm:pt modelId="{97E54138-C0AE-400A-9E75-13D2DBBF7BE4}" type="pres">
      <dgm:prSet presAssocID="{C50483EF-F83B-4378-812C-8B459F9DB57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FCC090-5CAE-46A7-AE07-D023F28ECD76}" type="pres">
      <dgm:prSet presAssocID="{C50483EF-F83B-4378-812C-8B459F9DB574}" presName="rootConnector" presStyleLbl="node2" presStyleIdx="0" presStyleCnt="3"/>
      <dgm:spPr/>
      <dgm:t>
        <a:bodyPr/>
        <a:lstStyle/>
        <a:p>
          <a:endParaRPr lang="ru-RU"/>
        </a:p>
      </dgm:t>
    </dgm:pt>
    <dgm:pt modelId="{FEBA0207-DFD5-44FF-8470-D7E553D4911F}" type="pres">
      <dgm:prSet presAssocID="{C50483EF-F83B-4378-812C-8B459F9DB574}" presName="hierChild4" presStyleCnt="0"/>
      <dgm:spPr/>
    </dgm:pt>
    <dgm:pt modelId="{B5A74FBB-8F2F-4B9E-9A93-24E7A5414933}" type="pres">
      <dgm:prSet presAssocID="{C50483EF-F83B-4378-812C-8B459F9DB574}" presName="hierChild5" presStyleCnt="0"/>
      <dgm:spPr/>
    </dgm:pt>
    <dgm:pt modelId="{0382A424-A54A-4EC8-8EAB-41C4E6351780}" type="pres">
      <dgm:prSet presAssocID="{FED67AE4-4C4C-42A8-9698-73023C2AEA6D}" presName="Name37" presStyleLbl="parChTrans1D2" presStyleIdx="1" presStyleCnt="3"/>
      <dgm:spPr/>
      <dgm:t>
        <a:bodyPr/>
        <a:lstStyle/>
        <a:p>
          <a:endParaRPr lang="ru-RU"/>
        </a:p>
      </dgm:t>
    </dgm:pt>
    <dgm:pt modelId="{9BBC9B17-79D0-4218-9385-E4195C8D2E39}" type="pres">
      <dgm:prSet presAssocID="{A04CB4B3-D81B-4B0D-85E2-7EC97A5DBB9F}" presName="hierRoot2" presStyleCnt="0">
        <dgm:presLayoutVars>
          <dgm:hierBranch val="init"/>
        </dgm:presLayoutVars>
      </dgm:prSet>
      <dgm:spPr/>
    </dgm:pt>
    <dgm:pt modelId="{452AC3C3-F2C5-4B42-A803-D05419166A54}" type="pres">
      <dgm:prSet presAssocID="{A04CB4B3-D81B-4B0D-85E2-7EC97A5DBB9F}" presName="rootComposite" presStyleCnt="0"/>
      <dgm:spPr/>
    </dgm:pt>
    <dgm:pt modelId="{3B7223F5-36FE-4CDF-8DB6-9A55F0C05A38}" type="pres">
      <dgm:prSet presAssocID="{A04CB4B3-D81B-4B0D-85E2-7EC97A5DBB9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883F8C-C005-4110-AEC2-FFCD19D8AE4F}" type="pres">
      <dgm:prSet presAssocID="{A04CB4B3-D81B-4B0D-85E2-7EC97A5DBB9F}" presName="rootConnector" presStyleLbl="node2" presStyleIdx="1" presStyleCnt="3"/>
      <dgm:spPr/>
      <dgm:t>
        <a:bodyPr/>
        <a:lstStyle/>
        <a:p>
          <a:endParaRPr lang="ru-RU"/>
        </a:p>
      </dgm:t>
    </dgm:pt>
    <dgm:pt modelId="{8491D1F9-F7C2-4DD3-A49A-4BB7F138C41F}" type="pres">
      <dgm:prSet presAssocID="{A04CB4B3-D81B-4B0D-85E2-7EC97A5DBB9F}" presName="hierChild4" presStyleCnt="0"/>
      <dgm:spPr/>
    </dgm:pt>
    <dgm:pt modelId="{B520790D-60B9-40D9-BF0C-FE002CBACF66}" type="pres">
      <dgm:prSet presAssocID="{5E554C6B-AE8A-4DBA-9AB1-AF62CAD7B7AE}" presName="Name37" presStyleLbl="parChTrans1D3" presStyleIdx="0" presStyleCnt="1"/>
      <dgm:spPr/>
      <dgm:t>
        <a:bodyPr/>
        <a:lstStyle/>
        <a:p>
          <a:endParaRPr lang="ru-RU"/>
        </a:p>
      </dgm:t>
    </dgm:pt>
    <dgm:pt modelId="{B8935D46-124E-4FDD-BCB9-D5BC2DBBBC85}" type="pres">
      <dgm:prSet presAssocID="{2C828E14-2674-4ECA-9454-B9630A86BBA4}" presName="hierRoot2" presStyleCnt="0">
        <dgm:presLayoutVars>
          <dgm:hierBranch val="init"/>
        </dgm:presLayoutVars>
      </dgm:prSet>
      <dgm:spPr/>
    </dgm:pt>
    <dgm:pt modelId="{916F8194-6ACA-46E9-8914-A4CC96C906E4}" type="pres">
      <dgm:prSet presAssocID="{2C828E14-2674-4ECA-9454-B9630A86BBA4}" presName="rootComposite" presStyleCnt="0"/>
      <dgm:spPr/>
    </dgm:pt>
    <dgm:pt modelId="{74F42505-1480-416C-8701-C8C6400BDEB6}" type="pres">
      <dgm:prSet presAssocID="{2C828E14-2674-4ECA-9454-B9630A86BBA4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6F94B4-9CF2-4D73-989A-F8CD343B9CBC}" type="pres">
      <dgm:prSet presAssocID="{2C828E14-2674-4ECA-9454-B9630A86BBA4}" presName="rootConnector" presStyleLbl="node3" presStyleIdx="0" presStyleCnt="1"/>
      <dgm:spPr/>
      <dgm:t>
        <a:bodyPr/>
        <a:lstStyle/>
        <a:p>
          <a:endParaRPr lang="ru-RU"/>
        </a:p>
      </dgm:t>
    </dgm:pt>
    <dgm:pt modelId="{2A1D24A3-298F-4748-9DA8-DCB0EB51B0FB}" type="pres">
      <dgm:prSet presAssocID="{2C828E14-2674-4ECA-9454-B9630A86BBA4}" presName="hierChild4" presStyleCnt="0"/>
      <dgm:spPr/>
    </dgm:pt>
    <dgm:pt modelId="{4C394FA0-9AFD-4777-8B04-0F7920455FE0}" type="pres">
      <dgm:prSet presAssocID="{2C828E14-2674-4ECA-9454-B9630A86BBA4}" presName="hierChild5" presStyleCnt="0"/>
      <dgm:spPr/>
    </dgm:pt>
    <dgm:pt modelId="{895413D1-BD9D-4800-A83D-5DA099199CCF}" type="pres">
      <dgm:prSet presAssocID="{A04CB4B3-D81B-4B0D-85E2-7EC97A5DBB9F}" presName="hierChild5" presStyleCnt="0"/>
      <dgm:spPr/>
    </dgm:pt>
    <dgm:pt modelId="{461DDC75-4CAE-4FAD-8EE8-DDFDEBA84D3F}" type="pres">
      <dgm:prSet presAssocID="{CE82BAEA-6719-4B8F-9325-A1EFC85AD728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4FB6FAD-4BD1-4184-AE45-1FA0480B6EC6}" type="pres">
      <dgm:prSet presAssocID="{942490A4-2E51-41F4-A508-56030050B783}" presName="hierRoot2" presStyleCnt="0">
        <dgm:presLayoutVars>
          <dgm:hierBranch val="init"/>
        </dgm:presLayoutVars>
      </dgm:prSet>
      <dgm:spPr/>
    </dgm:pt>
    <dgm:pt modelId="{7D76C538-F1E9-4D76-88B8-0B12E38328D4}" type="pres">
      <dgm:prSet presAssocID="{942490A4-2E51-41F4-A508-56030050B783}" presName="rootComposite" presStyleCnt="0"/>
      <dgm:spPr/>
    </dgm:pt>
    <dgm:pt modelId="{BB846D44-17D5-467D-A173-9D71C82BD827}" type="pres">
      <dgm:prSet presAssocID="{942490A4-2E51-41F4-A508-56030050B78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6225AD-4F26-4671-8A61-FE61AAEC4A3C}" type="pres">
      <dgm:prSet presAssocID="{942490A4-2E51-41F4-A508-56030050B783}" presName="rootConnector" presStyleLbl="node2" presStyleIdx="2" presStyleCnt="3"/>
      <dgm:spPr/>
      <dgm:t>
        <a:bodyPr/>
        <a:lstStyle/>
        <a:p>
          <a:endParaRPr lang="ru-RU"/>
        </a:p>
      </dgm:t>
    </dgm:pt>
    <dgm:pt modelId="{BD313E00-004D-4A36-ABCE-6737785174F9}" type="pres">
      <dgm:prSet presAssocID="{942490A4-2E51-41F4-A508-56030050B783}" presName="hierChild4" presStyleCnt="0"/>
      <dgm:spPr/>
    </dgm:pt>
    <dgm:pt modelId="{DA419901-D150-40EA-9EDC-5C586E7E5348}" type="pres">
      <dgm:prSet presAssocID="{942490A4-2E51-41F4-A508-56030050B783}" presName="hierChild5" presStyleCnt="0"/>
      <dgm:spPr/>
    </dgm:pt>
    <dgm:pt modelId="{6F9D1DEB-B26D-45E3-B605-4455CBED23A9}" type="pres">
      <dgm:prSet presAssocID="{2EF0420D-1603-4052-AB70-E90BF9A1CE16}" presName="hierChild3" presStyleCnt="0"/>
      <dgm:spPr/>
    </dgm:pt>
  </dgm:ptLst>
  <dgm:cxnLst>
    <dgm:cxn modelId="{62074893-7785-4674-AA13-21BE61227B9C}" type="presOf" srcId="{942490A4-2E51-41F4-A508-56030050B783}" destId="{BB846D44-17D5-467D-A173-9D71C82BD827}" srcOrd="0" destOrd="0" presId="urn:microsoft.com/office/officeart/2005/8/layout/orgChart1"/>
    <dgm:cxn modelId="{DBE3AA2B-44D0-4B0F-BA5D-16BE3DFAC0B0}" type="presOf" srcId="{2EF0420D-1603-4052-AB70-E90BF9A1CE16}" destId="{5249B7F0-E3F2-41F0-BB05-629C6CDE9F4D}" srcOrd="0" destOrd="0" presId="urn:microsoft.com/office/officeart/2005/8/layout/orgChart1"/>
    <dgm:cxn modelId="{630904AA-476D-4DD8-B5DF-587925E97C71}" type="presOf" srcId="{2C828E14-2674-4ECA-9454-B9630A86BBA4}" destId="{246F94B4-9CF2-4D73-989A-F8CD343B9CBC}" srcOrd="1" destOrd="0" presId="urn:microsoft.com/office/officeart/2005/8/layout/orgChart1"/>
    <dgm:cxn modelId="{F28D48CA-88EB-49B9-9F89-572C0B3DBF9E}" srcId="{A04CB4B3-D81B-4B0D-85E2-7EC97A5DBB9F}" destId="{2C828E14-2674-4ECA-9454-B9630A86BBA4}" srcOrd="0" destOrd="0" parTransId="{5E554C6B-AE8A-4DBA-9AB1-AF62CAD7B7AE}" sibTransId="{84E68661-4F42-4EDC-83C6-9842D1E24F9C}"/>
    <dgm:cxn modelId="{67619C1D-87D6-4CFE-AD17-2764C370D866}" srcId="{2EF0420D-1603-4052-AB70-E90BF9A1CE16}" destId="{A04CB4B3-D81B-4B0D-85E2-7EC97A5DBB9F}" srcOrd="1" destOrd="0" parTransId="{FED67AE4-4C4C-42A8-9698-73023C2AEA6D}" sibTransId="{63AEF87A-340D-4A88-8891-7A90A0844803}"/>
    <dgm:cxn modelId="{99950421-EA9E-44DB-8F11-FD6A954CD69C}" type="presOf" srcId="{2EF0420D-1603-4052-AB70-E90BF9A1CE16}" destId="{D6AB50CB-0331-4EE6-A082-40F05922A2DB}" srcOrd="1" destOrd="0" presId="urn:microsoft.com/office/officeart/2005/8/layout/orgChart1"/>
    <dgm:cxn modelId="{C8223706-7649-4EE3-9ECE-7AC55570A113}" type="presOf" srcId="{C50483EF-F83B-4378-812C-8B459F9DB574}" destId="{97E54138-C0AE-400A-9E75-13D2DBBF7BE4}" srcOrd="0" destOrd="0" presId="urn:microsoft.com/office/officeart/2005/8/layout/orgChart1"/>
    <dgm:cxn modelId="{9D5B7C07-BFA0-443F-9A3C-AD11C874E277}" type="presOf" srcId="{5E554C6B-AE8A-4DBA-9AB1-AF62CAD7B7AE}" destId="{B520790D-60B9-40D9-BF0C-FE002CBACF66}" srcOrd="0" destOrd="0" presId="urn:microsoft.com/office/officeart/2005/8/layout/orgChart1"/>
    <dgm:cxn modelId="{B12AF02B-5AC1-4132-AA63-05C8817BAF4A}" type="presOf" srcId="{A04CB4B3-D81B-4B0D-85E2-7EC97A5DBB9F}" destId="{D4883F8C-C005-4110-AEC2-FFCD19D8AE4F}" srcOrd="1" destOrd="0" presId="urn:microsoft.com/office/officeart/2005/8/layout/orgChart1"/>
    <dgm:cxn modelId="{F08CEF74-B64B-43A5-89E5-7824EDA6E003}" type="presOf" srcId="{C50483EF-F83B-4378-812C-8B459F9DB574}" destId="{68FCC090-5CAE-46A7-AE07-D023F28ECD76}" srcOrd="1" destOrd="0" presId="urn:microsoft.com/office/officeart/2005/8/layout/orgChart1"/>
    <dgm:cxn modelId="{EE3A49EE-6464-4979-9DF7-6320B165AA11}" srcId="{2EF0420D-1603-4052-AB70-E90BF9A1CE16}" destId="{C50483EF-F83B-4378-812C-8B459F9DB574}" srcOrd="0" destOrd="0" parTransId="{F39DF9F9-076D-45FD-8DB7-20CBEB63D82D}" sibTransId="{6DFB7FBB-5E3C-4380-BC8E-22EBD2E14FB9}"/>
    <dgm:cxn modelId="{9274E646-EEF3-48EB-B3A0-E35E6380BC6C}" type="presOf" srcId="{CE82BAEA-6719-4B8F-9325-A1EFC85AD728}" destId="{461DDC75-4CAE-4FAD-8EE8-DDFDEBA84D3F}" srcOrd="0" destOrd="0" presId="urn:microsoft.com/office/officeart/2005/8/layout/orgChart1"/>
    <dgm:cxn modelId="{48F86EB6-7E83-46A9-A43C-E2A2597634A6}" type="presOf" srcId="{F39DF9F9-076D-45FD-8DB7-20CBEB63D82D}" destId="{69B9018B-DB1A-437B-A634-CF94ED846B56}" srcOrd="0" destOrd="0" presId="urn:microsoft.com/office/officeart/2005/8/layout/orgChart1"/>
    <dgm:cxn modelId="{70B2DDBC-BF3C-4922-AB1A-1B26E055A111}" type="presOf" srcId="{A04CB4B3-D81B-4B0D-85E2-7EC97A5DBB9F}" destId="{3B7223F5-36FE-4CDF-8DB6-9A55F0C05A38}" srcOrd="0" destOrd="0" presId="urn:microsoft.com/office/officeart/2005/8/layout/orgChart1"/>
    <dgm:cxn modelId="{8B85F786-B3F4-475A-8ED0-DA8DC0543D22}" type="presOf" srcId="{942490A4-2E51-41F4-A508-56030050B783}" destId="{F16225AD-4F26-4671-8A61-FE61AAEC4A3C}" srcOrd="1" destOrd="0" presId="urn:microsoft.com/office/officeart/2005/8/layout/orgChart1"/>
    <dgm:cxn modelId="{87DFEE80-07B0-4F36-9CFC-0C9CFA5C295D}" srcId="{3CD382D4-EA75-4703-9846-8335A8ADF717}" destId="{2EF0420D-1603-4052-AB70-E90BF9A1CE16}" srcOrd="0" destOrd="0" parTransId="{4C16E874-9C10-4DF0-86A9-9ADC3924B8CD}" sibTransId="{9943E5E2-F29E-47B4-BD51-AD53E42B8DC2}"/>
    <dgm:cxn modelId="{74988A86-1BC1-4E1D-B3B5-86097EBC78D3}" type="presOf" srcId="{2C828E14-2674-4ECA-9454-B9630A86BBA4}" destId="{74F42505-1480-416C-8701-C8C6400BDEB6}" srcOrd="0" destOrd="0" presId="urn:microsoft.com/office/officeart/2005/8/layout/orgChart1"/>
    <dgm:cxn modelId="{6C97786C-EE66-4787-8CF6-9B32577E31CC}" type="presOf" srcId="{FED67AE4-4C4C-42A8-9698-73023C2AEA6D}" destId="{0382A424-A54A-4EC8-8EAB-41C4E6351780}" srcOrd="0" destOrd="0" presId="urn:microsoft.com/office/officeart/2005/8/layout/orgChart1"/>
    <dgm:cxn modelId="{4811211D-E1D2-4244-8842-D499F38384C7}" type="presOf" srcId="{3CD382D4-EA75-4703-9846-8335A8ADF717}" destId="{E4B00698-6979-4359-B718-2F58D3486F2D}" srcOrd="0" destOrd="0" presId="urn:microsoft.com/office/officeart/2005/8/layout/orgChart1"/>
    <dgm:cxn modelId="{188217D0-0D73-40BD-9302-A11013B43794}" srcId="{2EF0420D-1603-4052-AB70-E90BF9A1CE16}" destId="{942490A4-2E51-41F4-A508-56030050B783}" srcOrd="2" destOrd="0" parTransId="{CE82BAEA-6719-4B8F-9325-A1EFC85AD728}" sibTransId="{8D0AEA63-5898-42BA-8DB9-C773D8959DF7}"/>
    <dgm:cxn modelId="{0C30E4B8-BB8E-4D34-8E61-1A2B43B120B2}" type="presParOf" srcId="{E4B00698-6979-4359-B718-2F58D3486F2D}" destId="{D29B8449-947B-4313-8CD5-2A38B98799E4}" srcOrd="0" destOrd="0" presId="urn:microsoft.com/office/officeart/2005/8/layout/orgChart1"/>
    <dgm:cxn modelId="{1AEE4946-AF5E-4762-B4DA-0AA0CDC38F34}" type="presParOf" srcId="{D29B8449-947B-4313-8CD5-2A38B98799E4}" destId="{B2794122-8640-496A-8942-D06AD114BB34}" srcOrd="0" destOrd="0" presId="urn:microsoft.com/office/officeart/2005/8/layout/orgChart1"/>
    <dgm:cxn modelId="{6A600FA5-D737-46D6-9860-2AD624717F56}" type="presParOf" srcId="{B2794122-8640-496A-8942-D06AD114BB34}" destId="{5249B7F0-E3F2-41F0-BB05-629C6CDE9F4D}" srcOrd="0" destOrd="0" presId="urn:microsoft.com/office/officeart/2005/8/layout/orgChart1"/>
    <dgm:cxn modelId="{3E082C6E-AC78-4A5C-B07F-6E42FAA0856C}" type="presParOf" srcId="{B2794122-8640-496A-8942-D06AD114BB34}" destId="{D6AB50CB-0331-4EE6-A082-40F05922A2DB}" srcOrd="1" destOrd="0" presId="urn:microsoft.com/office/officeart/2005/8/layout/orgChart1"/>
    <dgm:cxn modelId="{CF627FA1-E759-4CE5-9076-C030468353BB}" type="presParOf" srcId="{D29B8449-947B-4313-8CD5-2A38B98799E4}" destId="{65CBD2F5-B7F4-4EA8-B1D4-F7BFDB1EF154}" srcOrd="1" destOrd="0" presId="urn:microsoft.com/office/officeart/2005/8/layout/orgChart1"/>
    <dgm:cxn modelId="{03E38A2C-19E0-4C05-AF41-3F7333A4C0D9}" type="presParOf" srcId="{65CBD2F5-B7F4-4EA8-B1D4-F7BFDB1EF154}" destId="{69B9018B-DB1A-437B-A634-CF94ED846B56}" srcOrd="0" destOrd="0" presId="urn:microsoft.com/office/officeart/2005/8/layout/orgChart1"/>
    <dgm:cxn modelId="{87A89A18-CB87-4B96-843D-CB16F8626DB0}" type="presParOf" srcId="{65CBD2F5-B7F4-4EA8-B1D4-F7BFDB1EF154}" destId="{B89D3880-A6B2-45CB-B4BE-84756F928FAB}" srcOrd="1" destOrd="0" presId="urn:microsoft.com/office/officeart/2005/8/layout/orgChart1"/>
    <dgm:cxn modelId="{7E889F7F-06D5-41C3-8633-FF72CDED39D9}" type="presParOf" srcId="{B89D3880-A6B2-45CB-B4BE-84756F928FAB}" destId="{71E524B0-C5F5-4C84-A4D4-DFC0E4371414}" srcOrd="0" destOrd="0" presId="urn:microsoft.com/office/officeart/2005/8/layout/orgChart1"/>
    <dgm:cxn modelId="{FB794FE4-0A64-4C2C-889D-C1A1DA428CD4}" type="presParOf" srcId="{71E524B0-C5F5-4C84-A4D4-DFC0E4371414}" destId="{97E54138-C0AE-400A-9E75-13D2DBBF7BE4}" srcOrd="0" destOrd="0" presId="urn:microsoft.com/office/officeart/2005/8/layout/orgChart1"/>
    <dgm:cxn modelId="{F4A73A23-F7B8-4A8C-A6F7-088BE4D7C520}" type="presParOf" srcId="{71E524B0-C5F5-4C84-A4D4-DFC0E4371414}" destId="{68FCC090-5CAE-46A7-AE07-D023F28ECD76}" srcOrd="1" destOrd="0" presId="urn:microsoft.com/office/officeart/2005/8/layout/orgChart1"/>
    <dgm:cxn modelId="{649BC5D3-9064-48C4-8D76-7BD4123B424A}" type="presParOf" srcId="{B89D3880-A6B2-45CB-B4BE-84756F928FAB}" destId="{FEBA0207-DFD5-44FF-8470-D7E553D4911F}" srcOrd="1" destOrd="0" presId="urn:microsoft.com/office/officeart/2005/8/layout/orgChart1"/>
    <dgm:cxn modelId="{C69C1B05-3D09-4D1E-ABD7-9A0A6E83B508}" type="presParOf" srcId="{B89D3880-A6B2-45CB-B4BE-84756F928FAB}" destId="{B5A74FBB-8F2F-4B9E-9A93-24E7A5414933}" srcOrd="2" destOrd="0" presId="urn:microsoft.com/office/officeart/2005/8/layout/orgChart1"/>
    <dgm:cxn modelId="{7B7A8317-716F-4E28-B917-44266724E2C6}" type="presParOf" srcId="{65CBD2F5-B7F4-4EA8-B1D4-F7BFDB1EF154}" destId="{0382A424-A54A-4EC8-8EAB-41C4E6351780}" srcOrd="2" destOrd="0" presId="urn:microsoft.com/office/officeart/2005/8/layout/orgChart1"/>
    <dgm:cxn modelId="{6C0EAF57-6689-4D9A-A8CB-6AE784224C92}" type="presParOf" srcId="{65CBD2F5-B7F4-4EA8-B1D4-F7BFDB1EF154}" destId="{9BBC9B17-79D0-4218-9385-E4195C8D2E39}" srcOrd="3" destOrd="0" presId="urn:microsoft.com/office/officeart/2005/8/layout/orgChart1"/>
    <dgm:cxn modelId="{40888D5C-8C60-4CE4-B5E5-85F1BB59B1EA}" type="presParOf" srcId="{9BBC9B17-79D0-4218-9385-E4195C8D2E39}" destId="{452AC3C3-F2C5-4B42-A803-D05419166A54}" srcOrd="0" destOrd="0" presId="urn:microsoft.com/office/officeart/2005/8/layout/orgChart1"/>
    <dgm:cxn modelId="{3836BD3E-D1A5-49AC-A17A-1CFD9CB070C7}" type="presParOf" srcId="{452AC3C3-F2C5-4B42-A803-D05419166A54}" destId="{3B7223F5-36FE-4CDF-8DB6-9A55F0C05A38}" srcOrd="0" destOrd="0" presId="urn:microsoft.com/office/officeart/2005/8/layout/orgChart1"/>
    <dgm:cxn modelId="{FF196FBC-B6CB-4A7B-AB48-D421FF52D0F3}" type="presParOf" srcId="{452AC3C3-F2C5-4B42-A803-D05419166A54}" destId="{D4883F8C-C005-4110-AEC2-FFCD19D8AE4F}" srcOrd="1" destOrd="0" presId="urn:microsoft.com/office/officeart/2005/8/layout/orgChart1"/>
    <dgm:cxn modelId="{2E04121A-0A1F-417B-B40C-93150E76B94B}" type="presParOf" srcId="{9BBC9B17-79D0-4218-9385-E4195C8D2E39}" destId="{8491D1F9-F7C2-4DD3-A49A-4BB7F138C41F}" srcOrd="1" destOrd="0" presId="urn:microsoft.com/office/officeart/2005/8/layout/orgChart1"/>
    <dgm:cxn modelId="{A1E438A5-F062-463A-A3A9-871CC644BC5E}" type="presParOf" srcId="{8491D1F9-F7C2-4DD3-A49A-4BB7F138C41F}" destId="{B520790D-60B9-40D9-BF0C-FE002CBACF66}" srcOrd="0" destOrd="0" presId="urn:microsoft.com/office/officeart/2005/8/layout/orgChart1"/>
    <dgm:cxn modelId="{61041301-82AB-41CE-87A9-4F5853873800}" type="presParOf" srcId="{8491D1F9-F7C2-4DD3-A49A-4BB7F138C41F}" destId="{B8935D46-124E-4FDD-BCB9-D5BC2DBBBC85}" srcOrd="1" destOrd="0" presId="urn:microsoft.com/office/officeart/2005/8/layout/orgChart1"/>
    <dgm:cxn modelId="{AF004727-6198-426D-A3FE-B09220C61893}" type="presParOf" srcId="{B8935D46-124E-4FDD-BCB9-D5BC2DBBBC85}" destId="{916F8194-6ACA-46E9-8914-A4CC96C906E4}" srcOrd="0" destOrd="0" presId="urn:microsoft.com/office/officeart/2005/8/layout/orgChart1"/>
    <dgm:cxn modelId="{EE35C89C-FB3E-43ED-A491-20B06675E293}" type="presParOf" srcId="{916F8194-6ACA-46E9-8914-A4CC96C906E4}" destId="{74F42505-1480-416C-8701-C8C6400BDEB6}" srcOrd="0" destOrd="0" presId="urn:microsoft.com/office/officeart/2005/8/layout/orgChart1"/>
    <dgm:cxn modelId="{E0D82908-570E-4F45-BF12-F5273EEA02F8}" type="presParOf" srcId="{916F8194-6ACA-46E9-8914-A4CC96C906E4}" destId="{246F94B4-9CF2-4D73-989A-F8CD343B9CBC}" srcOrd="1" destOrd="0" presId="urn:microsoft.com/office/officeart/2005/8/layout/orgChart1"/>
    <dgm:cxn modelId="{2D2BAAFB-3E75-485F-B916-014ED25EB596}" type="presParOf" srcId="{B8935D46-124E-4FDD-BCB9-D5BC2DBBBC85}" destId="{2A1D24A3-298F-4748-9DA8-DCB0EB51B0FB}" srcOrd="1" destOrd="0" presId="urn:microsoft.com/office/officeart/2005/8/layout/orgChart1"/>
    <dgm:cxn modelId="{88159170-134A-4CFA-86F8-9C29C326AF72}" type="presParOf" srcId="{B8935D46-124E-4FDD-BCB9-D5BC2DBBBC85}" destId="{4C394FA0-9AFD-4777-8B04-0F7920455FE0}" srcOrd="2" destOrd="0" presId="urn:microsoft.com/office/officeart/2005/8/layout/orgChart1"/>
    <dgm:cxn modelId="{C683875D-49F7-4EDA-8CDD-E109988BA62C}" type="presParOf" srcId="{9BBC9B17-79D0-4218-9385-E4195C8D2E39}" destId="{895413D1-BD9D-4800-A83D-5DA099199CCF}" srcOrd="2" destOrd="0" presId="urn:microsoft.com/office/officeart/2005/8/layout/orgChart1"/>
    <dgm:cxn modelId="{6EB62701-0B04-4D0A-A7E6-F3D9023A6D0F}" type="presParOf" srcId="{65CBD2F5-B7F4-4EA8-B1D4-F7BFDB1EF154}" destId="{461DDC75-4CAE-4FAD-8EE8-DDFDEBA84D3F}" srcOrd="4" destOrd="0" presId="urn:microsoft.com/office/officeart/2005/8/layout/orgChart1"/>
    <dgm:cxn modelId="{AB7E1CE8-D87E-44BA-999E-51351231ACB2}" type="presParOf" srcId="{65CBD2F5-B7F4-4EA8-B1D4-F7BFDB1EF154}" destId="{C4FB6FAD-4BD1-4184-AE45-1FA0480B6EC6}" srcOrd="5" destOrd="0" presId="urn:microsoft.com/office/officeart/2005/8/layout/orgChart1"/>
    <dgm:cxn modelId="{3CCD3662-2926-4E9C-94C4-21E08C5C3A09}" type="presParOf" srcId="{C4FB6FAD-4BD1-4184-AE45-1FA0480B6EC6}" destId="{7D76C538-F1E9-4D76-88B8-0B12E38328D4}" srcOrd="0" destOrd="0" presId="urn:microsoft.com/office/officeart/2005/8/layout/orgChart1"/>
    <dgm:cxn modelId="{599E880F-C942-4846-957D-00E0BAC3F96C}" type="presParOf" srcId="{7D76C538-F1E9-4D76-88B8-0B12E38328D4}" destId="{BB846D44-17D5-467D-A173-9D71C82BD827}" srcOrd="0" destOrd="0" presId="urn:microsoft.com/office/officeart/2005/8/layout/orgChart1"/>
    <dgm:cxn modelId="{B77C1396-23F5-496E-8415-5EC7D082F9A2}" type="presParOf" srcId="{7D76C538-F1E9-4D76-88B8-0B12E38328D4}" destId="{F16225AD-4F26-4671-8A61-FE61AAEC4A3C}" srcOrd="1" destOrd="0" presId="urn:microsoft.com/office/officeart/2005/8/layout/orgChart1"/>
    <dgm:cxn modelId="{A251804E-4D89-4892-B9C1-B4E44EB5620C}" type="presParOf" srcId="{C4FB6FAD-4BD1-4184-AE45-1FA0480B6EC6}" destId="{BD313E00-004D-4A36-ABCE-6737785174F9}" srcOrd="1" destOrd="0" presId="urn:microsoft.com/office/officeart/2005/8/layout/orgChart1"/>
    <dgm:cxn modelId="{55CE866E-C609-47F8-B245-DB7A0316A220}" type="presParOf" srcId="{C4FB6FAD-4BD1-4184-AE45-1FA0480B6EC6}" destId="{DA419901-D150-40EA-9EDC-5C586E7E5348}" srcOrd="2" destOrd="0" presId="urn:microsoft.com/office/officeart/2005/8/layout/orgChart1"/>
    <dgm:cxn modelId="{F214080D-328A-46E4-8D0D-B3155DEF6E1C}" type="presParOf" srcId="{D29B8449-947B-4313-8CD5-2A38B98799E4}" destId="{6F9D1DEB-B26D-45E3-B605-4455CBED23A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E588C4-199E-4080-A086-BC9DE6B15F1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6BF946-91CC-43BE-8013-4AC019C09144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u="sng" dirty="0" smtClean="0"/>
            <a:t>Эмпирические методы.</a:t>
          </a:r>
          <a:endParaRPr lang="ru-RU" dirty="0" smtClean="0"/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553598E3-262A-4255-987E-CFC7C0D0B9E3}" type="parTrans" cxnId="{BABFEE6B-026F-4977-BF96-66BD82D4359A}">
      <dgm:prSet/>
      <dgm:spPr/>
      <dgm:t>
        <a:bodyPr/>
        <a:lstStyle/>
        <a:p>
          <a:endParaRPr lang="ru-RU"/>
        </a:p>
      </dgm:t>
    </dgm:pt>
    <dgm:pt modelId="{A8A66C65-15BE-4B7D-A709-0BA7A0004127}" type="sibTrans" cxnId="{BABFEE6B-026F-4977-BF96-66BD82D4359A}">
      <dgm:prSet/>
      <dgm:spPr/>
      <dgm:t>
        <a:bodyPr/>
        <a:lstStyle/>
        <a:p>
          <a:endParaRPr lang="ru-RU"/>
        </a:p>
      </dgm:t>
    </dgm:pt>
    <dgm:pt modelId="{EC57EEE6-9878-4ABA-B397-38D5AE08EEB7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i="1" dirty="0" smtClean="0"/>
            <a:t>наблюдение</a:t>
          </a:r>
          <a:endParaRPr lang="ru-RU" dirty="0" smtClean="0"/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97656B01-36B1-4624-9E82-1656B9517B2E}" type="parTrans" cxnId="{69B7935F-217D-4537-8E1F-69CE8CA53195}">
      <dgm:prSet/>
      <dgm:spPr/>
      <dgm:t>
        <a:bodyPr/>
        <a:lstStyle/>
        <a:p>
          <a:endParaRPr lang="ru-RU"/>
        </a:p>
      </dgm:t>
    </dgm:pt>
    <dgm:pt modelId="{6D535D1D-9829-4628-9DB3-930AE2949A25}" type="sibTrans" cxnId="{69B7935F-217D-4537-8E1F-69CE8CA53195}">
      <dgm:prSet/>
      <dgm:spPr/>
      <dgm:t>
        <a:bodyPr/>
        <a:lstStyle/>
        <a:p>
          <a:endParaRPr lang="ru-RU"/>
        </a:p>
      </dgm:t>
    </dgm:pt>
    <dgm:pt modelId="{0737E8AC-D6B0-404C-A5DD-0B403C50DE94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i="1" dirty="0" smtClean="0"/>
            <a:t>сравнение</a:t>
          </a:r>
          <a:endParaRPr lang="ru-RU" dirty="0" smtClean="0"/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B735C624-75A2-4129-B45A-DE6563797FEC}" type="parTrans" cxnId="{7CB3A340-9542-449B-A137-DB496FDF2F50}">
      <dgm:prSet/>
      <dgm:spPr/>
      <dgm:t>
        <a:bodyPr/>
        <a:lstStyle/>
        <a:p>
          <a:endParaRPr lang="ru-RU"/>
        </a:p>
      </dgm:t>
    </dgm:pt>
    <dgm:pt modelId="{1FE87900-553D-4252-A475-6C6853CE4285}" type="sibTrans" cxnId="{7CB3A340-9542-449B-A137-DB496FDF2F50}">
      <dgm:prSet/>
      <dgm:spPr/>
      <dgm:t>
        <a:bodyPr/>
        <a:lstStyle/>
        <a:p>
          <a:endParaRPr lang="ru-RU"/>
        </a:p>
      </dgm:t>
    </dgm:pt>
    <dgm:pt modelId="{53D492DC-4639-4B34-8E80-1F27F72E0CA0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i="1" dirty="0" smtClean="0"/>
            <a:t>эксперимент</a:t>
          </a:r>
          <a:endParaRPr lang="ru-RU" dirty="0" smtClean="0"/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7E78277C-9A2E-4C16-A0BA-951B3881373F}" type="parTrans" cxnId="{25D71D35-F567-4DB6-BFC6-39D8C62A3D8B}">
      <dgm:prSet/>
      <dgm:spPr/>
      <dgm:t>
        <a:bodyPr/>
        <a:lstStyle/>
        <a:p>
          <a:endParaRPr lang="ru-RU"/>
        </a:p>
      </dgm:t>
    </dgm:pt>
    <dgm:pt modelId="{9051DCFC-7A95-472D-BA60-025597C4054C}" type="sibTrans" cxnId="{25D71D35-F567-4DB6-BFC6-39D8C62A3D8B}">
      <dgm:prSet/>
      <dgm:spPr/>
      <dgm:t>
        <a:bodyPr/>
        <a:lstStyle/>
        <a:p>
          <a:endParaRPr lang="ru-RU"/>
        </a:p>
      </dgm:t>
    </dgm:pt>
    <dgm:pt modelId="{A5EA04AB-C8F2-4A41-8047-CF2AA37BF72D}" type="pres">
      <dgm:prSet presAssocID="{6FE588C4-199E-4080-A086-BC9DE6B15F1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D48D24C-79C9-4D19-923C-AC7A37F864A1}" type="pres">
      <dgm:prSet presAssocID="{8F6BF946-91CC-43BE-8013-4AC019C09144}" presName="hierRoot1" presStyleCnt="0">
        <dgm:presLayoutVars>
          <dgm:hierBranch val="init"/>
        </dgm:presLayoutVars>
      </dgm:prSet>
      <dgm:spPr/>
    </dgm:pt>
    <dgm:pt modelId="{C16C035D-9242-419F-A977-1F750A09F57A}" type="pres">
      <dgm:prSet presAssocID="{8F6BF946-91CC-43BE-8013-4AC019C09144}" presName="rootComposite1" presStyleCnt="0"/>
      <dgm:spPr/>
    </dgm:pt>
    <dgm:pt modelId="{63134D7A-CFD3-483C-97FA-673DD4C48106}" type="pres">
      <dgm:prSet presAssocID="{8F6BF946-91CC-43BE-8013-4AC019C0914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9E6DC2-AE29-41F4-95A4-DBFEC749717F}" type="pres">
      <dgm:prSet presAssocID="{8F6BF946-91CC-43BE-8013-4AC019C0914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F49D297-FB73-43D9-A550-D62BF1E530D9}" type="pres">
      <dgm:prSet presAssocID="{8F6BF946-91CC-43BE-8013-4AC019C09144}" presName="hierChild2" presStyleCnt="0"/>
      <dgm:spPr/>
    </dgm:pt>
    <dgm:pt modelId="{98E3F2C1-68D2-4743-89EC-36A9693E5E55}" type="pres">
      <dgm:prSet presAssocID="{97656B01-36B1-4624-9E82-1656B9517B2E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6ADE620-F931-485F-8DF0-C3CCF01FA349}" type="pres">
      <dgm:prSet presAssocID="{EC57EEE6-9878-4ABA-B397-38D5AE08EEB7}" presName="hierRoot2" presStyleCnt="0">
        <dgm:presLayoutVars>
          <dgm:hierBranch val="init"/>
        </dgm:presLayoutVars>
      </dgm:prSet>
      <dgm:spPr/>
    </dgm:pt>
    <dgm:pt modelId="{1C2BEB98-5204-445A-9EBA-A7B67851CDE2}" type="pres">
      <dgm:prSet presAssocID="{EC57EEE6-9878-4ABA-B397-38D5AE08EEB7}" presName="rootComposite" presStyleCnt="0"/>
      <dgm:spPr/>
    </dgm:pt>
    <dgm:pt modelId="{7CF0FF17-1FF1-4C19-9B32-973844F1F271}" type="pres">
      <dgm:prSet presAssocID="{EC57EEE6-9878-4ABA-B397-38D5AE08EEB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919321-FCD9-417E-808D-8DBFEE078C78}" type="pres">
      <dgm:prSet presAssocID="{EC57EEE6-9878-4ABA-B397-38D5AE08EEB7}" presName="rootConnector" presStyleLbl="node2" presStyleIdx="0" presStyleCnt="3"/>
      <dgm:spPr/>
      <dgm:t>
        <a:bodyPr/>
        <a:lstStyle/>
        <a:p>
          <a:endParaRPr lang="ru-RU"/>
        </a:p>
      </dgm:t>
    </dgm:pt>
    <dgm:pt modelId="{28D649E5-6ACB-4C97-ADC9-B5696062FB18}" type="pres">
      <dgm:prSet presAssocID="{EC57EEE6-9878-4ABA-B397-38D5AE08EEB7}" presName="hierChild4" presStyleCnt="0"/>
      <dgm:spPr/>
    </dgm:pt>
    <dgm:pt modelId="{3E3956CC-B2A9-4BEF-8B8D-E23E04E70447}" type="pres">
      <dgm:prSet presAssocID="{EC57EEE6-9878-4ABA-B397-38D5AE08EEB7}" presName="hierChild5" presStyleCnt="0"/>
      <dgm:spPr/>
    </dgm:pt>
    <dgm:pt modelId="{C8023362-3AF2-45F3-9D45-549945E3423E}" type="pres">
      <dgm:prSet presAssocID="{B735C624-75A2-4129-B45A-DE6563797FEC}" presName="Name37" presStyleLbl="parChTrans1D2" presStyleIdx="1" presStyleCnt="3"/>
      <dgm:spPr/>
      <dgm:t>
        <a:bodyPr/>
        <a:lstStyle/>
        <a:p>
          <a:endParaRPr lang="ru-RU"/>
        </a:p>
      </dgm:t>
    </dgm:pt>
    <dgm:pt modelId="{24A25B20-1E10-45F5-AEB3-5E6EB8A19AFA}" type="pres">
      <dgm:prSet presAssocID="{0737E8AC-D6B0-404C-A5DD-0B403C50DE94}" presName="hierRoot2" presStyleCnt="0">
        <dgm:presLayoutVars>
          <dgm:hierBranch val="init"/>
        </dgm:presLayoutVars>
      </dgm:prSet>
      <dgm:spPr/>
    </dgm:pt>
    <dgm:pt modelId="{D4FB2D13-BC67-4117-8220-715665A954CE}" type="pres">
      <dgm:prSet presAssocID="{0737E8AC-D6B0-404C-A5DD-0B403C50DE94}" presName="rootComposite" presStyleCnt="0"/>
      <dgm:spPr/>
    </dgm:pt>
    <dgm:pt modelId="{97627CE4-B108-4953-B709-B1FEEC6D38AC}" type="pres">
      <dgm:prSet presAssocID="{0737E8AC-D6B0-404C-A5DD-0B403C50DE9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BABED9-B49D-442A-912A-22F9D2429CF3}" type="pres">
      <dgm:prSet presAssocID="{0737E8AC-D6B0-404C-A5DD-0B403C50DE94}" presName="rootConnector" presStyleLbl="node2" presStyleIdx="1" presStyleCnt="3"/>
      <dgm:spPr/>
      <dgm:t>
        <a:bodyPr/>
        <a:lstStyle/>
        <a:p>
          <a:endParaRPr lang="ru-RU"/>
        </a:p>
      </dgm:t>
    </dgm:pt>
    <dgm:pt modelId="{07FCA6D2-A366-484B-993F-FED58ED9E92B}" type="pres">
      <dgm:prSet presAssocID="{0737E8AC-D6B0-404C-A5DD-0B403C50DE94}" presName="hierChild4" presStyleCnt="0"/>
      <dgm:spPr/>
    </dgm:pt>
    <dgm:pt modelId="{C0EAD09D-1181-40D0-9810-7651AF1DEC37}" type="pres">
      <dgm:prSet presAssocID="{0737E8AC-D6B0-404C-A5DD-0B403C50DE94}" presName="hierChild5" presStyleCnt="0"/>
      <dgm:spPr/>
    </dgm:pt>
    <dgm:pt modelId="{A6311D35-B404-45DB-AF9B-0E65BD915A71}" type="pres">
      <dgm:prSet presAssocID="{7E78277C-9A2E-4C16-A0BA-951B3881373F}" presName="Name37" presStyleLbl="parChTrans1D2" presStyleIdx="2" presStyleCnt="3"/>
      <dgm:spPr/>
      <dgm:t>
        <a:bodyPr/>
        <a:lstStyle/>
        <a:p>
          <a:endParaRPr lang="ru-RU"/>
        </a:p>
      </dgm:t>
    </dgm:pt>
    <dgm:pt modelId="{630B6AA6-A9F3-4279-840C-CEDBD5C7080A}" type="pres">
      <dgm:prSet presAssocID="{53D492DC-4639-4B34-8E80-1F27F72E0CA0}" presName="hierRoot2" presStyleCnt="0">
        <dgm:presLayoutVars>
          <dgm:hierBranch val="init"/>
        </dgm:presLayoutVars>
      </dgm:prSet>
      <dgm:spPr/>
    </dgm:pt>
    <dgm:pt modelId="{C145BF11-226A-4D9B-BFB9-D39D3CED69C7}" type="pres">
      <dgm:prSet presAssocID="{53D492DC-4639-4B34-8E80-1F27F72E0CA0}" presName="rootComposite" presStyleCnt="0"/>
      <dgm:spPr/>
    </dgm:pt>
    <dgm:pt modelId="{F662E904-6EF2-4CCF-AA5F-6BA41CCF2E93}" type="pres">
      <dgm:prSet presAssocID="{53D492DC-4639-4B34-8E80-1F27F72E0CA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95A7C8-491C-478C-AA76-3569679DD270}" type="pres">
      <dgm:prSet presAssocID="{53D492DC-4639-4B34-8E80-1F27F72E0CA0}" presName="rootConnector" presStyleLbl="node2" presStyleIdx="2" presStyleCnt="3"/>
      <dgm:spPr/>
      <dgm:t>
        <a:bodyPr/>
        <a:lstStyle/>
        <a:p>
          <a:endParaRPr lang="ru-RU"/>
        </a:p>
      </dgm:t>
    </dgm:pt>
    <dgm:pt modelId="{3409320D-201C-4912-933D-790F2E51A622}" type="pres">
      <dgm:prSet presAssocID="{53D492DC-4639-4B34-8E80-1F27F72E0CA0}" presName="hierChild4" presStyleCnt="0"/>
      <dgm:spPr/>
    </dgm:pt>
    <dgm:pt modelId="{EC96D8D7-944F-4342-AE89-E4FBFE8D85B3}" type="pres">
      <dgm:prSet presAssocID="{53D492DC-4639-4B34-8E80-1F27F72E0CA0}" presName="hierChild5" presStyleCnt="0"/>
      <dgm:spPr/>
    </dgm:pt>
    <dgm:pt modelId="{4883017A-9D94-4F38-89EA-17A1A26108E6}" type="pres">
      <dgm:prSet presAssocID="{8F6BF946-91CC-43BE-8013-4AC019C09144}" presName="hierChild3" presStyleCnt="0"/>
      <dgm:spPr/>
    </dgm:pt>
  </dgm:ptLst>
  <dgm:cxnLst>
    <dgm:cxn modelId="{112A9507-21CE-480A-B98E-A5F4D2F6C66C}" type="presOf" srcId="{EC57EEE6-9878-4ABA-B397-38D5AE08EEB7}" destId="{7CF0FF17-1FF1-4C19-9B32-973844F1F271}" srcOrd="0" destOrd="0" presId="urn:microsoft.com/office/officeart/2005/8/layout/orgChart1"/>
    <dgm:cxn modelId="{4E75230E-C585-40AD-9E93-C578F293787D}" type="presOf" srcId="{EC57EEE6-9878-4ABA-B397-38D5AE08EEB7}" destId="{8B919321-FCD9-417E-808D-8DBFEE078C78}" srcOrd="1" destOrd="0" presId="urn:microsoft.com/office/officeart/2005/8/layout/orgChart1"/>
    <dgm:cxn modelId="{D1D84449-2883-479F-8D45-B5EFF81FBEE0}" type="presOf" srcId="{8F6BF946-91CC-43BE-8013-4AC019C09144}" destId="{63134D7A-CFD3-483C-97FA-673DD4C48106}" srcOrd="0" destOrd="0" presId="urn:microsoft.com/office/officeart/2005/8/layout/orgChart1"/>
    <dgm:cxn modelId="{6A7692EB-B9F7-47D7-A20B-BAEFD4102885}" type="presOf" srcId="{B735C624-75A2-4129-B45A-DE6563797FEC}" destId="{C8023362-3AF2-45F3-9D45-549945E3423E}" srcOrd="0" destOrd="0" presId="urn:microsoft.com/office/officeart/2005/8/layout/orgChart1"/>
    <dgm:cxn modelId="{AC62EA04-65E7-458F-AB76-A69CAC0B28FC}" type="presOf" srcId="{7E78277C-9A2E-4C16-A0BA-951B3881373F}" destId="{A6311D35-B404-45DB-AF9B-0E65BD915A71}" srcOrd="0" destOrd="0" presId="urn:microsoft.com/office/officeart/2005/8/layout/orgChart1"/>
    <dgm:cxn modelId="{7CB3A340-9542-449B-A137-DB496FDF2F50}" srcId="{8F6BF946-91CC-43BE-8013-4AC019C09144}" destId="{0737E8AC-D6B0-404C-A5DD-0B403C50DE94}" srcOrd="1" destOrd="0" parTransId="{B735C624-75A2-4129-B45A-DE6563797FEC}" sibTransId="{1FE87900-553D-4252-A475-6C6853CE4285}"/>
    <dgm:cxn modelId="{5511D182-DC50-463E-A974-8E995A85B9E7}" type="presOf" srcId="{0737E8AC-D6B0-404C-A5DD-0B403C50DE94}" destId="{56BABED9-B49D-442A-912A-22F9D2429CF3}" srcOrd="1" destOrd="0" presId="urn:microsoft.com/office/officeart/2005/8/layout/orgChart1"/>
    <dgm:cxn modelId="{694811AE-36A8-4426-ABD8-F99DCB6A3438}" type="presOf" srcId="{53D492DC-4639-4B34-8E80-1F27F72E0CA0}" destId="{F662E904-6EF2-4CCF-AA5F-6BA41CCF2E93}" srcOrd="0" destOrd="0" presId="urn:microsoft.com/office/officeart/2005/8/layout/orgChart1"/>
    <dgm:cxn modelId="{25D71D35-F567-4DB6-BFC6-39D8C62A3D8B}" srcId="{8F6BF946-91CC-43BE-8013-4AC019C09144}" destId="{53D492DC-4639-4B34-8E80-1F27F72E0CA0}" srcOrd="2" destOrd="0" parTransId="{7E78277C-9A2E-4C16-A0BA-951B3881373F}" sibTransId="{9051DCFC-7A95-472D-BA60-025597C4054C}"/>
    <dgm:cxn modelId="{704D723E-B803-4D6E-A83E-79B0B0B18C62}" type="presOf" srcId="{6FE588C4-199E-4080-A086-BC9DE6B15F1F}" destId="{A5EA04AB-C8F2-4A41-8047-CF2AA37BF72D}" srcOrd="0" destOrd="0" presId="urn:microsoft.com/office/officeart/2005/8/layout/orgChart1"/>
    <dgm:cxn modelId="{BABFEE6B-026F-4977-BF96-66BD82D4359A}" srcId="{6FE588C4-199E-4080-A086-BC9DE6B15F1F}" destId="{8F6BF946-91CC-43BE-8013-4AC019C09144}" srcOrd="0" destOrd="0" parTransId="{553598E3-262A-4255-987E-CFC7C0D0B9E3}" sibTransId="{A8A66C65-15BE-4B7D-A709-0BA7A0004127}"/>
    <dgm:cxn modelId="{9260A9D6-2870-4FDF-96F7-D39BEEAC4B3E}" type="presOf" srcId="{0737E8AC-D6B0-404C-A5DD-0B403C50DE94}" destId="{97627CE4-B108-4953-B709-B1FEEC6D38AC}" srcOrd="0" destOrd="0" presId="urn:microsoft.com/office/officeart/2005/8/layout/orgChart1"/>
    <dgm:cxn modelId="{40480C0B-8F12-4D79-B0F7-40144F4FE0C0}" type="presOf" srcId="{53D492DC-4639-4B34-8E80-1F27F72E0CA0}" destId="{EB95A7C8-491C-478C-AA76-3569679DD270}" srcOrd="1" destOrd="0" presId="urn:microsoft.com/office/officeart/2005/8/layout/orgChart1"/>
    <dgm:cxn modelId="{2C348934-8A84-496E-91B0-BDE7D81512FB}" type="presOf" srcId="{8F6BF946-91CC-43BE-8013-4AC019C09144}" destId="{C09E6DC2-AE29-41F4-95A4-DBFEC749717F}" srcOrd="1" destOrd="0" presId="urn:microsoft.com/office/officeart/2005/8/layout/orgChart1"/>
    <dgm:cxn modelId="{464A7415-4AFE-44AE-941E-75CFB829499E}" type="presOf" srcId="{97656B01-36B1-4624-9E82-1656B9517B2E}" destId="{98E3F2C1-68D2-4743-89EC-36A9693E5E55}" srcOrd="0" destOrd="0" presId="urn:microsoft.com/office/officeart/2005/8/layout/orgChart1"/>
    <dgm:cxn modelId="{69B7935F-217D-4537-8E1F-69CE8CA53195}" srcId="{8F6BF946-91CC-43BE-8013-4AC019C09144}" destId="{EC57EEE6-9878-4ABA-B397-38D5AE08EEB7}" srcOrd="0" destOrd="0" parTransId="{97656B01-36B1-4624-9E82-1656B9517B2E}" sibTransId="{6D535D1D-9829-4628-9DB3-930AE2949A25}"/>
    <dgm:cxn modelId="{3B1EDBFB-B3FD-4C56-B77B-B5B09ACBD9F0}" type="presParOf" srcId="{A5EA04AB-C8F2-4A41-8047-CF2AA37BF72D}" destId="{DD48D24C-79C9-4D19-923C-AC7A37F864A1}" srcOrd="0" destOrd="0" presId="urn:microsoft.com/office/officeart/2005/8/layout/orgChart1"/>
    <dgm:cxn modelId="{B055246B-A191-4BBE-A678-533FABD2433A}" type="presParOf" srcId="{DD48D24C-79C9-4D19-923C-AC7A37F864A1}" destId="{C16C035D-9242-419F-A977-1F750A09F57A}" srcOrd="0" destOrd="0" presId="urn:microsoft.com/office/officeart/2005/8/layout/orgChart1"/>
    <dgm:cxn modelId="{F44AAB44-09DD-43E4-B1DC-0EEF524D0F6E}" type="presParOf" srcId="{C16C035D-9242-419F-A977-1F750A09F57A}" destId="{63134D7A-CFD3-483C-97FA-673DD4C48106}" srcOrd="0" destOrd="0" presId="urn:microsoft.com/office/officeart/2005/8/layout/orgChart1"/>
    <dgm:cxn modelId="{593E1248-E800-4400-9C0B-4954DEB19955}" type="presParOf" srcId="{C16C035D-9242-419F-A977-1F750A09F57A}" destId="{C09E6DC2-AE29-41F4-95A4-DBFEC749717F}" srcOrd="1" destOrd="0" presId="urn:microsoft.com/office/officeart/2005/8/layout/orgChart1"/>
    <dgm:cxn modelId="{FCD41E78-3C98-42B3-ADFD-3B3DC1FB8974}" type="presParOf" srcId="{DD48D24C-79C9-4D19-923C-AC7A37F864A1}" destId="{6F49D297-FB73-43D9-A550-D62BF1E530D9}" srcOrd="1" destOrd="0" presId="urn:microsoft.com/office/officeart/2005/8/layout/orgChart1"/>
    <dgm:cxn modelId="{DE957BA6-8932-4BFD-8010-77583F66CE86}" type="presParOf" srcId="{6F49D297-FB73-43D9-A550-D62BF1E530D9}" destId="{98E3F2C1-68D2-4743-89EC-36A9693E5E55}" srcOrd="0" destOrd="0" presId="urn:microsoft.com/office/officeart/2005/8/layout/orgChart1"/>
    <dgm:cxn modelId="{7C48C3B0-23E8-4BCB-936E-36AC7CF78289}" type="presParOf" srcId="{6F49D297-FB73-43D9-A550-D62BF1E530D9}" destId="{96ADE620-F931-485F-8DF0-C3CCF01FA349}" srcOrd="1" destOrd="0" presId="urn:microsoft.com/office/officeart/2005/8/layout/orgChart1"/>
    <dgm:cxn modelId="{B710346F-A398-4D93-9CF9-CC058144E7C9}" type="presParOf" srcId="{96ADE620-F931-485F-8DF0-C3CCF01FA349}" destId="{1C2BEB98-5204-445A-9EBA-A7B67851CDE2}" srcOrd="0" destOrd="0" presId="urn:microsoft.com/office/officeart/2005/8/layout/orgChart1"/>
    <dgm:cxn modelId="{62131F15-EFF7-4B17-99B4-61A84A440305}" type="presParOf" srcId="{1C2BEB98-5204-445A-9EBA-A7B67851CDE2}" destId="{7CF0FF17-1FF1-4C19-9B32-973844F1F271}" srcOrd="0" destOrd="0" presId="urn:microsoft.com/office/officeart/2005/8/layout/orgChart1"/>
    <dgm:cxn modelId="{FC65BBCE-F686-4F38-865B-EE7249C0616F}" type="presParOf" srcId="{1C2BEB98-5204-445A-9EBA-A7B67851CDE2}" destId="{8B919321-FCD9-417E-808D-8DBFEE078C78}" srcOrd="1" destOrd="0" presId="urn:microsoft.com/office/officeart/2005/8/layout/orgChart1"/>
    <dgm:cxn modelId="{3BDF1B43-CCEF-4FBC-A170-44AFEBEF9171}" type="presParOf" srcId="{96ADE620-F931-485F-8DF0-C3CCF01FA349}" destId="{28D649E5-6ACB-4C97-ADC9-B5696062FB18}" srcOrd="1" destOrd="0" presId="urn:microsoft.com/office/officeart/2005/8/layout/orgChart1"/>
    <dgm:cxn modelId="{E7E55462-AF06-43D3-9E37-AC088625AFF7}" type="presParOf" srcId="{96ADE620-F931-485F-8DF0-C3CCF01FA349}" destId="{3E3956CC-B2A9-4BEF-8B8D-E23E04E70447}" srcOrd="2" destOrd="0" presId="urn:microsoft.com/office/officeart/2005/8/layout/orgChart1"/>
    <dgm:cxn modelId="{22C93F11-7AC3-4F05-80F7-A0A21AED213E}" type="presParOf" srcId="{6F49D297-FB73-43D9-A550-D62BF1E530D9}" destId="{C8023362-3AF2-45F3-9D45-549945E3423E}" srcOrd="2" destOrd="0" presId="urn:microsoft.com/office/officeart/2005/8/layout/orgChart1"/>
    <dgm:cxn modelId="{CC780154-BEAC-49FE-A6C6-1A9785A9D458}" type="presParOf" srcId="{6F49D297-FB73-43D9-A550-D62BF1E530D9}" destId="{24A25B20-1E10-45F5-AEB3-5E6EB8A19AFA}" srcOrd="3" destOrd="0" presId="urn:microsoft.com/office/officeart/2005/8/layout/orgChart1"/>
    <dgm:cxn modelId="{EA74E611-8BE8-4566-9226-4DBA43E66EAE}" type="presParOf" srcId="{24A25B20-1E10-45F5-AEB3-5E6EB8A19AFA}" destId="{D4FB2D13-BC67-4117-8220-715665A954CE}" srcOrd="0" destOrd="0" presId="urn:microsoft.com/office/officeart/2005/8/layout/orgChart1"/>
    <dgm:cxn modelId="{B8FCC379-8FDA-4B1F-AFFE-06C0F2D7D766}" type="presParOf" srcId="{D4FB2D13-BC67-4117-8220-715665A954CE}" destId="{97627CE4-B108-4953-B709-B1FEEC6D38AC}" srcOrd="0" destOrd="0" presId="urn:microsoft.com/office/officeart/2005/8/layout/orgChart1"/>
    <dgm:cxn modelId="{05BC1CEF-BF3B-4BAE-A0AB-4DC573BDEEC5}" type="presParOf" srcId="{D4FB2D13-BC67-4117-8220-715665A954CE}" destId="{56BABED9-B49D-442A-912A-22F9D2429CF3}" srcOrd="1" destOrd="0" presId="urn:microsoft.com/office/officeart/2005/8/layout/orgChart1"/>
    <dgm:cxn modelId="{0CB4C522-B86B-4BFB-A21D-B5DC22C9BB74}" type="presParOf" srcId="{24A25B20-1E10-45F5-AEB3-5E6EB8A19AFA}" destId="{07FCA6D2-A366-484B-993F-FED58ED9E92B}" srcOrd="1" destOrd="0" presId="urn:microsoft.com/office/officeart/2005/8/layout/orgChart1"/>
    <dgm:cxn modelId="{CDFA4E95-B2AD-4410-B98C-6C53E6F9B3FE}" type="presParOf" srcId="{24A25B20-1E10-45F5-AEB3-5E6EB8A19AFA}" destId="{C0EAD09D-1181-40D0-9810-7651AF1DEC37}" srcOrd="2" destOrd="0" presId="urn:microsoft.com/office/officeart/2005/8/layout/orgChart1"/>
    <dgm:cxn modelId="{192B3E2A-070D-4754-8110-5106CFBC6712}" type="presParOf" srcId="{6F49D297-FB73-43D9-A550-D62BF1E530D9}" destId="{A6311D35-B404-45DB-AF9B-0E65BD915A71}" srcOrd="4" destOrd="0" presId="urn:microsoft.com/office/officeart/2005/8/layout/orgChart1"/>
    <dgm:cxn modelId="{07A38CA7-0252-4D46-8DF5-F0262F058DA2}" type="presParOf" srcId="{6F49D297-FB73-43D9-A550-D62BF1E530D9}" destId="{630B6AA6-A9F3-4279-840C-CEDBD5C7080A}" srcOrd="5" destOrd="0" presId="urn:microsoft.com/office/officeart/2005/8/layout/orgChart1"/>
    <dgm:cxn modelId="{7F64F78E-DF4A-42E9-919E-B8E7BE83448A}" type="presParOf" srcId="{630B6AA6-A9F3-4279-840C-CEDBD5C7080A}" destId="{C145BF11-226A-4D9B-BFB9-D39D3CED69C7}" srcOrd="0" destOrd="0" presId="urn:microsoft.com/office/officeart/2005/8/layout/orgChart1"/>
    <dgm:cxn modelId="{0C2786AF-D311-4846-BA74-82EE4609E6E0}" type="presParOf" srcId="{C145BF11-226A-4D9B-BFB9-D39D3CED69C7}" destId="{F662E904-6EF2-4CCF-AA5F-6BA41CCF2E93}" srcOrd="0" destOrd="0" presId="urn:microsoft.com/office/officeart/2005/8/layout/orgChart1"/>
    <dgm:cxn modelId="{0B41835E-7E98-427D-9FED-793C36320F3D}" type="presParOf" srcId="{C145BF11-226A-4D9B-BFB9-D39D3CED69C7}" destId="{EB95A7C8-491C-478C-AA76-3569679DD270}" srcOrd="1" destOrd="0" presId="urn:microsoft.com/office/officeart/2005/8/layout/orgChart1"/>
    <dgm:cxn modelId="{5BDFD376-BF90-4F63-AC5F-2918AC0A1D06}" type="presParOf" srcId="{630B6AA6-A9F3-4279-840C-CEDBD5C7080A}" destId="{3409320D-201C-4912-933D-790F2E51A622}" srcOrd="1" destOrd="0" presId="urn:microsoft.com/office/officeart/2005/8/layout/orgChart1"/>
    <dgm:cxn modelId="{A19112C8-E932-4064-95E3-19B4A4CDBA9C}" type="presParOf" srcId="{630B6AA6-A9F3-4279-840C-CEDBD5C7080A}" destId="{EC96D8D7-944F-4342-AE89-E4FBFE8D85B3}" srcOrd="2" destOrd="0" presId="urn:microsoft.com/office/officeart/2005/8/layout/orgChart1"/>
    <dgm:cxn modelId="{8777344F-EEB1-4839-8E01-76FC556F0FC1}" type="presParOf" srcId="{DD48D24C-79C9-4D19-923C-AC7A37F864A1}" destId="{4883017A-9D94-4F38-89EA-17A1A26108E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C6355C-4FDB-46FC-AC0E-37EC2373411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E0BCAA-4A65-4FA6-A7F5-EFEB1A891502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u="sng" dirty="0" smtClean="0"/>
            <a:t>Математические методы.</a:t>
          </a:r>
          <a:endParaRPr lang="ru-RU" dirty="0" smtClean="0"/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CA83BEF4-E3C2-4DF7-AA11-76C93BBA47AC}" type="parTrans" cxnId="{33C06533-24B5-4ACF-9632-582F6AE7E5F1}">
      <dgm:prSet/>
      <dgm:spPr/>
      <dgm:t>
        <a:bodyPr/>
        <a:lstStyle/>
        <a:p>
          <a:endParaRPr lang="ru-RU"/>
        </a:p>
      </dgm:t>
    </dgm:pt>
    <dgm:pt modelId="{6DA6D2ED-8142-48AE-A7FF-5DB0696020B4}" type="sibTrans" cxnId="{33C06533-24B5-4ACF-9632-582F6AE7E5F1}">
      <dgm:prSet/>
      <dgm:spPr/>
      <dgm:t>
        <a:bodyPr/>
        <a:lstStyle/>
        <a:p>
          <a:endParaRPr lang="ru-RU"/>
        </a:p>
      </dgm:t>
    </dgm:pt>
    <dgm:pt modelId="{D36B248A-C884-45E4-B98E-0C6E927D44CB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статистические методы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0C372E06-9E75-4E43-9FC6-46070C7BD1DF}" type="parTrans" cxnId="{30821F1C-69E7-4586-9F9F-DD6934E9657D}">
      <dgm:prSet/>
      <dgm:spPr/>
      <dgm:t>
        <a:bodyPr/>
        <a:lstStyle/>
        <a:p>
          <a:endParaRPr lang="ru-RU"/>
        </a:p>
      </dgm:t>
    </dgm:pt>
    <dgm:pt modelId="{F70A3523-E4CB-45AC-916C-63476F69FDAD}" type="sibTrans" cxnId="{30821F1C-69E7-4586-9F9F-DD6934E9657D}">
      <dgm:prSet/>
      <dgm:spPr/>
      <dgm:t>
        <a:bodyPr/>
        <a:lstStyle/>
        <a:p>
          <a:endParaRPr lang="ru-RU"/>
        </a:p>
      </dgm:t>
    </dgm:pt>
    <dgm:pt modelId="{DA39FED2-C88F-4046-9E3F-B3BE6AC16A44}">
      <dgm:prSet phldrT="[Текст]"/>
      <dgm:spPr/>
      <dgm:t>
        <a:bodyPr/>
        <a:lstStyle/>
        <a:p>
          <a:r>
            <a:rPr lang="ru-RU" dirty="0" smtClean="0"/>
            <a:t>Методы и модели теории графов и сетевого моделирования</a:t>
          </a:r>
          <a:endParaRPr lang="ru-RU" dirty="0"/>
        </a:p>
      </dgm:t>
    </dgm:pt>
    <dgm:pt modelId="{0CE06702-08CB-45CC-B494-41A62757EE73}" type="parTrans" cxnId="{86BFF7C6-D831-4057-BAC0-F8C263CAF3C2}">
      <dgm:prSet/>
      <dgm:spPr/>
      <dgm:t>
        <a:bodyPr/>
        <a:lstStyle/>
        <a:p>
          <a:endParaRPr lang="ru-RU"/>
        </a:p>
      </dgm:t>
    </dgm:pt>
    <dgm:pt modelId="{8DE4F074-DA75-4632-9A7C-3A1646FDA112}" type="sibTrans" cxnId="{86BFF7C6-D831-4057-BAC0-F8C263CAF3C2}">
      <dgm:prSet/>
      <dgm:spPr/>
      <dgm:t>
        <a:bodyPr/>
        <a:lstStyle/>
        <a:p>
          <a:endParaRPr lang="ru-RU"/>
        </a:p>
      </dgm:t>
    </dgm:pt>
    <dgm:pt modelId="{70CDAFE7-8EDC-4FAD-BC1B-7BD7BFB3776E}">
      <dgm:prSet phldrT="[Текст]"/>
      <dgm:spPr/>
      <dgm:t>
        <a:bodyPr/>
        <a:lstStyle/>
        <a:p>
          <a:r>
            <a:rPr lang="ru-RU" dirty="0" smtClean="0"/>
            <a:t>Методы и модели динамического программирования</a:t>
          </a:r>
          <a:endParaRPr lang="ru-RU" dirty="0"/>
        </a:p>
      </dgm:t>
    </dgm:pt>
    <dgm:pt modelId="{F44A1C33-0964-428E-9CA7-AB2FA4F3F2E5}" type="parTrans" cxnId="{1195D16B-8185-4141-9612-356BC8F0D533}">
      <dgm:prSet/>
      <dgm:spPr/>
      <dgm:t>
        <a:bodyPr/>
        <a:lstStyle/>
        <a:p>
          <a:endParaRPr lang="ru-RU"/>
        </a:p>
      </dgm:t>
    </dgm:pt>
    <dgm:pt modelId="{992F3A9D-8DEE-49CA-B6E4-870F4967EAC4}" type="sibTrans" cxnId="{1195D16B-8185-4141-9612-356BC8F0D533}">
      <dgm:prSet/>
      <dgm:spPr/>
      <dgm:t>
        <a:bodyPr/>
        <a:lstStyle/>
        <a:p>
          <a:endParaRPr lang="ru-RU"/>
        </a:p>
      </dgm:t>
    </dgm:pt>
    <dgm:pt modelId="{1F93BD24-801F-451B-9691-576EE18CEA7C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методы и модели массового обслуживания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5282746B-790D-4615-BECE-75FEDABC6289}" type="parTrans" cxnId="{A36619B5-6405-44F7-B4EE-2905FBF9ADB9}">
      <dgm:prSet/>
      <dgm:spPr/>
      <dgm:t>
        <a:bodyPr/>
        <a:lstStyle/>
        <a:p>
          <a:endParaRPr lang="ru-RU"/>
        </a:p>
      </dgm:t>
    </dgm:pt>
    <dgm:pt modelId="{A7AB8106-DD61-4658-B007-B0D92345E58C}" type="sibTrans" cxnId="{A36619B5-6405-44F7-B4EE-2905FBF9ADB9}">
      <dgm:prSet/>
      <dgm:spPr/>
      <dgm:t>
        <a:bodyPr/>
        <a:lstStyle/>
        <a:p>
          <a:endParaRPr lang="ru-RU"/>
        </a:p>
      </dgm:t>
    </dgm:pt>
    <dgm:pt modelId="{06E55132-6BF8-4D14-AE53-8E1413DB78BC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метод визуализации данных </a:t>
          </a:r>
        </a:p>
        <a:p>
          <a:pPr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1AB14DB-6212-40A1-9987-42F0230D8956}" type="parTrans" cxnId="{DCDB7B87-28CA-47A4-ADCD-1EAA489D3EF3}">
      <dgm:prSet/>
      <dgm:spPr/>
      <dgm:t>
        <a:bodyPr/>
        <a:lstStyle/>
        <a:p>
          <a:endParaRPr lang="ru-RU"/>
        </a:p>
      </dgm:t>
    </dgm:pt>
    <dgm:pt modelId="{AB9E9F84-5562-4537-BC1E-FD63876BC7EE}" type="sibTrans" cxnId="{DCDB7B87-28CA-47A4-ADCD-1EAA489D3EF3}">
      <dgm:prSet/>
      <dgm:spPr/>
      <dgm:t>
        <a:bodyPr/>
        <a:lstStyle/>
        <a:p>
          <a:endParaRPr lang="ru-RU"/>
        </a:p>
      </dgm:t>
    </dgm:pt>
    <dgm:pt modelId="{9CE36727-BF0E-48EB-99CB-82C6F212A69B}" type="pres">
      <dgm:prSet presAssocID="{32C6355C-4FDB-46FC-AC0E-37EC2373411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87E3706-380B-4253-A9B8-A4C466FE0B3E}" type="pres">
      <dgm:prSet presAssocID="{CBE0BCAA-4A65-4FA6-A7F5-EFEB1A891502}" presName="hierRoot1" presStyleCnt="0">
        <dgm:presLayoutVars>
          <dgm:hierBranch val="init"/>
        </dgm:presLayoutVars>
      </dgm:prSet>
      <dgm:spPr/>
    </dgm:pt>
    <dgm:pt modelId="{43DF9E17-1959-4DFF-B481-141B9386935B}" type="pres">
      <dgm:prSet presAssocID="{CBE0BCAA-4A65-4FA6-A7F5-EFEB1A891502}" presName="rootComposite1" presStyleCnt="0"/>
      <dgm:spPr/>
    </dgm:pt>
    <dgm:pt modelId="{F8F51F32-51A7-4704-B1D1-3CAE0380925C}" type="pres">
      <dgm:prSet presAssocID="{CBE0BCAA-4A65-4FA6-A7F5-EFEB1A89150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7E33BB-338D-4D2D-BEA1-70EDF42E20BB}" type="pres">
      <dgm:prSet presAssocID="{CBE0BCAA-4A65-4FA6-A7F5-EFEB1A89150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41083A8-DDBF-47BB-828F-FDB37078A17E}" type="pres">
      <dgm:prSet presAssocID="{CBE0BCAA-4A65-4FA6-A7F5-EFEB1A891502}" presName="hierChild2" presStyleCnt="0"/>
      <dgm:spPr/>
    </dgm:pt>
    <dgm:pt modelId="{BFE37B27-2BB0-4253-AE5D-36C5D6F1813E}" type="pres">
      <dgm:prSet presAssocID="{0C372E06-9E75-4E43-9FC6-46070C7BD1D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88EDF36-BE17-49F9-92C8-665E368B8602}" type="pres">
      <dgm:prSet presAssocID="{D36B248A-C884-45E4-B98E-0C6E927D44CB}" presName="hierRoot2" presStyleCnt="0">
        <dgm:presLayoutVars>
          <dgm:hierBranch val="init"/>
        </dgm:presLayoutVars>
      </dgm:prSet>
      <dgm:spPr/>
    </dgm:pt>
    <dgm:pt modelId="{04217435-0DE8-43C6-A491-F844AE4A975F}" type="pres">
      <dgm:prSet presAssocID="{D36B248A-C884-45E4-B98E-0C6E927D44CB}" presName="rootComposite" presStyleCnt="0"/>
      <dgm:spPr/>
    </dgm:pt>
    <dgm:pt modelId="{68D67BD8-D338-48C9-98C3-B22C0FDF20A3}" type="pres">
      <dgm:prSet presAssocID="{D36B248A-C884-45E4-B98E-0C6E927D44C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739C37-FA6E-45ED-B0D3-89E748AA02FC}" type="pres">
      <dgm:prSet presAssocID="{D36B248A-C884-45E4-B98E-0C6E927D44CB}" presName="rootConnector" presStyleLbl="node2" presStyleIdx="0" presStyleCnt="3"/>
      <dgm:spPr/>
      <dgm:t>
        <a:bodyPr/>
        <a:lstStyle/>
        <a:p>
          <a:endParaRPr lang="ru-RU"/>
        </a:p>
      </dgm:t>
    </dgm:pt>
    <dgm:pt modelId="{EC012EB8-B1E5-4ADC-84C3-54438178B07A}" type="pres">
      <dgm:prSet presAssocID="{D36B248A-C884-45E4-B98E-0C6E927D44CB}" presName="hierChild4" presStyleCnt="0"/>
      <dgm:spPr/>
    </dgm:pt>
    <dgm:pt modelId="{7DCBD544-F531-4E3B-A781-EC2FEFA068A1}" type="pres">
      <dgm:prSet presAssocID="{D36B248A-C884-45E4-B98E-0C6E927D44CB}" presName="hierChild5" presStyleCnt="0"/>
      <dgm:spPr/>
    </dgm:pt>
    <dgm:pt modelId="{19DFE9F3-34DC-403A-AE3F-F5799679344F}" type="pres">
      <dgm:prSet presAssocID="{0CE06702-08CB-45CC-B494-41A62757EE7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A0AF2CAE-BE05-45A5-9E3E-0F710E4055BA}" type="pres">
      <dgm:prSet presAssocID="{DA39FED2-C88F-4046-9E3F-B3BE6AC16A44}" presName="hierRoot2" presStyleCnt="0">
        <dgm:presLayoutVars>
          <dgm:hierBranch val="init"/>
        </dgm:presLayoutVars>
      </dgm:prSet>
      <dgm:spPr/>
    </dgm:pt>
    <dgm:pt modelId="{1045EB29-9027-4576-8F56-D2D0A7CA89EA}" type="pres">
      <dgm:prSet presAssocID="{DA39FED2-C88F-4046-9E3F-B3BE6AC16A44}" presName="rootComposite" presStyleCnt="0"/>
      <dgm:spPr/>
    </dgm:pt>
    <dgm:pt modelId="{755EB3CE-31BD-4C45-A878-A759861E9B6D}" type="pres">
      <dgm:prSet presAssocID="{DA39FED2-C88F-4046-9E3F-B3BE6AC16A4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46A395-794A-4339-A15C-39DE9A1164EA}" type="pres">
      <dgm:prSet presAssocID="{DA39FED2-C88F-4046-9E3F-B3BE6AC16A44}" presName="rootConnector" presStyleLbl="node2" presStyleIdx="1" presStyleCnt="3"/>
      <dgm:spPr/>
      <dgm:t>
        <a:bodyPr/>
        <a:lstStyle/>
        <a:p>
          <a:endParaRPr lang="ru-RU"/>
        </a:p>
      </dgm:t>
    </dgm:pt>
    <dgm:pt modelId="{F1CC1425-9CC3-4CD3-8071-114A111E8CC4}" type="pres">
      <dgm:prSet presAssocID="{DA39FED2-C88F-4046-9E3F-B3BE6AC16A44}" presName="hierChild4" presStyleCnt="0"/>
      <dgm:spPr/>
    </dgm:pt>
    <dgm:pt modelId="{40E283EA-9187-4BF7-800E-9DDC308B0C12}" type="pres">
      <dgm:prSet presAssocID="{5282746B-790D-4615-BECE-75FEDABC6289}" presName="Name37" presStyleLbl="parChTrans1D3" presStyleIdx="0" presStyleCnt="2"/>
      <dgm:spPr/>
      <dgm:t>
        <a:bodyPr/>
        <a:lstStyle/>
        <a:p>
          <a:endParaRPr lang="ru-RU"/>
        </a:p>
      </dgm:t>
    </dgm:pt>
    <dgm:pt modelId="{FC838270-7607-4F0B-850F-BCD244313B56}" type="pres">
      <dgm:prSet presAssocID="{1F93BD24-801F-451B-9691-576EE18CEA7C}" presName="hierRoot2" presStyleCnt="0">
        <dgm:presLayoutVars>
          <dgm:hierBranch val="init"/>
        </dgm:presLayoutVars>
      </dgm:prSet>
      <dgm:spPr/>
    </dgm:pt>
    <dgm:pt modelId="{6B2ECF78-A36E-4360-A98E-1216EC99BC4B}" type="pres">
      <dgm:prSet presAssocID="{1F93BD24-801F-451B-9691-576EE18CEA7C}" presName="rootComposite" presStyleCnt="0"/>
      <dgm:spPr/>
    </dgm:pt>
    <dgm:pt modelId="{BB3087F7-1FCC-417D-A128-0645C8B12522}" type="pres">
      <dgm:prSet presAssocID="{1F93BD24-801F-451B-9691-576EE18CEA7C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24EE0D-6E8D-45E3-A8CC-0E8FD7EE77FA}" type="pres">
      <dgm:prSet presAssocID="{1F93BD24-801F-451B-9691-576EE18CEA7C}" presName="rootConnector" presStyleLbl="node3" presStyleIdx="0" presStyleCnt="2"/>
      <dgm:spPr/>
      <dgm:t>
        <a:bodyPr/>
        <a:lstStyle/>
        <a:p>
          <a:endParaRPr lang="ru-RU"/>
        </a:p>
      </dgm:t>
    </dgm:pt>
    <dgm:pt modelId="{81A6259A-88F0-47C7-9AD8-04FF329508E8}" type="pres">
      <dgm:prSet presAssocID="{1F93BD24-801F-451B-9691-576EE18CEA7C}" presName="hierChild4" presStyleCnt="0"/>
      <dgm:spPr/>
    </dgm:pt>
    <dgm:pt modelId="{074B7737-74F9-4E67-AE36-FF4903D35E5B}" type="pres">
      <dgm:prSet presAssocID="{1F93BD24-801F-451B-9691-576EE18CEA7C}" presName="hierChild5" presStyleCnt="0"/>
      <dgm:spPr/>
    </dgm:pt>
    <dgm:pt modelId="{F032E27D-44FC-4033-AA74-91DB4CA00FBC}" type="pres">
      <dgm:prSet presAssocID="{E1AB14DB-6212-40A1-9987-42F0230D8956}" presName="Name37" presStyleLbl="parChTrans1D3" presStyleIdx="1" presStyleCnt="2"/>
      <dgm:spPr/>
      <dgm:t>
        <a:bodyPr/>
        <a:lstStyle/>
        <a:p>
          <a:endParaRPr lang="ru-RU"/>
        </a:p>
      </dgm:t>
    </dgm:pt>
    <dgm:pt modelId="{87DFBC0C-9CD9-42DC-ACEE-CE885A869B88}" type="pres">
      <dgm:prSet presAssocID="{06E55132-6BF8-4D14-AE53-8E1413DB78BC}" presName="hierRoot2" presStyleCnt="0">
        <dgm:presLayoutVars>
          <dgm:hierBranch val="init"/>
        </dgm:presLayoutVars>
      </dgm:prSet>
      <dgm:spPr/>
    </dgm:pt>
    <dgm:pt modelId="{0FDE823E-07CE-44D2-8EAF-DF93AF5C6628}" type="pres">
      <dgm:prSet presAssocID="{06E55132-6BF8-4D14-AE53-8E1413DB78BC}" presName="rootComposite" presStyleCnt="0"/>
      <dgm:spPr/>
    </dgm:pt>
    <dgm:pt modelId="{3E065C09-867A-46A7-9D64-FCF4F63A6296}" type="pres">
      <dgm:prSet presAssocID="{06E55132-6BF8-4D14-AE53-8E1413DB78BC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60DD72-D207-4471-BCB8-CD032867D435}" type="pres">
      <dgm:prSet presAssocID="{06E55132-6BF8-4D14-AE53-8E1413DB78BC}" presName="rootConnector" presStyleLbl="node3" presStyleIdx="1" presStyleCnt="2"/>
      <dgm:spPr/>
      <dgm:t>
        <a:bodyPr/>
        <a:lstStyle/>
        <a:p>
          <a:endParaRPr lang="ru-RU"/>
        </a:p>
      </dgm:t>
    </dgm:pt>
    <dgm:pt modelId="{4895C939-DE72-48CA-8508-44F736F326D1}" type="pres">
      <dgm:prSet presAssocID="{06E55132-6BF8-4D14-AE53-8E1413DB78BC}" presName="hierChild4" presStyleCnt="0"/>
      <dgm:spPr/>
    </dgm:pt>
    <dgm:pt modelId="{F6DD1C7D-B191-4069-85B9-A272570693DF}" type="pres">
      <dgm:prSet presAssocID="{06E55132-6BF8-4D14-AE53-8E1413DB78BC}" presName="hierChild5" presStyleCnt="0"/>
      <dgm:spPr/>
    </dgm:pt>
    <dgm:pt modelId="{8E3FC76B-D293-46CE-A0EE-B329F9448BB8}" type="pres">
      <dgm:prSet presAssocID="{DA39FED2-C88F-4046-9E3F-B3BE6AC16A44}" presName="hierChild5" presStyleCnt="0"/>
      <dgm:spPr/>
    </dgm:pt>
    <dgm:pt modelId="{DE0BF162-7875-4F22-B73B-D00FBB8B0810}" type="pres">
      <dgm:prSet presAssocID="{F44A1C33-0964-428E-9CA7-AB2FA4F3F2E5}" presName="Name37" presStyleLbl="parChTrans1D2" presStyleIdx="2" presStyleCnt="3"/>
      <dgm:spPr/>
      <dgm:t>
        <a:bodyPr/>
        <a:lstStyle/>
        <a:p>
          <a:endParaRPr lang="ru-RU"/>
        </a:p>
      </dgm:t>
    </dgm:pt>
    <dgm:pt modelId="{6B9381D2-1B76-4134-8C47-227FA1315DF5}" type="pres">
      <dgm:prSet presAssocID="{70CDAFE7-8EDC-4FAD-BC1B-7BD7BFB3776E}" presName="hierRoot2" presStyleCnt="0">
        <dgm:presLayoutVars>
          <dgm:hierBranch val="init"/>
        </dgm:presLayoutVars>
      </dgm:prSet>
      <dgm:spPr/>
    </dgm:pt>
    <dgm:pt modelId="{5160BB8A-53DE-4177-A20D-B8330FB7A125}" type="pres">
      <dgm:prSet presAssocID="{70CDAFE7-8EDC-4FAD-BC1B-7BD7BFB3776E}" presName="rootComposite" presStyleCnt="0"/>
      <dgm:spPr/>
    </dgm:pt>
    <dgm:pt modelId="{B6E4C5E7-DE39-4049-8F57-9D2B1EBA4143}" type="pres">
      <dgm:prSet presAssocID="{70CDAFE7-8EDC-4FAD-BC1B-7BD7BFB3776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93E0D3-5442-4141-A624-863C2587024F}" type="pres">
      <dgm:prSet presAssocID="{70CDAFE7-8EDC-4FAD-BC1B-7BD7BFB3776E}" presName="rootConnector" presStyleLbl="node2" presStyleIdx="2" presStyleCnt="3"/>
      <dgm:spPr/>
      <dgm:t>
        <a:bodyPr/>
        <a:lstStyle/>
        <a:p>
          <a:endParaRPr lang="ru-RU"/>
        </a:p>
      </dgm:t>
    </dgm:pt>
    <dgm:pt modelId="{F29AC857-B31A-4A5C-895D-B80A19DA211B}" type="pres">
      <dgm:prSet presAssocID="{70CDAFE7-8EDC-4FAD-BC1B-7BD7BFB3776E}" presName="hierChild4" presStyleCnt="0"/>
      <dgm:spPr/>
    </dgm:pt>
    <dgm:pt modelId="{29A1947F-11ED-415B-A0C4-FF2265407D9D}" type="pres">
      <dgm:prSet presAssocID="{70CDAFE7-8EDC-4FAD-BC1B-7BD7BFB3776E}" presName="hierChild5" presStyleCnt="0"/>
      <dgm:spPr/>
    </dgm:pt>
    <dgm:pt modelId="{1F6CF9C4-5F2D-4534-B7A0-649A4DAE49E2}" type="pres">
      <dgm:prSet presAssocID="{CBE0BCAA-4A65-4FA6-A7F5-EFEB1A891502}" presName="hierChild3" presStyleCnt="0"/>
      <dgm:spPr/>
    </dgm:pt>
  </dgm:ptLst>
  <dgm:cxnLst>
    <dgm:cxn modelId="{C74BE632-CA5F-4D9B-8E81-A41EBFC2AD94}" type="presOf" srcId="{CBE0BCAA-4A65-4FA6-A7F5-EFEB1A891502}" destId="{F8F51F32-51A7-4704-B1D1-3CAE0380925C}" srcOrd="0" destOrd="0" presId="urn:microsoft.com/office/officeart/2005/8/layout/orgChart1"/>
    <dgm:cxn modelId="{A36619B5-6405-44F7-B4EE-2905FBF9ADB9}" srcId="{DA39FED2-C88F-4046-9E3F-B3BE6AC16A44}" destId="{1F93BD24-801F-451B-9691-576EE18CEA7C}" srcOrd="0" destOrd="0" parTransId="{5282746B-790D-4615-BECE-75FEDABC6289}" sibTransId="{A7AB8106-DD61-4658-B007-B0D92345E58C}"/>
    <dgm:cxn modelId="{E5C97EC7-7D2A-4BC0-95B4-979B1A4076F9}" type="presOf" srcId="{06E55132-6BF8-4D14-AE53-8E1413DB78BC}" destId="{3E065C09-867A-46A7-9D64-FCF4F63A6296}" srcOrd="0" destOrd="0" presId="urn:microsoft.com/office/officeart/2005/8/layout/orgChart1"/>
    <dgm:cxn modelId="{44B13317-AA20-4D9B-B8A7-5300B6E0BAE4}" type="presOf" srcId="{0C372E06-9E75-4E43-9FC6-46070C7BD1DF}" destId="{BFE37B27-2BB0-4253-AE5D-36C5D6F1813E}" srcOrd="0" destOrd="0" presId="urn:microsoft.com/office/officeart/2005/8/layout/orgChart1"/>
    <dgm:cxn modelId="{23947D5B-8294-435A-AF0D-FE1525C1A1D0}" type="presOf" srcId="{F44A1C33-0964-428E-9CA7-AB2FA4F3F2E5}" destId="{DE0BF162-7875-4F22-B73B-D00FBB8B0810}" srcOrd="0" destOrd="0" presId="urn:microsoft.com/office/officeart/2005/8/layout/orgChart1"/>
    <dgm:cxn modelId="{839F51F8-4579-4D25-B1DC-8113C9B1A5D0}" type="presOf" srcId="{CBE0BCAA-4A65-4FA6-A7F5-EFEB1A891502}" destId="{037E33BB-338D-4D2D-BEA1-70EDF42E20BB}" srcOrd="1" destOrd="0" presId="urn:microsoft.com/office/officeart/2005/8/layout/orgChart1"/>
    <dgm:cxn modelId="{B36D529F-9C8F-4732-A65B-FCC3121DCE52}" type="presOf" srcId="{32C6355C-4FDB-46FC-AC0E-37EC23734116}" destId="{9CE36727-BF0E-48EB-99CB-82C6F212A69B}" srcOrd="0" destOrd="0" presId="urn:microsoft.com/office/officeart/2005/8/layout/orgChart1"/>
    <dgm:cxn modelId="{07EFB22A-26B8-4A0D-BC79-81C1F5C54FF8}" type="presOf" srcId="{1F93BD24-801F-451B-9691-576EE18CEA7C}" destId="{F324EE0D-6E8D-45E3-A8CC-0E8FD7EE77FA}" srcOrd="1" destOrd="0" presId="urn:microsoft.com/office/officeart/2005/8/layout/orgChart1"/>
    <dgm:cxn modelId="{9CBADB58-911D-42F7-81FC-C1839D763A16}" type="presOf" srcId="{1F93BD24-801F-451B-9691-576EE18CEA7C}" destId="{BB3087F7-1FCC-417D-A128-0645C8B12522}" srcOrd="0" destOrd="0" presId="urn:microsoft.com/office/officeart/2005/8/layout/orgChart1"/>
    <dgm:cxn modelId="{30821F1C-69E7-4586-9F9F-DD6934E9657D}" srcId="{CBE0BCAA-4A65-4FA6-A7F5-EFEB1A891502}" destId="{D36B248A-C884-45E4-B98E-0C6E927D44CB}" srcOrd="0" destOrd="0" parTransId="{0C372E06-9E75-4E43-9FC6-46070C7BD1DF}" sibTransId="{F70A3523-E4CB-45AC-916C-63476F69FDAD}"/>
    <dgm:cxn modelId="{33C06533-24B5-4ACF-9632-582F6AE7E5F1}" srcId="{32C6355C-4FDB-46FC-AC0E-37EC23734116}" destId="{CBE0BCAA-4A65-4FA6-A7F5-EFEB1A891502}" srcOrd="0" destOrd="0" parTransId="{CA83BEF4-E3C2-4DF7-AA11-76C93BBA47AC}" sibTransId="{6DA6D2ED-8142-48AE-A7FF-5DB0696020B4}"/>
    <dgm:cxn modelId="{1195D16B-8185-4141-9612-356BC8F0D533}" srcId="{CBE0BCAA-4A65-4FA6-A7F5-EFEB1A891502}" destId="{70CDAFE7-8EDC-4FAD-BC1B-7BD7BFB3776E}" srcOrd="2" destOrd="0" parTransId="{F44A1C33-0964-428E-9CA7-AB2FA4F3F2E5}" sibTransId="{992F3A9D-8DEE-49CA-B6E4-870F4967EAC4}"/>
    <dgm:cxn modelId="{DC4060EA-F790-4D31-9642-C87B4BB68144}" type="presOf" srcId="{0CE06702-08CB-45CC-B494-41A62757EE73}" destId="{19DFE9F3-34DC-403A-AE3F-F5799679344F}" srcOrd="0" destOrd="0" presId="urn:microsoft.com/office/officeart/2005/8/layout/orgChart1"/>
    <dgm:cxn modelId="{DCDB7B87-28CA-47A4-ADCD-1EAA489D3EF3}" srcId="{DA39FED2-C88F-4046-9E3F-B3BE6AC16A44}" destId="{06E55132-6BF8-4D14-AE53-8E1413DB78BC}" srcOrd="1" destOrd="0" parTransId="{E1AB14DB-6212-40A1-9987-42F0230D8956}" sibTransId="{AB9E9F84-5562-4537-BC1E-FD63876BC7EE}"/>
    <dgm:cxn modelId="{D0F09195-8726-4F34-88F5-9400FC54BE2D}" type="presOf" srcId="{5282746B-790D-4615-BECE-75FEDABC6289}" destId="{40E283EA-9187-4BF7-800E-9DDC308B0C12}" srcOrd="0" destOrd="0" presId="urn:microsoft.com/office/officeart/2005/8/layout/orgChart1"/>
    <dgm:cxn modelId="{75EA6285-100B-4EE0-9F73-8E2B9FB9FF47}" type="presOf" srcId="{70CDAFE7-8EDC-4FAD-BC1B-7BD7BFB3776E}" destId="{AF93E0D3-5442-4141-A624-863C2587024F}" srcOrd="1" destOrd="0" presId="urn:microsoft.com/office/officeart/2005/8/layout/orgChart1"/>
    <dgm:cxn modelId="{9896961F-DA80-43F9-ACBC-EC773BCB8C65}" type="presOf" srcId="{DA39FED2-C88F-4046-9E3F-B3BE6AC16A44}" destId="{755EB3CE-31BD-4C45-A878-A759861E9B6D}" srcOrd="0" destOrd="0" presId="urn:microsoft.com/office/officeart/2005/8/layout/orgChart1"/>
    <dgm:cxn modelId="{F71B71A4-EC39-44AA-A72D-8373203A2C69}" type="presOf" srcId="{D36B248A-C884-45E4-B98E-0C6E927D44CB}" destId="{68D67BD8-D338-48C9-98C3-B22C0FDF20A3}" srcOrd="0" destOrd="0" presId="urn:microsoft.com/office/officeart/2005/8/layout/orgChart1"/>
    <dgm:cxn modelId="{4C7CBAE8-42DA-4F0B-AE47-C3781A79271A}" type="presOf" srcId="{E1AB14DB-6212-40A1-9987-42F0230D8956}" destId="{F032E27D-44FC-4033-AA74-91DB4CA00FBC}" srcOrd="0" destOrd="0" presId="urn:microsoft.com/office/officeart/2005/8/layout/orgChart1"/>
    <dgm:cxn modelId="{86BFF7C6-D831-4057-BAC0-F8C263CAF3C2}" srcId="{CBE0BCAA-4A65-4FA6-A7F5-EFEB1A891502}" destId="{DA39FED2-C88F-4046-9E3F-B3BE6AC16A44}" srcOrd="1" destOrd="0" parTransId="{0CE06702-08CB-45CC-B494-41A62757EE73}" sibTransId="{8DE4F074-DA75-4632-9A7C-3A1646FDA112}"/>
    <dgm:cxn modelId="{74559D7B-E4A4-48F1-98E5-3300BCD8E4CE}" type="presOf" srcId="{D36B248A-C884-45E4-B98E-0C6E927D44CB}" destId="{C8739C37-FA6E-45ED-B0D3-89E748AA02FC}" srcOrd="1" destOrd="0" presId="urn:microsoft.com/office/officeart/2005/8/layout/orgChart1"/>
    <dgm:cxn modelId="{D3047940-8EED-41E3-AD61-7047014931B6}" type="presOf" srcId="{06E55132-6BF8-4D14-AE53-8E1413DB78BC}" destId="{0960DD72-D207-4471-BCB8-CD032867D435}" srcOrd="1" destOrd="0" presId="urn:microsoft.com/office/officeart/2005/8/layout/orgChart1"/>
    <dgm:cxn modelId="{B528B714-821A-4756-AC0D-26E53BF2B467}" type="presOf" srcId="{DA39FED2-C88F-4046-9E3F-B3BE6AC16A44}" destId="{FD46A395-794A-4339-A15C-39DE9A1164EA}" srcOrd="1" destOrd="0" presId="urn:microsoft.com/office/officeart/2005/8/layout/orgChart1"/>
    <dgm:cxn modelId="{D786B592-CE8C-4AC0-979F-239159419960}" type="presOf" srcId="{70CDAFE7-8EDC-4FAD-BC1B-7BD7BFB3776E}" destId="{B6E4C5E7-DE39-4049-8F57-9D2B1EBA4143}" srcOrd="0" destOrd="0" presId="urn:microsoft.com/office/officeart/2005/8/layout/orgChart1"/>
    <dgm:cxn modelId="{7A5DE146-DB42-41FA-B95A-31B422684DBB}" type="presParOf" srcId="{9CE36727-BF0E-48EB-99CB-82C6F212A69B}" destId="{387E3706-380B-4253-A9B8-A4C466FE0B3E}" srcOrd="0" destOrd="0" presId="urn:microsoft.com/office/officeart/2005/8/layout/orgChart1"/>
    <dgm:cxn modelId="{615D0153-AB23-4D06-AD18-BBE48E8232B7}" type="presParOf" srcId="{387E3706-380B-4253-A9B8-A4C466FE0B3E}" destId="{43DF9E17-1959-4DFF-B481-141B9386935B}" srcOrd="0" destOrd="0" presId="urn:microsoft.com/office/officeart/2005/8/layout/orgChart1"/>
    <dgm:cxn modelId="{605A8310-7591-428A-8A50-4995FA1035E9}" type="presParOf" srcId="{43DF9E17-1959-4DFF-B481-141B9386935B}" destId="{F8F51F32-51A7-4704-B1D1-3CAE0380925C}" srcOrd="0" destOrd="0" presId="urn:microsoft.com/office/officeart/2005/8/layout/orgChart1"/>
    <dgm:cxn modelId="{E58C3A26-643D-411C-AD9F-72F1271A5DBC}" type="presParOf" srcId="{43DF9E17-1959-4DFF-B481-141B9386935B}" destId="{037E33BB-338D-4D2D-BEA1-70EDF42E20BB}" srcOrd="1" destOrd="0" presId="urn:microsoft.com/office/officeart/2005/8/layout/orgChart1"/>
    <dgm:cxn modelId="{21008473-BD1A-4A10-9181-CA3B10DDCC5C}" type="presParOf" srcId="{387E3706-380B-4253-A9B8-A4C466FE0B3E}" destId="{541083A8-DDBF-47BB-828F-FDB37078A17E}" srcOrd="1" destOrd="0" presId="urn:microsoft.com/office/officeart/2005/8/layout/orgChart1"/>
    <dgm:cxn modelId="{10BD0E97-5DB5-4969-975B-5588CFCCA01D}" type="presParOf" srcId="{541083A8-DDBF-47BB-828F-FDB37078A17E}" destId="{BFE37B27-2BB0-4253-AE5D-36C5D6F1813E}" srcOrd="0" destOrd="0" presId="urn:microsoft.com/office/officeart/2005/8/layout/orgChart1"/>
    <dgm:cxn modelId="{C4E79285-3CDA-48D4-874C-33C93E721F9B}" type="presParOf" srcId="{541083A8-DDBF-47BB-828F-FDB37078A17E}" destId="{488EDF36-BE17-49F9-92C8-665E368B8602}" srcOrd="1" destOrd="0" presId="urn:microsoft.com/office/officeart/2005/8/layout/orgChart1"/>
    <dgm:cxn modelId="{08DA2415-82AE-4947-B98A-2C6F971102F4}" type="presParOf" srcId="{488EDF36-BE17-49F9-92C8-665E368B8602}" destId="{04217435-0DE8-43C6-A491-F844AE4A975F}" srcOrd="0" destOrd="0" presId="urn:microsoft.com/office/officeart/2005/8/layout/orgChart1"/>
    <dgm:cxn modelId="{84B1AA69-F324-4E8D-8D25-DD053B9805EC}" type="presParOf" srcId="{04217435-0DE8-43C6-A491-F844AE4A975F}" destId="{68D67BD8-D338-48C9-98C3-B22C0FDF20A3}" srcOrd="0" destOrd="0" presId="urn:microsoft.com/office/officeart/2005/8/layout/orgChart1"/>
    <dgm:cxn modelId="{C13325A7-7BBA-4BC8-B330-A60A061F45B9}" type="presParOf" srcId="{04217435-0DE8-43C6-A491-F844AE4A975F}" destId="{C8739C37-FA6E-45ED-B0D3-89E748AA02FC}" srcOrd="1" destOrd="0" presId="urn:microsoft.com/office/officeart/2005/8/layout/orgChart1"/>
    <dgm:cxn modelId="{ECC15D54-D44B-4EDD-ADB7-957A5A4D4743}" type="presParOf" srcId="{488EDF36-BE17-49F9-92C8-665E368B8602}" destId="{EC012EB8-B1E5-4ADC-84C3-54438178B07A}" srcOrd="1" destOrd="0" presId="urn:microsoft.com/office/officeart/2005/8/layout/orgChart1"/>
    <dgm:cxn modelId="{377E8E97-A294-4EA7-85AC-15375E2E6642}" type="presParOf" srcId="{488EDF36-BE17-49F9-92C8-665E368B8602}" destId="{7DCBD544-F531-4E3B-A781-EC2FEFA068A1}" srcOrd="2" destOrd="0" presId="urn:microsoft.com/office/officeart/2005/8/layout/orgChart1"/>
    <dgm:cxn modelId="{9EBBA62B-60C5-4C80-BE66-B70544E84FA5}" type="presParOf" srcId="{541083A8-DDBF-47BB-828F-FDB37078A17E}" destId="{19DFE9F3-34DC-403A-AE3F-F5799679344F}" srcOrd="2" destOrd="0" presId="urn:microsoft.com/office/officeart/2005/8/layout/orgChart1"/>
    <dgm:cxn modelId="{239BBB30-FCA1-4E90-8046-7A7BF656449B}" type="presParOf" srcId="{541083A8-DDBF-47BB-828F-FDB37078A17E}" destId="{A0AF2CAE-BE05-45A5-9E3E-0F710E4055BA}" srcOrd="3" destOrd="0" presId="urn:microsoft.com/office/officeart/2005/8/layout/orgChart1"/>
    <dgm:cxn modelId="{4DFB61DC-DC35-4E94-8D24-2C1772E0DA0F}" type="presParOf" srcId="{A0AF2CAE-BE05-45A5-9E3E-0F710E4055BA}" destId="{1045EB29-9027-4576-8F56-D2D0A7CA89EA}" srcOrd="0" destOrd="0" presId="urn:microsoft.com/office/officeart/2005/8/layout/orgChart1"/>
    <dgm:cxn modelId="{A2D938B7-FF77-4BFB-A6CB-E83B29DE2C55}" type="presParOf" srcId="{1045EB29-9027-4576-8F56-D2D0A7CA89EA}" destId="{755EB3CE-31BD-4C45-A878-A759861E9B6D}" srcOrd="0" destOrd="0" presId="urn:microsoft.com/office/officeart/2005/8/layout/orgChart1"/>
    <dgm:cxn modelId="{D95D8C1B-BC07-4CC4-A59B-C51456922081}" type="presParOf" srcId="{1045EB29-9027-4576-8F56-D2D0A7CA89EA}" destId="{FD46A395-794A-4339-A15C-39DE9A1164EA}" srcOrd="1" destOrd="0" presId="urn:microsoft.com/office/officeart/2005/8/layout/orgChart1"/>
    <dgm:cxn modelId="{B29AE2E1-8E4D-473D-8429-C2F8104C3E0A}" type="presParOf" srcId="{A0AF2CAE-BE05-45A5-9E3E-0F710E4055BA}" destId="{F1CC1425-9CC3-4CD3-8071-114A111E8CC4}" srcOrd="1" destOrd="0" presId="urn:microsoft.com/office/officeart/2005/8/layout/orgChart1"/>
    <dgm:cxn modelId="{C0B42A84-2549-49FE-A39E-2D8AF46EA764}" type="presParOf" srcId="{F1CC1425-9CC3-4CD3-8071-114A111E8CC4}" destId="{40E283EA-9187-4BF7-800E-9DDC308B0C12}" srcOrd="0" destOrd="0" presId="urn:microsoft.com/office/officeart/2005/8/layout/orgChart1"/>
    <dgm:cxn modelId="{C00F8F1D-0AEB-4D2E-AFEC-23B61E4D9364}" type="presParOf" srcId="{F1CC1425-9CC3-4CD3-8071-114A111E8CC4}" destId="{FC838270-7607-4F0B-850F-BCD244313B56}" srcOrd="1" destOrd="0" presId="urn:microsoft.com/office/officeart/2005/8/layout/orgChart1"/>
    <dgm:cxn modelId="{870DFFA7-8169-4B7F-BC05-8BB6CAA54212}" type="presParOf" srcId="{FC838270-7607-4F0B-850F-BCD244313B56}" destId="{6B2ECF78-A36E-4360-A98E-1216EC99BC4B}" srcOrd="0" destOrd="0" presId="urn:microsoft.com/office/officeart/2005/8/layout/orgChart1"/>
    <dgm:cxn modelId="{B184612A-B604-4ECF-AC04-EE7A05867C7C}" type="presParOf" srcId="{6B2ECF78-A36E-4360-A98E-1216EC99BC4B}" destId="{BB3087F7-1FCC-417D-A128-0645C8B12522}" srcOrd="0" destOrd="0" presId="urn:microsoft.com/office/officeart/2005/8/layout/orgChart1"/>
    <dgm:cxn modelId="{1661CA14-175C-4E09-BF7A-4B15F1F12592}" type="presParOf" srcId="{6B2ECF78-A36E-4360-A98E-1216EC99BC4B}" destId="{F324EE0D-6E8D-45E3-A8CC-0E8FD7EE77FA}" srcOrd="1" destOrd="0" presId="urn:microsoft.com/office/officeart/2005/8/layout/orgChart1"/>
    <dgm:cxn modelId="{80F30784-F871-485F-BC18-EF85CA2C0371}" type="presParOf" srcId="{FC838270-7607-4F0B-850F-BCD244313B56}" destId="{81A6259A-88F0-47C7-9AD8-04FF329508E8}" srcOrd="1" destOrd="0" presId="urn:microsoft.com/office/officeart/2005/8/layout/orgChart1"/>
    <dgm:cxn modelId="{BDCD5526-0954-43B6-B45F-123F5E8C041B}" type="presParOf" srcId="{FC838270-7607-4F0B-850F-BCD244313B56}" destId="{074B7737-74F9-4E67-AE36-FF4903D35E5B}" srcOrd="2" destOrd="0" presId="urn:microsoft.com/office/officeart/2005/8/layout/orgChart1"/>
    <dgm:cxn modelId="{F7F91293-BDAC-467C-9B1A-514D29F40431}" type="presParOf" srcId="{F1CC1425-9CC3-4CD3-8071-114A111E8CC4}" destId="{F032E27D-44FC-4033-AA74-91DB4CA00FBC}" srcOrd="2" destOrd="0" presId="urn:microsoft.com/office/officeart/2005/8/layout/orgChart1"/>
    <dgm:cxn modelId="{CDE9CF92-37DD-4C8B-B52B-E582D91B7ADD}" type="presParOf" srcId="{F1CC1425-9CC3-4CD3-8071-114A111E8CC4}" destId="{87DFBC0C-9CD9-42DC-ACEE-CE885A869B88}" srcOrd="3" destOrd="0" presId="urn:microsoft.com/office/officeart/2005/8/layout/orgChart1"/>
    <dgm:cxn modelId="{22D5C422-E20B-4064-9E28-21595149FC34}" type="presParOf" srcId="{87DFBC0C-9CD9-42DC-ACEE-CE885A869B88}" destId="{0FDE823E-07CE-44D2-8EAF-DF93AF5C6628}" srcOrd="0" destOrd="0" presId="urn:microsoft.com/office/officeart/2005/8/layout/orgChart1"/>
    <dgm:cxn modelId="{C0933240-0700-49F1-9520-ABCFF67D0A53}" type="presParOf" srcId="{0FDE823E-07CE-44D2-8EAF-DF93AF5C6628}" destId="{3E065C09-867A-46A7-9D64-FCF4F63A6296}" srcOrd="0" destOrd="0" presId="urn:microsoft.com/office/officeart/2005/8/layout/orgChart1"/>
    <dgm:cxn modelId="{BE2D4377-7C2C-4C2A-9B98-194FB5A6CD9E}" type="presParOf" srcId="{0FDE823E-07CE-44D2-8EAF-DF93AF5C6628}" destId="{0960DD72-D207-4471-BCB8-CD032867D435}" srcOrd="1" destOrd="0" presId="urn:microsoft.com/office/officeart/2005/8/layout/orgChart1"/>
    <dgm:cxn modelId="{981FC8A8-8944-434A-AEB4-01C80D64D1CF}" type="presParOf" srcId="{87DFBC0C-9CD9-42DC-ACEE-CE885A869B88}" destId="{4895C939-DE72-48CA-8508-44F736F326D1}" srcOrd="1" destOrd="0" presId="urn:microsoft.com/office/officeart/2005/8/layout/orgChart1"/>
    <dgm:cxn modelId="{476550E9-C806-4A67-B342-B0C534780560}" type="presParOf" srcId="{87DFBC0C-9CD9-42DC-ACEE-CE885A869B88}" destId="{F6DD1C7D-B191-4069-85B9-A272570693DF}" srcOrd="2" destOrd="0" presId="urn:microsoft.com/office/officeart/2005/8/layout/orgChart1"/>
    <dgm:cxn modelId="{C96A43C3-C3C9-4428-A882-2176CB0397AA}" type="presParOf" srcId="{A0AF2CAE-BE05-45A5-9E3E-0F710E4055BA}" destId="{8E3FC76B-D293-46CE-A0EE-B329F9448BB8}" srcOrd="2" destOrd="0" presId="urn:microsoft.com/office/officeart/2005/8/layout/orgChart1"/>
    <dgm:cxn modelId="{7269EC82-27DB-448B-A161-D2A2A3FFC473}" type="presParOf" srcId="{541083A8-DDBF-47BB-828F-FDB37078A17E}" destId="{DE0BF162-7875-4F22-B73B-D00FBB8B0810}" srcOrd="4" destOrd="0" presId="urn:microsoft.com/office/officeart/2005/8/layout/orgChart1"/>
    <dgm:cxn modelId="{5C931C4F-4F9F-4525-ABE2-27F22EB0A405}" type="presParOf" srcId="{541083A8-DDBF-47BB-828F-FDB37078A17E}" destId="{6B9381D2-1B76-4134-8C47-227FA1315DF5}" srcOrd="5" destOrd="0" presId="urn:microsoft.com/office/officeart/2005/8/layout/orgChart1"/>
    <dgm:cxn modelId="{DC1F2AF2-CF44-4CD1-A2FC-A915FFB39469}" type="presParOf" srcId="{6B9381D2-1B76-4134-8C47-227FA1315DF5}" destId="{5160BB8A-53DE-4177-A20D-B8330FB7A125}" srcOrd="0" destOrd="0" presId="urn:microsoft.com/office/officeart/2005/8/layout/orgChart1"/>
    <dgm:cxn modelId="{C40ACF02-B3FC-4605-A7CE-2150D42932AB}" type="presParOf" srcId="{5160BB8A-53DE-4177-A20D-B8330FB7A125}" destId="{B6E4C5E7-DE39-4049-8F57-9D2B1EBA4143}" srcOrd="0" destOrd="0" presId="urn:microsoft.com/office/officeart/2005/8/layout/orgChart1"/>
    <dgm:cxn modelId="{CE8661D1-60A0-4EB1-9E61-055A6004A008}" type="presParOf" srcId="{5160BB8A-53DE-4177-A20D-B8330FB7A125}" destId="{AF93E0D3-5442-4141-A624-863C2587024F}" srcOrd="1" destOrd="0" presId="urn:microsoft.com/office/officeart/2005/8/layout/orgChart1"/>
    <dgm:cxn modelId="{C9696019-8D5A-42B7-BD6A-F9B7B54E8C2E}" type="presParOf" srcId="{6B9381D2-1B76-4134-8C47-227FA1315DF5}" destId="{F29AC857-B31A-4A5C-895D-B80A19DA211B}" srcOrd="1" destOrd="0" presId="urn:microsoft.com/office/officeart/2005/8/layout/orgChart1"/>
    <dgm:cxn modelId="{AB642CA3-07B2-4B02-8DE7-32C0872BB761}" type="presParOf" srcId="{6B9381D2-1B76-4134-8C47-227FA1315DF5}" destId="{29A1947F-11ED-415B-A0C4-FF2265407D9D}" srcOrd="2" destOrd="0" presId="urn:microsoft.com/office/officeart/2005/8/layout/orgChart1"/>
    <dgm:cxn modelId="{96A7A675-EDC3-4509-A164-F3D04BCA92D9}" type="presParOf" srcId="{387E3706-380B-4253-A9B8-A4C466FE0B3E}" destId="{1F6CF9C4-5F2D-4534-B7A0-649A4DAE49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4937643-D5A3-41D0-BB7B-22233DE10D06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45DD0A-E4D7-432E-9D18-948762BAFB93}">
      <dgm:prSet phldrT="[Текст]" custT="1"/>
      <dgm:spPr/>
      <dgm:t>
        <a:bodyPr/>
        <a:lstStyle/>
        <a:p>
          <a:r>
            <a:rPr lang="ru-RU" sz="1800" dirty="0" smtClean="0"/>
            <a:t>Математика </a:t>
          </a:r>
        </a:p>
        <a:p>
          <a:r>
            <a:rPr lang="ru-RU" sz="1800" dirty="0" smtClean="0"/>
            <a:t>+ </a:t>
          </a:r>
        </a:p>
        <a:p>
          <a:r>
            <a:rPr lang="ru-RU" sz="1800" dirty="0" smtClean="0"/>
            <a:t>профессия</a:t>
          </a:r>
          <a:endParaRPr lang="ru-RU" sz="1800" dirty="0"/>
        </a:p>
      </dgm:t>
    </dgm:pt>
    <dgm:pt modelId="{634C7117-4AC7-4CDB-8178-B097CB7C7FE9}" type="parTrans" cxnId="{5965425A-416E-4E59-B7B8-8CFEFA98F332}">
      <dgm:prSet/>
      <dgm:spPr/>
      <dgm:t>
        <a:bodyPr/>
        <a:lstStyle/>
        <a:p>
          <a:endParaRPr lang="ru-RU"/>
        </a:p>
      </dgm:t>
    </dgm:pt>
    <dgm:pt modelId="{0ABA5B91-ABE2-4F72-9AAA-739F384BD2E4}" type="sibTrans" cxnId="{5965425A-416E-4E59-B7B8-8CFEFA98F332}">
      <dgm:prSet/>
      <dgm:spPr/>
      <dgm:t>
        <a:bodyPr/>
        <a:lstStyle/>
        <a:p>
          <a:endParaRPr lang="ru-RU"/>
        </a:p>
      </dgm:t>
    </dgm:pt>
    <dgm:pt modelId="{28D79C87-D77D-4F78-A0DC-2D4BFF5D05E4}">
      <dgm:prSet phldrT="[Текст]" custT="1"/>
      <dgm:spPr/>
      <dgm:t>
        <a:bodyPr/>
        <a:lstStyle/>
        <a:p>
          <a:r>
            <a:rPr lang="ru-RU" sz="1600" dirty="0" smtClean="0"/>
            <a:t>Человек – человек </a:t>
          </a:r>
          <a:endParaRPr lang="ru-RU" sz="1600" dirty="0"/>
        </a:p>
      </dgm:t>
    </dgm:pt>
    <dgm:pt modelId="{744C4D56-5CA1-41C1-B1C0-B53B704FE067}" type="parTrans" cxnId="{65F5B184-C373-4B4B-88C3-61CAF1282DAC}">
      <dgm:prSet/>
      <dgm:spPr/>
      <dgm:t>
        <a:bodyPr/>
        <a:lstStyle/>
        <a:p>
          <a:endParaRPr lang="ru-RU"/>
        </a:p>
      </dgm:t>
    </dgm:pt>
    <dgm:pt modelId="{EDD40F1B-F42A-42BB-AF61-33FE99DDDB86}" type="sibTrans" cxnId="{65F5B184-C373-4B4B-88C3-61CAF1282DAC}">
      <dgm:prSet/>
      <dgm:spPr/>
      <dgm:t>
        <a:bodyPr/>
        <a:lstStyle/>
        <a:p>
          <a:endParaRPr lang="ru-RU"/>
        </a:p>
      </dgm:t>
    </dgm:pt>
    <dgm:pt modelId="{4F2D4E8B-DACF-4068-AD3F-864FB8CC43D0}">
      <dgm:prSet phldrT="[Текст]" custT="1"/>
      <dgm:spPr/>
      <dgm:t>
        <a:bodyPr/>
        <a:lstStyle/>
        <a:p>
          <a:r>
            <a:rPr lang="ru-RU" sz="1600" dirty="0" smtClean="0"/>
            <a:t>Человек - техника</a:t>
          </a:r>
          <a:endParaRPr lang="ru-RU" sz="1600" dirty="0"/>
        </a:p>
      </dgm:t>
    </dgm:pt>
    <dgm:pt modelId="{067B946E-A36A-4D91-ACA6-0B0AF207CC80}" type="parTrans" cxnId="{ABA62AA2-48E5-48F0-8571-FB357284E42A}">
      <dgm:prSet/>
      <dgm:spPr/>
      <dgm:t>
        <a:bodyPr/>
        <a:lstStyle/>
        <a:p>
          <a:endParaRPr lang="ru-RU"/>
        </a:p>
      </dgm:t>
    </dgm:pt>
    <dgm:pt modelId="{124A3DD9-BF67-4C13-90A1-079A6E107CBA}" type="sibTrans" cxnId="{ABA62AA2-48E5-48F0-8571-FB357284E42A}">
      <dgm:prSet/>
      <dgm:spPr/>
      <dgm:t>
        <a:bodyPr/>
        <a:lstStyle/>
        <a:p>
          <a:endParaRPr lang="ru-RU"/>
        </a:p>
      </dgm:t>
    </dgm:pt>
    <dgm:pt modelId="{0CED60D0-7DAA-4609-BF52-7CFA170F94D8}">
      <dgm:prSet phldrT="[Текст]"/>
      <dgm:spPr/>
      <dgm:t>
        <a:bodyPr/>
        <a:lstStyle/>
        <a:p>
          <a:r>
            <a:rPr lang="ru-RU" dirty="0" smtClean="0"/>
            <a:t>Человек – природа </a:t>
          </a:r>
          <a:endParaRPr lang="ru-RU" dirty="0"/>
        </a:p>
      </dgm:t>
    </dgm:pt>
    <dgm:pt modelId="{7883C4AC-9A48-4523-8436-4080C5BA2BA6}" type="parTrans" cxnId="{D08A3848-E4C1-4A36-893B-9A788A1FB2F6}">
      <dgm:prSet/>
      <dgm:spPr/>
      <dgm:t>
        <a:bodyPr/>
        <a:lstStyle/>
        <a:p>
          <a:endParaRPr lang="ru-RU"/>
        </a:p>
      </dgm:t>
    </dgm:pt>
    <dgm:pt modelId="{50567FB3-3859-43EC-A48A-F9F1E3D6D7DD}" type="sibTrans" cxnId="{D08A3848-E4C1-4A36-893B-9A788A1FB2F6}">
      <dgm:prSet/>
      <dgm:spPr/>
      <dgm:t>
        <a:bodyPr/>
        <a:lstStyle/>
        <a:p>
          <a:endParaRPr lang="ru-RU"/>
        </a:p>
      </dgm:t>
    </dgm:pt>
    <dgm:pt modelId="{5D081A96-7F14-4FA8-B373-48DF825AE74B}">
      <dgm:prSet phldrT="[Текст]" custT="1"/>
      <dgm:spPr/>
      <dgm:t>
        <a:bodyPr/>
        <a:lstStyle/>
        <a:p>
          <a:r>
            <a:rPr lang="ru-RU" sz="1600" dirty="0" smtClean="0"/>
            <a:t>Человек – художественный образ</a:t>
          </a:r>
          <a:endParaRPr lang="ru-RU" sz="1600" dirty="0"/>
        </a:p>
      </dgm:t>
    </dgm:pt>
    <dgm:pt modelId="{BBA2D26A-87CD-4EC8-947B-9E514BCB38E6}" type="parTrans" cxnId="{FA1730E8-F946-4FBC-8566-13E19DD22B3A}">
      <dgm:prSet/>
      <dgm:spPr/>
      <dgm:t>
        <a:bodyPr/>
        <a:lstStyle/>
        <a:p>
          <a:endParaRPr lang="ru-RU"/>
        </a:p>
      </dgm:t>
    </dgm:pt>
    <dgm:pt modelId="{CFB067A7-9045-40FA-94CE-FC7B2ADE1722}" type="sibTrans" cxnId="{FA1730E8-F946-4FBC-8566-13E19DD22B3A}">
      <dgm:prSet/>
      <dgm:spPr/>
      <dgm:t>
        <a:bodyPr/>
        <a:lstStyle/>
        <a:p>
          <a:endParaRPr lang="ru-RU"/>
        </a:p>
      </dgm:t>
    </dgm:pt>
    <dgm:pt modelId="{406CCE88-DFBB-4D48-B9AE-97C35FF4458B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Человек – знаковая система</a:t>
          </a: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65AACC2B-81EB-4C9E-AB21-0B3FC0F270A7}" type="parTrans" cxnId="{E9196849-C400-4C69-9B86-A570ECF16A61}">
      <dgm:prSet/>
      <dgm:spPr/>
      <dgm:t>
        <a:bodyPr/>
        <a:lstStyle/>
        <a:p>
          <a:endParaRPr lang="ru-RU"/>
        </a:p>
      </dgm:t>
    </dgm:pt>
    <dgm:pt modelId="{FB427A4C-C1FE-40A9-9A7F-AD2B18E46FFE}" type="sibTrans" cxnId="{E9196849-C400-4C69-9B86-A570ECF16A61}">
      <dgm:prSet/>
      <dgm:spPr/>
      <dgm:t>
        <a:bodyPr/>
        <a:lstStyle/>
        <a:p>
          <a:endParaRPr lang="ru-RU"/>
        </a:p>
      </dgm:t>
    </dgm:pt>
    <dgm:pt modelId="{50EFBC29-8378-46AE-A250-B313039B0593}" type="pres">
      <dgm:prSet presAssocID="{14937643-D5A3-41D0-BB7B-22233DE10D0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624AD2-5E91-4683-A0F6-7F5682ADEC58}" type="pres">
      <dgm:prSet presAssocID="{6445DD0A-E4D7-432E-9D18-948762BAFB93}" presName="centerShape" presStyleLbl="node0" presStyleIdx="0" presStyleCnt="1" custScaleX="117963" custScaleY="121118"/>
      <dgm:spPr/>
      <dgm:t>
        <a:bodyPr/>
        <a:lstStyle/>
        <a:p>
          <a:endParaRPr lang="ru-RU"/>
        </a:p>
      </dgm:t>
    </dgm:pt>
    <dgm:pt modelId="{2FA5640A-4C49-49ED-AA52-29E790162981}" type="pres">
      <dgm:prSet presAssocID="{744C4D56-5CA1-41C1-B1C0-B53B704FE067}" presName="parTrans" presStyleLbl="sibTrans2D1" presStyleIdx="0" presStyleCnt="5"/>
      <dgm:spPr/>
      <dgm:t>
        <a:bodyPr/>
        <a:lstStyle/>
        <a:p>
          <a:endParaRPr lang="ru-RU"/>
        </a:p>
      </dgm:t>
    </dgm:pt>
    <dgm:pt modelId="{CE589347-4FB7-46D3-9F6F-498CCAC8FFC6}" type="pres">
      <dgm:prSet presAssocID="{744C4D56-5CA1-41C1-B1C0-B53B704FE067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73D8F620-A735-44D4-910C-F1E03BCFAFA4}" type="pres">
      <dgm:prSet presAssocID="{28D79C87-D77D-4F78-A0DC-2D4BFF5D05E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650F6-D203-48EB-8835-F5CD9A7E5F21}" type="pres">
      <dgm:prSet presAssocID="{067B946E-A36A-4D91-ACA6-0B0AF207CC80}" presName="parTrans" presStyleLbl="sibTrans2D1" presStyleIdx="1" presStyleCnt="5"/>
      <dgm:spPr/>
      <dgm:t>
        <a:bodyPr/>
        <a:lstStyle/>
        <a:p>
          <a:endParaRPr lang="ru-RU"/>
        </a:p>
      </dgm:t>
    </dgm:pt>
    <dgm:pt modelId="{7723D5FA-E2FC-4065-9C42-3C354DCA899A}" type="pres">
      <dgm:prSet presAssocID="{067B946E-A36A-4D91-ACA6-0B0AF207CC80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4E0DEE15-2EFC-4636-AFE7-CF01E4071E9B}" type="pres">
      <dgm:prSet presAssocID="{4F2D4E8B-DACF-4068-AD3F-864FB8CC43D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7EF94-9C7D-4D44-8332-BBA2E9D76D0D}" type="pres">
      <dgm:prSet presAssocID="{7883C4AC-9A48-4523-8436-4080C5BA2BA6}" presName="parTrans" presStyleLbl="sibTrans2D1" presStyleIdx="2" presStyleCnt="5"/>
      <dgm:spPr/>
      <dgm:t>
        <a:bodyPr/>
        <a:lstStyle/>
        <a:p>
          <a:endParaRPr lang="ru-RU"/>
        </a:p>
      </dgm:t>
    </dgm:pt>
    <dgm:pt modelId="{F3E95ADA-9455-4405-A2A0-5177F83BA2E6}" type="pres">
      <dgm:prSet presAssocID="{7883C4AC-9A48-4523-8436-4080C5BA2BA6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5AE4523B-D89C-4FA5-97C2-B707D5D036B2}" type="pres">
      <dgm:prSet presAssocID="{0CED60D0-7DAA-4609-BF52-7CFA170F94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B265C3-1587-45F8-8BDF-E1A80EA25868}" type="pres">
      <dgm:prSet presAssocID="{65AACC2B-81EB-4C9E-AB21-0B3FC0F270A7}" presName="parTrans" presStyleLbl="sibTrans2D1" presStyleIdx="3" presStyleCnt="5"/>
      <dgm:spPr/>
      <dgm:t>
        <a:bodyPr/>
        <a:lstStyle/>
        <a:p>
          <a:endParaRPr lang="ru-RU"/>
        </a:p>
      </dgm:t>
    </dgm:pt>
    <dgm:pt modelId="{9760A642-90CE-424A-B795-4D3A96900B4E}" type="pres">
      <dgm:prSet presAssocID="{65AACC2B-81EB-4C9E-AB21-0B3FC0F270A7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A731062D-67F8-4441-9C0F-7EE73E0951FD}" type="pres">
      <dgm:prSet presAssocID="{406CCE88-DFBB-4D48-B9AE-97C35FF4458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07FEAB-4560-4591-80DC-E5D747F51121}" type="pres">
      <dgm:prSet presAssocID="{BBA2D26A-87CD-4EC8-947B-9E514BCB38E6}" presName="parTrans" presStyleLbl="sibTrans2D1" presStyleIdx="4" presStyleCnt="5"/>
      <dgm:spPr/>
      <dgm:t>
        <a:bodyPr/>
        <a:lstStyle/>
        <a:p>
          <a:endParaRPr lang="ru-RU"/>
        </a:p>
      </dgm:t>
    </dgm:pt>
    <dgm:pt modelId="{9E1DE810-61F4-40CC-A6B8-4C3E30EB50A7}" type="pres">
      <dgm:prSet presAssocID="{BBA2D26A-87CD-4EC8-947B-9E514BCB38E6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F26100AA-082F-418A-AD28-4C14F95AC42C}" type="pres">
      <dgm:prSet presAssocID="{5D081A96-7F14-4FA8-B373-48DF825AE74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F5364F-AD0A-46E0-A354-AB1A8696EADB}" type="presOf" srcId="{5D081A96-7F14-4FA8-B373-48DF825AE74B}" destId="{F26100AA-082F-418A-AD28-4C14F95AC42C}" srcOrd="0" destOrd="0" presId="urn:microsoft.com/office/officeart/2005/8/layout/radial5"/>
    <dgm:cxn modelId="{CCD8C8B5-99E8-4248-9FAC-124F1CC11535}" type="presOf" srcId="{BBA2D26A-87CD-4EC8-947B-9E514BCB38E6}" destId="{F607FEAB-4560-4591-80DC-E5D747F51121}" srcOrd="0" destOrd="0" presId="urn:microsoft.com/office/officeart/2005/8/layout/radial5"/>
    <dgm:cxn modelId="{F5C73D83-CD26-48E4-8F2B-9F259704575A}" type="presOf" srcId="{4F2D4E8B-DACF-4068-AD3F-864FB8CC43D0}" destId="{4E0DEE15-2EFC-4636-AFE7-CF01E4071E9B}" srcOrd="0" destOrd="0" presId="urn:microsoft.com/office/officeart/2005/8/layout/radial5"/>
    <dgm:cxn modelId="{24B3DD6C-A6DA-4D95-A21A-6C556313FA51}" type="presOf" srcId="{28D79C87-D77D-4F78-A0DC-2D4BFF5D05E4}" destId="{73D8F620-A735-44D4-910C-F1E03BCFAFA4}" srcOrd="0" destOrd="0" presId="urn:microsoft.com/office/officeart/2005/8/layout/radial5"/>
    <dgm:cxn modelId="{D08A3848-E4C1-4A36-893B-9A788A1FB2F6}" srcId="{6445DD0A-E4D7-432E-9D18-948762BAFB93}" destId="{0CED60D0-7DAA-4609-BF52-7CFA170F94D8}" srcOrd="2" destOrd="0" parTransId="{7883C4AC-9A48-4523-8436-4080C5BA2BA6}" sibTransId="{50567FB3-3859-43EC-A48A-F9F1E3D6D7DD}"/>
    <dgm:cxn modelId="{388C5498-C31A-4171-8182-3553937D151B}" type="presOf" srcId="{65AACC2B-81EB-4C9E-AB21-0B3FC0F270A7}" destId="{B7B265C3-1587-45F8-8BDF-E1A80EA25868}" srcOrd="0" destOrd="0" presId="urn:microsoft.com/office/officeart/2005/8/layout/radial5"/>
    <dgm:cxn modelId="{46905429-DD84-4FBB-B279-79168BEF9422}" type="presOf" srcId="{65AACC2B-81EB-4C9E-AB21-0B3FC0F270A7}" destId="{9760A642-90CE-424A-B795-4D3A96900B4E}" srcOrd="1" destOrd="0" presId="urn:microsoft.com/office/officeart/2005/8/layout/radial5"/>
    <dgm:cxn modelId="{88AEA22E-DE4A-42B9-811D-5FFD4E12663A}" type="presOf" srcId="{744C4D56-5CA1-41C1-B1C0-B53B704FE067}" destId="{2FA5640A-4C49-49ED-AA52-29E790162981}" srcOrd="0" destOrd="0" presId="urn:microsoft.com/office/officeart/2005/8/layout/radial5"/>
    <dgm:cxn modelId="{ABA62AA2-48E5-48F0-8571-FB357284E42A}" srcId="{6445DD0A-E4D7-432E-9D18-948762BAFB93}" destId="{4F2D4E8B-DACF-4068-AD3F-864FB8CC43D0}" srcOrd="1" destOrd="0" parTransId="{067B946E-A36A-4D91-ACA6-0B0AF207CC80}" sibTransId="{124A3DD9-BF67-4C13-90A1-079A6E107CBA}"/>
    <dgm:cxn modelId="{6DED3A6A-FC05-4E81-893C-880E8B0C26F1}" type="presOf" srcId="{744C4D56-5CA1-41C1-B1C0-B53B704FE067}" destId="{CE589347-4FB7-46D3-9F6F-498CCAC8FFC6}" srcOrd="1" destOrd="0" presId="urn:microsoft.com/office/officeart/2005/8/layout/radial5"/>
    <dgm:cxn modelId="{69F8AE8A-916D-419A-AB41-7ADB8930024D}" type="presOf" srcId="{7883C4AC-9A48-4523-8436-4080C5BA2BA6}" destId="{D157EF94-9C7D-4D44-8332-BBA2E9D76D0D}" srcOrd="0" destOrd="0" presId="urn:microsoft.com/office/officeart/2005/8/layout/radial5"/>
    <dgm:cxn modelId="{4E7BC72B-8269-4DD4-83B5-5170093D3FD1}" type="presOf" srcId="{406CCE88-DFBB-4D48-B9AE-97C35FF4458B}" destId="{A731062D-67F8-4441-9C0F-7EE73E0951FD}" srcOrd="0" destOrd="0" presId="urn:microsoft.com/office/officeart/2005/8/layout/radial5"/>
    <dgm:cxn modelId="{A7FA8A56-EC80-45A8-9568-0D28D9F2C1C7}" type="presOf" srcId="{7883C4AC-9A48-4523-8436-4080C5BA2BA6}" destId="{F3E95ADA-9455-4405-A2A0-5177F83BA2E6}" srcOrd="1" destOrd="0" presId="urn:microsoft.com/office/officeart/2005/8/layout/radial5"/>
    <dgm:cxn modelId="{FA1730E8-F946-4FBC-8566-13E19DD22B3A}" srcId="{6445DD0A-E4D7-432E-9D18-948762BAFB93}" destId="{5D081A96-7F14-4FA8-B373-48DF825AE74B}" srcOrd="4" destOrd="0" parTransId="{BBA2D26A-87CD-4EC8-947B-9E514BCB38E6}" sibTransId="{CFB067A7-9045-40FA-94CE-FC7B2ADE1722}"/>
    <dgm:cxn modelId="{5E114ADE-892A-42BC-B55A-647AB822E5BB}" type="presOf" srcId="{6445DD0A-E4D7-432E-9D18-948762BAFB93}" destId="{29624AD2-5E91-4683-A0F6-7F5682ADEC58}" srcOrd="0" destOrd="0" presId="urn:microsoft.com/office/officeart/2005/8/layout/radial5"/>
    <dgm:cxn modelId="{C9B07334-C2CD-45F6-AA1D-8D1F674ED4AF}" type="presOf" srcId="{067B946E-A36A-4D91-ACA6-0B0AF207CC80}" destId="{7723D5FA-E2FC-4065-9C42-3C354DCA899A}" srcOrd="1" destOrd="0" presId="urn:microsoft.com/office/officeart/2005/8/layout/radial5"/>
    <dgm:cxn modelId="{B0925BE1-F8A9-4E5E-8E88-54C9D1FCB1C7}" type="presOf" srcId="{067B946E-A36A-4D91-ACA6-0B0AF207CC80}" destId="{625650F6-D203-48EB-8835-F5CD9A7E5F21}" srcOrd="0" destOrd="0" presId="urn:microsoft.com/office/officeart/2005/8/layout/radial5"/>
    <dgm:cxn modelId="{65F5B184-C373-4B4B-88C3-61CAF1282DAC}" srcId="{6445DD0A-E4D7-432E-9D18-948762BAFB93}" destId="{28D79C87-D77D-4F78-A0DC-2D4BFF5D05E4}" srcOrd="0" destOrd="0" parTransId="{744C4D56-5CA1-41C1-B1C0-B53B704FE067}" sibTransId="{EDD40F1B-F42A-42BB-AF61-33FE99DDDB86}"/>
    <dgm:cxn modelId="{E9196849-C400-4C69-9B86-A570ECF16A61}" srcId="{6445DD0A-E4D7-432E-9D18-948762BAFB93}" destId="{406CCE88-DFBB-4D48-B9AE-97C35FF4458B}" srcOrd="3" destOrd="0" parTransId="{65AACC2B-81EB-4C9E-AB21-0B3FC0F270A7}" sibTransId="{FB427A4C-C1FE-40A9-9A7F-AD2B18E46FFE}"/>
    <dgm:cxn modelId="{BB9FA46A-2477-40EC-8184-EF05A5691CBA}" type="presOf" srcId="{BBA2D26A-87CD-4EC8-947B-9E514BCB38E6}" destId="{9E1DE810-61F4-40CC-A6B8-4C3E30EB50A7}" srcOrd="1" destOrd="0" presId="urn:microsoft.com/office/officeart/2005/8/layout/radial5"/>
    <dgm:cxn modelId="{5965425A-416E-4E59-B7B8-8CFEFA98F332}" srcId="{14937643-D5A3-41D0-BB7B-22233DE10D06}" destId="{6445DD0A-E4D7-432E-9D18-948762BAFB93}" srcOrd="0" destOrd="0" parTransId="{634C7117-4AC7-4CDB-8178-B097CB7C7FE9}" sibTransId="{0ABA5B91-ABE2-4F72-9AAA-739F384BD2E4}"/>
    <dgm:cxn modelId="{CD547675-86FF-437E-B7B1-A188DB33A53A}" type="presOf" srcId="{0CED60D0-7DAA-4609-BF52-7CFA170F94D8}" destId="{5AE4523B-D89C-4FA5-97C2-B707D5D036B2}" srcOrd="0" destOrd="0" presId="urn:microsoft.com/office/officeart/2005/8/layout/radial5"/>
    <dgm:cxn modelId="{20EDD5CD-8F19-4E22-AA56-A6013AEF9300}" type="presOf" srcId="{14937643-D5A3-41D0-BB7B-22233DE10D06}" destId="{50EFBC29-8378-46AE-A250-B313039B0593}" srcOrd="0" destOrd="0" presId="urn:microsoft.com/office/officeart/2005/8/layout/radial5"/>
    <dgm:cxn modelId="{2C9C6C34-CE81-4D97-A0C9-25D70A167F01}" type="presParOf" srcId="{50EFBC29-8378-46AE-A250-B313039B0593}" destId="{29624AD2-5E91-4683-A0F6-7F5682ADEC58}" srcOrd="0" destOrd="0" presId="urn:microsoft.com/office/officeart/2005/8/layout/radial5"/>
    <dgm:cxn modelId="{E260A053-0E70-4F38-8C35-79D50C1F1D57}" type="presParOf" srcId="{50EFBC29-8378-46AE-A250-B313039B0593}" destId="{2FA5640A-4C49-49ED-AA52-29E790162981}" srcOrd="1" destOrd="0" presId="urn:microsoft.com/office/officeart/2005/8/layout/radial5"/>
    <dgm:cxn modelId="{BD489335-BDAA-48FE-BE16-4F6B772F92EA}" type="presParOf" srcId="{2FA5640A-4C49-49ED-AA52-29E790162981}" destId="{CE589347-4FB7-46D3-9F6F-498CCAC8FFC6}" srcOrd="0" destOrd="0" presId="urn:microsoft.com/office/officeart/2005/8/layout/radial5"/>
    <dgm:cxn modelId="{F2B44F8F-C3B0-477E-80CA-D7E80CF21EA1}" type="presParOf" srcId="{50EFBC29-8378-46AE-A250-B313039B0593}" destId="{73D8F620-A735-44D4-910C-F1E03BCFAFA4}" srcOrd="2" destOrd="0" presId="urn:microsoft.com/office/officeart/2005/8/layout/radial5"/>
    <dgm:cxn modelId="{9EEB3527-FBAE-4843-AEFD-63A36E1093D9}" type="presParOf" srcId="{50EFBC29-8378-46AE-A250-B313039B0593}" destId="{625650F6-D203-48EB-8835-F5CD9A7E5F21}" srcOrd="3" destOrd="0" presId="urn:microsoft.com/office/officeart/2005/8/layout/radial5"/>
    <dgm:cxn modelId="{0872ECA2-B917-40D4-8BFA-4F4091F2F132}" type="presParOf" srcId="{625650F6-D203-48EB-8835-F5CD9A7E5F21}" destId="{7723D5FA-E2FC-4065-9C42-3C354DCA899A}" srcOrd="0" destOrd="0" presId="urn:microsoft.com/office/officeart/2005/8/layout/radial5"/>
    <dgm:cxn modelId="{3C5FC3CA-FFF8-4E97-9347-0A43A16C549D}" type="presParOf" srcId="{50EFBC29-8378-46AE-A250-B313039B0593}" destId="{4E0DEE15-2EFC-4636-AFE7-CF01E4071E9B}" srcOrd="4" destOrd="0" presId="urn:microsoft.com/office/officeart/2005/8/layout/radial5"/>
    <dgm:cxn modelId="{7522D080-1DC9-4B60-B13B-8B12C7051ABD}" type="presParOf" srcId="{50EFBC29-8378-46AE-A250-B313039B0593}" destId="{D157EF94-9C7D-4D44-8332-BBA2E9D76D0D}" srcOrd="5" destOrd="0" presId="urn:microsoft.com/office/officeart/2005/8/layout/radial5"/>
    <dgm:cxn modelId="{19922903-10FA-4EA0-898A-133F8081E44E}" type="presParOf" srcId="{D157EF94-9C7D-4D44-8332-BBA2E9D76D0D}" destId="{F3E95ADA-9455-4405-A2A0-5177F83BA2E6}" srcOrd="0" destOrd="0" presId="urn:microsoft.com/office/officeart/2005/8/layout/radial5"/>
    <dgm:cxn modelId="{EB8DA47F-504C-47B8-BF55-19F253F2E02E}" type="presParOf" srcId="{50EFBC29-8378-46AE-A250-B313039B0593}" destId="{5AE4523B-D89C-4FA5-97C2-B707D5D036B2}" srcOrd="6" destOrd="0" presId="urn:microsoft.com/office/officeart/2005/8/layout/radial5"/>
    <dgm:cxn modelId="{340BF803-6E7B-4773-BAF2-F2F94EC0C8B1}" type="presParOf" srcId="{50EFBC29-8378-46AE-A250-B313039B0593}" destId="{B7B265C3-1587-45F8-8BDF-E1A80EA25868}" srcOrd="7" destOrd="0" presId="urn:microsoft.com/office/officeart/2005/8/layout/radial5"/>
    <dgm:cxn modelId="{09FCD042-4D9E-4F0C-A36C-0DA36E626639}" type="presParOf" srcId="{B7B265C3-1587-45F8-8BDF-E1A80EA25868}" destId="{9760A642-90CE-424A-B795-4D3A96900B4E}" srcOrd="0" destOrd="0" presId="urn:microsoft.com/office/officeart/2005/8/layout/radial5"/>
    <dgm:cxn modelId="{ACB579E0-1E73-46F1-A2AB-1FDC3CDB5C18}" type="presParOf" srcId="{50EFBC29-8378-46AE-A250-B313039B0593}" destId="{A731062D-67F8-4441-9C0F-7EE73E0951FD}" srcOrd="8" destOrd="0" presId="urn:microsoft.com/office/officeart/2005/8/layout/radial5"/>
    <dgm:cxn modelId="{13070EF4-C97B-4B76-8626-9F725659A078}" type="presParOf" srcId="{50EFBC29-8378-46AE-A250-B313039B0593}" destId="{F607FEAB-4560-4591-80DC-E5D747F51121}" srcOrd="9" destOrd="0" presId="urn:microsoft.com/office/officeart/2005/8/layout/radial5"/>
    <dgm:cxn modelId="{04B111B3-EC91-48C2-B162-EA2FEAE3BFAF}" type="presParOf" srcId="{F607FEAB-4560-4591-80DC-E5D747F51121}" destId="{9E1DE810-61F4-40CC-A6B8-4C3E30EB50A7}" srcOrd="0" destOrd="0" presId="urn:microsoft.com/office/officeart/2005/8/layout/radial5"/>
    <dgm:cxn modelId="{6965549D-4772-4214-A0F2-DA1313EF4A73}" type="presParOf" srcId="{50EFBC29-8378-46AE-A250-B313039B0593}" destId="{F26100AA-082F-418A-AD28-4C14F95AC42C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19CDB9-4E12-49AB-9B31-01BED7EB65B5}">
      <dsp:nvSpPr>
        <dsp:cNvPr id="0" name=""/>
        <dsp:cNvSpPr/>
      </dsp:nvSpPr>
      <dsp:spPr>
        <a:xfrm>
          <a:off x="232294" y="1644"/>
          <a:ext cx="3360469" cy="2016281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Times New Roman"/>
              <a:ea typeface="Times New Roman"/>
              <a:cs typeface="Times New Roman"/>
            </a:rPr>
            <a:t>школьном</a:t>
          </a:r>
          <a:endParaRPr lang="ru-RU" sz="2900" kern="1200" dirty="0"/>
        </a:p>
      </dsp:txBody>
      <dsp:txXfrm>
        <a:off x="232294" y="1644"/>
        <a:ext cx="3360469" cy="2016281"/>
      </dsp:txXfrm>
    </dsp:sp>
    <dsp:sp modelId="{6FC6D271-D144-4215-BA11-74B3A0492659}">
      <dsp:nvSpPr>
        <dsp:cNvPr id="0" name=""/>
        <dsp:cNvSpPr/>
      </dsp:nvSpPr>
      <dsp:spPr>
        <a:xfrm>
          <a:off x="3928810" y="1644"/>
          <a:ext cx="3360469" cy="2016281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Times New Roman"/>
              <a:ea typeface="Times New Roman"/>
              <a:cs typeface="Times New Roman"/>
            </a:rPr>
            <a:t>учебно-исследовательском </a:t>
          </a:r>
          <a:endParaRPr lang="ru-RU" sz="2900" kern="1200" dirty="0"/>
        </a:p>
      </dsp:txBody>
      <dsp:txXfrm>
        <a:off x="3928810" y="1644"/>
        <a:ext cx="3360469" cy="2016281"/>
      </dsp:txXfrm>
    </dsp:sp>
    <dsp:sp modelId="{4BE1A537-D270-4737-9333-C0E88BBE6238}">
      <dsp:nvSpPr>
        <dsp:cNvPr id="0" name=""/>
        <dsp:cNvSpPr/>
      </dsp:nvSpPr>
      <dsp:spPr>
        <a:xfrm>
          <a:off x="2080552" y="2353973"/>
          <a:ext cx="3360469" cy="2016281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Times New Roman"/>
              <a:ea typeface="Times New Roman"/>
              <a:cs typeface="Times New Roman"/>
            </a:rPr>
            <a:t>научно-исследовательском.</a:t>
          </a:r>
          <a:endParaRPr lang="ru-RU" sz="2900" kern="1200" dirty="0"/>
        </a:p>
      </dsp:txBody>
      <dsp:txXfrm>
        <a:off x="2080552" y="2353973"/>
        <a:ext cx="3360469" cy="20162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FBF23F-57D7-4AB1-8B97-2847467BFA7B}">
      <dsp:nvSpPr>
        <dsp:cNvPr id="0" name=""/>
        <dsp:cNvSpPr/>
      </dsp:nvSpPr>
      <dsp:spPr>
        <a:xfrm>
          <a:off x="3357" y="2417649"/>
          <a:ext cx="2063725" cy="1031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Методы </a:t>
          </a:r>
          <a:endParaRPr lang="ru-RU" sz="1800" kern="1200" dirty="0"/>
        </a:p>
      </dsp:txBody>
      <dsp:txXfrm>
        <a:off x="33579" y="2447871"/>
        <a:ext cx="2003281" cy="971418"/>
      </dsp:txXfrm>
    </dsp:sp>
    <dsp:sp modelId="{C86225AB-D6E0-497D-8012-B9C9E68FFB86}">
      <dsp:nvSpPr>
        <dsp:cNvPr id="0" name=""/>
        <dsp:cNvSpPr/>
      </dsp:nvSpPr>
      <dsp:spPr>
        <a:xfrm rot="18289469">
          <a:off x="1757063" y="2320418"/>
          <a:ext cx="1445528" cy="39682"/>
        </a:xfrm>
        <a:custGeom>
          <a:avLst/>
          <a:gdLst/>
          <a:ahLst/>
          <a:cxnLst/>
          <a:rect l="0" t="0" r="0" b="0"/>
          <a:pathLst>
            <a:path>
              <a:moveTo>
                <a:pt x="0" y="19841"/>
              </a:moveTo>
              <a:lnTo>
                <a:pt x="1445528" y="1984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43690" y="2304121"/>
        <a:ext cx="72276" cy="72276"/>
      </dsp:txXfrm>
    </dsp:sp>
    <dsp:sp modelId="{D7EAC0BA-E576-47DC-BED1-246DC09EF65D}">
      <dsp:nvSpPr>
        <dsp:cNvPr id="0" name=""/>
        <dsp:cNvSpPr/>
      </dsp:nvSpPr>
      <dsp:spPr>
        <a:xfrm>
          <a:off x="2892573" y="1231007"/>
          <a:ext cx="2063725" cy="1031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Общие методы</a:t>
          </a:r>
          <a:endParaRPr lang="ru-RU" sz="1800" kern="1200" dirty="0"/>
        </a:p>
      </dsp:txBody>
      <dsp:txXfrm>
        <a:off x="2922795" y="1261229"/>
        <a:ext cx="2003281" cy="971418"/>
      </dsp:txXfrm>
    </dsp:sp>
    <dsp:sp modelId="{4E0D7AD1-ADD7-407B-A8DB-E17536AA8710}">
      <dsp:nvSpPr>
        <dsp:cNvPr id="0" name=""/>
        <dsp:cNvSpPr/>
      </dsp:nvSpPr>
      <dsp:spPr>
        <a:xfrm rot="18289469">
          <a:off x="4646279" y="1133776"/>
          <a:ext cx="1445528" cy="39682"/>
        </a:xfrm>
        <a:custGeom>
          <a:avLst/>
          <a:gdLst/>
          <a:ahLst/>
          <a:cxnLst/>
          <a:rect l="0" t="0" r="0" b="0"/>
          <a:pathLst>
            <a:path>
              <a:moveTo>
                <a:pt x="0" y="19841"/>
              </a:moveTo>
              <a:lnTo>
                <a:pt x="1445528" y="1984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32905" y="1117479"/>
        <a:ext cx="72276" cy="72276"/>
      </dsp:txXfrm>
    </dsp:sp>
    <dsp:sp modelId="{1A55760F-43AA-4D70-9F4D-61A6E3B5D89C}">
      <dsp:nvSpPr>
        <dsp:cNvPr id="0" name=""/>
        <dsp:cNvSpPr/>
      </dsp:nvSpPr>
      <dsp:spPr>
        <a:xfrm>
          <a:off x="5781788" y="44365"/>
          <a:ext cx="2063725" cy="1031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Теоретические методы</a:t>
          </a:r>
          <a:endParaRPr lang="ru-RU" sz="1800" kern="1200" dirty="0"/>
        </a:p>
      </dsp:txBody>
      <dsp:txXfrm>
        <a:off x="5812010" y="74587"/>
        <a:ext cx="2003281" cy="971418"/>
      </dsp:txXfrm>
    </dsp:sp>
    <dsp:sp modelId="{BA1E7E0D-9D37-4DDC-9340-3B42558769E2}">
      <dsp:nvSpPr>
        <dsp:cNvPr id="0" name=""/>
        <dsp:cNvSpPr/>
      </dsp:nvSpPr>
      <dsp:spPr>
        <a:xfrm>
          <a:off x="4956298" y="1727097"/>
          <a:ext cx="825490" cy="39682"/>
        </a:xfrm>
        <a:custGeom>
          <a:avLst/>
          <a:gdLst/>
          <a:ahLst/>
          <a:cxnLst/>
          <a:rect l="0" t="0" r="0" b="0"/>
          <a:pathLst>
            <a:path>
              <a:moveTo>
                <a:pt x="0" y="19841"/>
              </a:moveTo>
              <a:lnTo>
                <a:pt x="825490" y="1984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48406" y="1726301"/>
        <a:ext cx="41274" cy="41274"/>
      </dsp:txXfrm>
    </dsp:sp>
    <dsp:sp modelId="{BCAD6DE4-DC25-47EF-ABB9-DA913BD1F82E}">
      <dsp:nvSpPr>
        <dsp:cNvPr id="0" name=""/>
        <dsp:cNvSpPr/>
      </dsp:nvSpPr>
      <dsp:spPr>
        <a:xfrm>
          <a:off x="5781788" y="1231007"/>
          <a:ext cx="2063725" cy="1031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Эмпирические методы</a:t>
          </a:r>
          <a:endParaRPr lang="ru-RU" sz="1800" kern="1200" dirty="0"/>
        </a:p>
      </dsp:txBody>
      <dsp:txXfrm>
        <a:off x="5812010" y="1261229"/>
        <a:ext cx="2003281" cy="971418"/>
      </dsp:txXfrm>
    </dsp:sp>
    <dsp:sp modelId="{CB1C3BDD-D09E-4C5C-9614-B353A9F628CE}">
      <dsp:nvSpPr>
        <dsp:cNvPr id="0" name=""/>
        <dsp:cNvSpPr/>
      </dsp:nvSpPr>
      <dsp:spPr>
        <a:xfrm rot="3310531">
          <a:off x="4646279" y="2320418"/>
          <a:ext cx="1445528" cy="39682"/>
        </a:xfrm>
        <a:custGeom>
          <a:avLst/>
          <a:gdLst/>
          <a:ahLst/>
          <a:cxnLst/>
          <a:rect l="0" t="0" r="0" b="0"/>
          <a:pathLst>
            <a:path>
              <a:moveTo>
                <a:pt x="0" y="19841"/>
              </a:moveTo>
              <a:lnTo>
                <a:pt x="1445528" y="1984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32905" y="2304121"/>
        <a:ext cx="72276" cy="72276"/>
      </dsp:txXfrm>
    </dsp:sp>
    <dsp:sp modelId="{DFB2BA48-3DA2-4CF1-98C4-A182A2CAF165}">
      <dsp:nvSpPr>
        <dsp:cNvPr id="0" name=""/>
        <dsp:cNvSpPr/>
      </dsp:nvSpPr>
      <dsp:spPr>
        <a:xfrm>
          <a:off x="5781788" y="2417649"/>
          <a:ext cx="2063725" cy="1031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Математические методы</a:t>
          </a:r>
          <a:endParaRPr lang="ru-RU" sz="1800" kern="1200" dirty="0"/>
        </a:p>
      </dsp:txBody>
      <dsp:txXfrm>
        <a:off x="5812010" y="2447871"/>
        <a:ext cx="2003281" cy="971418"/>
      </dsp:txXfrm>
    </dsp:sp>
    <dsp:sp modelId="{47D1B290-E580-40C4-9EF7-11F918605795}">
      <dsp:nvSpPr>
        <dsp:cNvPr id="0" name=""/>
        <dsp:cNvSpPr/>
      </dsp:nvSpPr>
      <dsp:spPr>
        <a:xfrm rot="3310531">
          <a:off x="1757063" y="3507060"/>
          <a:ext cx="1445528" cy="39682"/>
        </a:xfrm>
        <a:custGeom>
          <a:avLst/>
          <a:gdLst/>
          <a:ahLst/>
          <a:cxnLst/>
          <a:rect l="0" t="0" r="0" b="0"/>
          <a:pathLst>
            <a:path>
              <a:moveTo>
                <a:pt x="0" y="19841"/>
              </a:moveTo>
              <a:lnTo>
                <a:pt x="1445528" y="1984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43690" y="3490763"/>
        <a:ext cx="72276" cy="72276"/>
      </dsp:txXfrm>
    </dsp:sp>
    <dsp:sp modelId="{CBAABB69-B45E-43B0-9143-3919CCD160C5}">
      <dsp:nvSpPr>
        <dsp:cNvPr id="0" name=""/>
        <dsp:cNvSpPr/>
      </dsp:nvSpPr>
      <dsp:spPr>
        <a:xfrm>
          <a:off x="2892573" y="3604291"/>
          <a:ext cx="2063725" cy="1031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Специальные методы</a:t>
          </a:r>
          <a:endParaRPr lang="ru-RU" sz="1800" kern="1200" dirty="0"/>
        </a:p>
      </dsp:txBody>
      <dsp:txXfrm>
        <a:off x="2922795" y="3634513"/>
        <a:ext cx="2003281" cy="971418"/>
      </dsp:txXfrm>
    </dsp:sp>
    <dsp:sp modelId="{310EFCCC-9D6E-429C-BB81-E54A41DC83FD}">
      <dsp:nvSpPr>
        <dsp:cNvPr id="0" name=""/>
        <dsp:cNvSpPr/>
      </dsp:nvSpPr>
      <dsp:spPr>
        <a:xfrm>
          <a:off x="4956298" y="4100381"/>
          <a:ext cx="825490" cy="39682"/>
        </a:xfrm>
        <a:custGeom>
          <a:avLst/>
          <a:gdLst/>
          <a:ahLst/>
          <a:cxnLst/>
          <a:rect l="0" t="0" r="0" b="0"/>
          <a:pathLst>
            <a:path>
              <a:moveTo>
                <a:pt x="0" y="19841"/>
              </a:moveTo>
              <a:lnTo>
                <a:pt x="825490" y="1984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48406" y="4099585"/>
        <a:ext cx="41274" cy="41274"/>
      </dsp:txXfrm>
    </dsp:sp>
    <dsp:sp modelId="{D2146D1C-9B9F-4E54-AE29-6208DEAA966D}">
      <dsp:nvSpPr>
        <dsp:cNvPr id="0" name=""/>
        <dsp:cNvSpPr/>
      </dsp:nvSpPr>
      <dsp:spPr>
        <a:xfrm>
          <a:off x="5781788" y="3604291"/>
          <a:ext cx="2063725" cy="1031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Применяются для решения проблем конкретных наук</a:t>
          </a:r>
          <a:endParaRPr lang="ru-RU" sz="1800" kern="1200" dirty="0"/>
        </a:p>
      </dsp:txBody>
      <dsp:txXfrm>
        <a:off x="5812010" y="3634513"/>
        <a:ext cx="2003281" cy="9714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1DDC75-4CAE-4FAD-8EE8-DDFDEBA84D3F}">
      <dsp:nvSpPr>
        <dsp:cNvPr id="0" name=""/>
        <dsp:cNvSpPr/>
      </dsp:nvSpPr>
      <dsp:spPr>
        <a:xfrm>
          <a:off x="4032448" y="2047741"/>
          <a:ext cx="2852986" cy="495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573"/>
              </a:lnTo>
              <a:lnTo>
                <a:pt x="2852986" y="247573"/>
              </a:lnTo>
              <a:lnTo>
                <a:pt x="2852986" y="49514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20790D-60B9-40D9-BF0C-FE002CBACF66}">
      <dsp:nvSpPr>
        <dsp:cNvPr id="0" name=""/>
        <dsp:cNvSpPr/>
      </dsp:nvSpPr>
      <dsp:spPr>
        <a:xfrm>
          <a:off x="3089311" y="3721808"/>
          <a:ext cx="353676" cy="1084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4606"/>
              </a:lnTo>
              <a:lnTo>
                <a:pt x="353676" y="1084606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82A424-A54A-4EC8-8EAB-41C4E6351780}">
      <dsp:nvSpPr>
        <dsp:cNvPr id="0" name=""/>
        <dsp:cNvSpPr/>
      </dsp:nvSpPr>
      <dsp:spPr>
        <a:xfrm>
          <a:off x="3986727" y="2047741"/>
          <a:ext cx="91440" cy="4951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514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B9018B-DB1A-437B-A634-CF94ED846B56}">
      <dsp:nvSpPr>
        <dsp:cNvPr id="0" name=""/>
        <dsp:cNvSpPr/>
      </dsp:nvSpPr>
      <dsp:spPr>
        <a:xfrm>
          <a:off x="1179461" y="2047741"/>
          <a:ext cx="2852986" cy="495146"/>
        </a:xfrm>
        <a:custGeom>
          <a:avLst/>
          <a:gdLst/>
          <a:ahLst/>
          <a:cxnLst/>
          <a:rect l="0" t="0" r="0" b="0"/>
          <a:pathLst>
            <a:path>
              <a:moveTo>
                <a:pt x="2852986" y="0"/>
              </a:moveTo>
              <a:lnTo>
                <a:pt x="2852986" y="247573"/>
              </a:lnTo>
              <a:lnTo>
                <a:pt x="0" y="247573"/>
              </a:lnTo>
              <a:lnTo>
                <a:pt x="0" y="49514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49B7F0-E3F2-41F0-BB05-629C6CDE9F4D}">
      <dsp:nvSpPr>
        <dsp:cNvPr id="0" name=""/>
        <dsp:cNvSpPr/>
      </dsp:nvSpPr>
      <dsp:spPr>
        <a:xfrm>
          <a:off x="2853527" y="868821"/>
          <a:ext cx="2357840" cy="1178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u="sng" kern="1200" dirty="0" smtClean="0"/>
            <a:t>Теоретические методы:</a:t>
          </a: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2853527" y="868821"/>
        <a:ext cx="2357840" cy="1178920"/>
      </dsp:txXfrm>
    </dsp:sp>
    <dsp:sp modelId="{97E54138-C0AE-400A-9E75-13D2DBBF7BE4}">
      <dsp:nvSpPr>
        <dsp:cNvPr id="0" name=""/>
        <dsp:cNvSpPr/>
      </dsp:nvSpPr>
      <dsp:spPr>
        <a:xfrm>
          <a:off x="541" y="2542887"/>
          <a:ext cx="2357840" cy="1178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i="1" kern="1200" dirty="0" smtClean="0"/>
            <a:t>Моделирование</a:t>
          </a:r>
          <a:endParaRPr lang="ru-RU" sz="20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541" y="2542887"/>
        <a:ext cx="2357840" cy="1178920"/>
      </dsp:txXfrm>
    </dsp:sp>
    <dsp:sp modelId="{3B7223F5-36FE-4CDF-8DB6-9A55F0C05A38}">
      <dsp:nvSpPr>
        <dsp:cNvPr id="0" name=""/>
        <dsp:cNvSpPr/>
      </dsp:nvSpPr>
      <dsp:spPr>
        <a:xfrm>
          <a:off x="2853527" y="2542887"/>
          <a:ext cx="2357840" cy="1178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i="1" kern="1200" dirty="0" smtClean="0"/>
            <a:t>Абстрагирование</a:t>
          </a:r>
          <a:endParaRPr lang="ru-RU" sz="20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2853527" y="2542887"/>
        <a:ext cx="2357840" cy="1178920"/>
      </dsp:txXfrm>
    </dsp:sp>
    <dsp:sp modelId="{74F42505-1480-416C-8701-C8C6400BDEB6}">
      <dsp:nvSpPr>
        <dsp:cNvPr id="0" name=""/>
        <dsp:cNvSpPr/>
      </dsp:nvSpPr>
      <dsp:spPr>
        <a:xfrm>
          <a:off x="3442987" y="4216954"/>
          <a:ext cx="2357840" cy="1178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/>
            <a:t>Восхождение  </a:t>
          </a:r>
          <a:r>
            <a:rPr lang="ru-RU" sz="2000" i="1" kern="1200" dirty="0" smtClean="0"/>
            <a:t>от  абстрактного  к  конкретному </a:t>
          </a:r>
          <a:endParaRPr lang="ru-RU" sz="20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3442987" y="4216954"/>
        <a:ext cx="2357840" cy="1178920"/>
      </dsp:txXfrm>
    </dsp:sp>
    <dsp:sp modelId="{BB846D44-17D5-467D-A173-9D71C82BD827}">
      <dsp:nvSpPr>
        <dsp:cNvPr id="0" name=""/>
        <dsp:cNvSpPr/>
      </dsp:nvSpPr>
      <dsp:spPr>
        <a:xfrm>
          <a:off x="5706514" y="2542887"/>
          <a:ext cx="2357840" cy="1178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i="1" kern="1200" dirty="0" smtClean="0"/>
            <a:t>Анализ и синтез</a:t>
          </a:r>
          <a:endParaRPr lang="ru-RU" sz="20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5706514" y="2542887"/>
        <a:ext cx="2357840" cy="11789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11D35-B404-45DB-AF9B-0E65BD915A71}">
      <dsp:nvSpPr>
        <dsp:cNvPr id="0" name=""/>
        <dsp:cNvSpPr/>
      </dsp:nvSpPr>
      <dsp:spPr>
        <a:xfrm>
          <a:off x="4140459" y="2842139"/>
          <a:ext cx="2929405" cy="5084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204"/>
              </a:lnTo>
              <a:lnTo>
                <a:pt x="2929405" y="254204"/>
              </a:lnTo>
              <a:lnTo>
                <a:pt x="2929405" y="50840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023362-3AF2-45F3-9D45-549945E3423E}">
      <dsp:nvSpPr>
        <dsp:cNvPr id="0" name=""/>
        <dsp:cNvSpPr/>
      </dsp:nvSpPr>
      <dsp:spPr>
        <a:xfrm>
          <a:off x="4094739" y="2842139"/>
          <a:ext cx="91440" cy="5084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840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E3F2C1-68D2-4743-89EC-36A9693E5E55}">
      <dsp:nvSpPr>
        <dsp:cNvPr id="0" name=""/>
        <dsp:cNvSpPr/>
      </dsp:nvSpPr>
      <dsp:spPr>
        <a:xfrm>
          <a:off x="1211054" y="2842139"/>
          <a:ext cx="2929405" cy="508409"/>
        </a:xfrm>
        <a:custGeom>
          <a:avLst/>
          <a:gdLst/>
          <a:ahLst/>
          <a:cxnLst/>
          <a:rect l="0" t="0" r="0" b="0"/>
          <a:pathLst>
            <a:path>
              <a:moveTo>
                <a:pt x="2929405" y="0"/>
              </a:moveTo>
              <a:lnTo>
                <a:pt x="2929405" y="254204"/>
              </a:lnTo>
              <a:lnTo>
                <a:pt x="0" y="254204"/>
              </a:lnTo>
              <a:lnTo>
                <a:pt x="0" y="50840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134D7A-CFD3-483C-97FA-673DD4C48106}">
      <dsp:nvSpPr>
        <dsp:cNvPr id="0" name=""/>
        <dsp:cNvSpPr/>
      </dsp:nvSpPr>
      <dsp:spPr>
        <a:xfrm>
          <a:off x="2929961" y="1631641"/>
          <a:ext cx="2420996" cy="12104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600" b="1" u="sng" kern="1200" dirty="0" smtClean="0"/>
            <a:t>Эмпирические методы.</a:t>
          </a:r>
          <a:endParaRPr lang="ru-RU" sz="26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2929961" y="1631641"/>
        <a:ext cx="2420996" cy="1210498"/>
      </dsp:txXfrm>
    </dsp:sp>
    <dsp:sp modelId="{7CF0FF17-1FF1-4C19-9B32-973844F1F271}">
      <dsp:nvSpPr>
        <dsp:cNvPr id="0" name=""/>
        <dsp:cNvSpPr/>
      </dsp:nvSpPr>
      <dsp:spPr>
        <a:xfrm>
          <a:off x="555" y="3350548"/>
          <a:ext cx="2420996" cy="12104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600" i="1" kern="1200" dirty="0" smtClean="0"/>
            <a:t>наблюдение</a:t>
          </a:r>
          <a:endParaRPr lang="ru-RU" sz="26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55" y="3350548"/>
        <a:ext cx="2420996" cy="1210498"/>
      </dsp:txXfrm>
    </dsp:sp>
    <dsp:sp modelId="{97627CE4-B108-4953-B709-B1FEEC6D38AC}">
      <dsp:nvSpPr>
        <dsp:cNvPr id="0" name=""/>
        <dsp:cNvSpPr/>
      </dsp:nvSpPr>
      <dsp:spPr>
        <a:xfrm>
          <a:off x="2929961" y="3350548"/>
          <a:ext cx="2420996" cy="12104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600" i="1" kern="1200" dirty="0" smtClean="0"/>
            <a:t>сравнение</a:t>
          </a:r>
          <a:endParaRPr lang="ru-RU" sz="26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2929961" y="3350548"/>
        <a:ext cx="2420996" cy="1210498"/>
      </dsp:txXfrm>
    </dsp:sp>
    <dsp:sp modelId="{F662E904-6EF2-4CCF-AA5F-6BA41CCF2E93}">
      <dsp:nvSpPr>
        <dsp:cNvPr id="0" name=""/>
        <dsp:cNvSpPr/>
      </dsp:nvSpPr>
      <dsp:spPr>
        <a:xfrm>
          <a:off x="5859367" y="3350548"/>
          <a:ext cx="2420996" cy="12104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600" i="1" kern="1200" dirty="0" smtClean="0"/>
            <a:t>эксперимент</a:t>
          </a:r>
          <a:endParaRPr lang="ru-RU" sz="26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859367" y="3350548"/>
        <a:ext cx="2420996" cy="12104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0BF162-7875-4F22-B73B-D00FBB8B0810}">
      <dsp:nvSpPr>
        <dsp:cNvPr id="0" name=""/>
        <dsp:cNvSpPr/>
      </dsp:nvSpPr>
      <dsp:spPr>
        <a:xfrm>
          <a:off x="4032448" y="1122959"/>
          <a:ext cx="2715995" cy="471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685"/>
              </a:lnTo>
              <a:lnTo>
                <a:pt x="2715995" y="235685"/>
              </a:lnTo>
              <a:lnTo>
                <a:pt x="2715995" y="47137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32E27D-44FC-4033-AA74-91DB4CA00FBC}">
      <dsp:nvSpPr>
        <dsp:cNvPr id="0" name=""/>
        <dsp:cNvSpPr/>
      </dsp:nvSpPr>
      <dsp:spPr>
        <a:xfrm>
          <a:off x="3134598" y="2716642"/>
          <a:ext cx="336693" cy="26262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6210"/>
              </a:lnTo>
              <a:lnTo>
                <a:pt x="336693" y="262621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E283EA-9187-4BF7-800E-9DDC308B0C12}">
      <dsp:nvSpPr>
        <dsp:cNvPr id="0" name=""/>
        <dsp:cNvSpPr/>
      </dsp:nvSpPr>
      <dsp:spPr>
        <a:xfrm>
          <a:off x="3134598" y="2716642"/>
          <a:ext cx="336693" cy="1032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2527"/>
              </a:lnTo>
              <a:lnTo>
                <a:pt x="336693" y="1032527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DFE9F3-34DC-403A-AE3F-F5799679344F}">
      <dsp:nvSpPr>
        <dsp:cNvPr id="0" name=""/>
        <dsp:cNvSpPr/>
      </dsp:nvSpPr>
      <dsp:spPr>
        <a:xfrm>
          <a:off x="3986728" y="1122959"/>
          <a:ext cx="91440" cy="4713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137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E37B27-2BB0-4253-AE5D-36C5D6F1813E}">
      <dsp:nvSpPr>
        <dsp:cNvPr id="0" name=""/>
        <dsp:cNvSpPr/>
      </dsp:nvSpPr>
      <dsp:spPr>
        <a:xfrm>
          <a:off x="1316452" y="1122959"/>
          <a:ext cx="2715995" cy="471371"/>
        </a:xfrm>
        <a:custGeom>
          <a:avLst/>
          <a:gdLst/>
          <a:ahLst/>
          <a:cxnLst/>
          <a:rect l="0" t="0" r="0" b="0"/>
          <a:pathLst>
            <a:path>
              <a:moveTo>
                <a:pt x="2715995" y="0"/>
              </a:moveTo>
              <a:lnTo>
                <a:pt x="2715995" y="235685"/>
              </a:lnTo>
              <a:lnTo>
                <a:pt x="0" y="235685"/>
              </a:lnTo>
              <a:lnTo>
                <a:pt x="0" y="47137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F51F32-51A7-4704-B1D1-3CAE0380925C}">
      <dsp:nvSpPr>
        <dsp:cNvPr id="0" name=""/>
        <dsp:cNvSpPr/>
      </dsp:nvSpPr>
      <dsp:spPr>
        <a:xfrm>
          <a:off x="2910135" y="646"/>
          <a:ext cx="2244624" cy="1122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b="1" u="sng" kern="1200" dirty="0" smtClean="0"/>
            <a:t>Математические методы.</a:t>
          </a:r>
          <a:endParaRPr lang="ru-RU" sz="19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2910135" y="646"/>
        <a:ext cx="2244624" cy="1122312"/>
      </dsp:txXfrm>
    </dsp:sp>
    <dsp:sp modelId="{68D67BD8-D338-48C9-98C3-B22C0FDF20A3}">
      <dsp:nvSpPr>
        <dsp:cNvPr id="0" name=""/>
        <dsp:cNvSpPr/>
      </dsp:nvSpPr>
      <dsp:spPr>
        <a:xfrm>
          <a:off x="194140" y="1594330"/>
          <a:ext cx="2244624" cy="1122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kern="1200" dirty="0" smtClean="0"/>
            <a:t>статистические методы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194140" y="1594330"/>
        <a:ext cx="2244624" cy="1122312"/>
      </dsp:txXfrm>
    </dsp:sp>
    <dsp:sp modelId="{755EB3CE-31BD-4C45-A878-A759861E9B6D}">
      <dsp:nvSpPr>
        <dsp:cNvPr id="0" name=""/>
        <dsp:cNvSpPr/>
      </dsp:nvSpPr>
      <dsp:spPr>
        <a:xfrm>
          <a:off x="2910135" y="1594330"/>
          <a:ext cx="2244624" cy="1122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Методы и модели теории графов и сетевого моделирования</a:t>
          </a:r>
          <a:endParaRPr lang="ru-RU" sz="1900" kern="1200" dirty="0"/>
        </a:p>
      </dsp:txBody>
      <dsp:txXfrm>
        <a:off x="2910135" y="1594330"/>
        <a:ext cx="2244624" cy="1122312"/>
      </dsp:txXfrm>
    </dsp:sp>
    <dsp:sp modelId="{BB3087F7-1FCC-417D-A128-0645C8B12522}">
      <dsp:nvSpPr>
        <dsp:cNvPr id="0" name=""/>
        <dsp:cNvSpPr/>
      </dsp:nvSpPr>
      <dsp:spPr>
        <a:xfrm>
          <a:off x="3471291" y="3188013"/>
          <a:ext cx="2244624" cy="1122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kern="1200" dirty="0" smtClean="0"/>
            <a:t>методы и модели массового обслуживания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3471291" y="3188013"/>
        <a:ext cx="2244624" cy="1122312"/>
      </dsp:txXfrm>
    </dsp:sp>
    <dsp:sp modelId="{3E065C09-867A-46A7-9D64-FCF4F63A6296}">
      <dsp:nvSpPr>
        <dsp:cNvPr id="0" name=""/>
        <dsp:cNvSpPr/>
      </dsp:nvSpPr>
      <dsp:spPr>
        <a:xfrm>
          <a:off x="3471291" y="4781696"/>
          <a:ext cx="2244624" cy="1122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kern="1200" dirty="0" smtClean="0"/>
            <a:t>метод визуализации данных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3471291" y="4781696"/>
        <a:ext cx="2244624" cy="1122312"/>
      </dsp:txXfrm>
    </dsp:sp>
    <dsp:sp modelId="{B6E4C5E7-DE39-4049-8F57-9D2B1EBA4143}">
      <dsp:nvSpPr>
        <dsp:cNvPr id="0" name=""/>
        <dsp:cNvSpPr/>
      </dsp:nvSpPr>
      <dsp:spPr>
        <a:xfrm>
          <a:off x="5626131" y="1594330"/>
          <a:ext cx="2244624" cy="1122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Методы и модели динамического программирования</a:t>
          </a:r>
          <a:endParaRPr lang="ru-RU" sz="1900" kern="1200" dirty="0"/>
        </a:p>
      </dsp:txBody>
      <dsp:txXfrm>
        <a:off x="5626131" y="1594330"/>
        <a:ext cx="2244624" cy="11223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624AD2-5E91-4683-A0F6-7F5682ADEC58}">
      <dsp:nvSpPr>
        <dsp:cNvPr id="0" name=""/>
        <dsp:cNvSpPr/>
      </dsp:nvSpPr>
      <dsp:spPr>
        <a:xfrm>
          <a:off x="3096346" y="2376266"/>
          <a:ext cx="2160234" cy="22180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Математика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+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профессия</a:t>
          </a:r>
          <a:endParaRPr lang="ru-RU" sz="1800" kern="1200" dirty="0"/>
        </a:p>
      </dsp:txBody>
      <dsp:txXfrm>
        <a:off x="3412705" y="2701086"/>
        <a:ext cx="1527516" cy="1568371"/>
      </dsp:txXfrm>
    </dsp:sp>
    <dsp:sp modelId="{2FA5640A-4C49-49ED-AA52-29E790162981}">
      <dsp:nvSpPr>
        <dsp:cNvPr id="0" name=""/>
        <dsp:cNvSpPr/>
      </dsp:nvSpPr>
      <dsp:spPr>
        <a:xfrm rot="16200000">
          <a:off x="4033335" y="1802996"/>
          <a:ext cx="286256" cy="6226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076274" y="1970462"/>
        <a:ext cx="200379" cy="373581"/>
      </dsp:txXfrm>
    </dsp:sp>
    <dsp:sp modelId="{73D8F620-A735-44D4-910C-F1E03BCFAFA4}">
      <dsp:nvSpPr>
        <dsp:cNvPr id="0" name=""/>
        <dsp:cNvSpPr/>
      </dsp:nvSpPr>
      <dsp:spPr>
        <a:xfrm>
          <a:off x="3260823" y="4877"/>
          <a:ext cx="1831281" cy="1831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Человек – человек </a:t>
          </a:r>
          <a:endParaRPr lang="ru-RU" sz="1600" kern="1200" dirty="0"/>
        </a:p>
      </dsp:txBody>
      <dsp:txXfrm>
        <a:off x="3529008" y="273062"/>
        <a:ext cx="1294911" cy="1294911"/>
      </dsp:txXfrm>
    </dsp:sp>
    <dsp:sp modelId="{625650F6-D203-48EB-8835-F5CD9A7E5F21}">
      <dsp:nvSpPr>
        <dsp:cNvPr id="0" name=""/>
        <dsp:cNvSpPr/>
      </dsp:nvSpPr>
      <dsp:spPr>
        <a:xfrm rot="20520000">
          <a:off x="5317398" y="2754478"/>
          <a:ext cx="300157" cy="6226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319602" y="2892918"/>
        <a:ext cx="210110" cy="373581"/>
      </dsp:txXfrm>
    </dsp:sp>
    <dsp:sp modelId="{4E0DEE15-2EFC-4636-AFE7-CF01E4071E9B}">
      <dsp:nvSpPr>
        <dsp:cNvPr id="0" name=""/>
        <dsp:cNvSpPr/>
      </dsp:nvSpPr>
      <dsp:spPr>
        <a:xfrm>
          <a:off x="5700049" y="1777078"/>
          <a:ext cx="1831281" cy="1831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Человек - техника</a:t>
          </a:r>
          <a:endParaRPr lang="ru-RU" sz="1600" kern="1200" dirty="0"/>
        </a:p>
      </dsp:txBody>
      <dsp:txXfrm>
        <a:off x="5968234" y="2045263"/>
        <a:ext cx="1294911" cy="1294911"/>
      </dsp:txXfrm>
    </dsp:sp>
    <dsp:sp modelId="{D157EF94-9C7D-4D44-8332-BBA2E9D76D0D}">
      <dsp:nvSpPr>
        <dsp:cNvPr id="0" name=""/>
        <dsp:cNvSpPr/>
      </dsp:nvSpPr>
      <dsp:spPr>
        <a:xfrm rot="3240000">
          <a:off x="4833350" y="4278815"/>
          <a:ext cx="291684" cy="6226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851385" y="4367945"/>
        <a:ext cx="204179" cy="373581"/>
      </dsp:txXfrm>
    </dsp:sp>
    <dsp:sp modelId="{5AE4523B-D89C-4FA5-97C2-B707D5D036B2}">
      <dsp:nvSpPr>
        <dsp:cNvPr id="0" name=""/>
        <dsp:cNvSpPr/>
      </dsp:nvSpPr>
      <dsp:spPr>
        <a:xfrm>
          <a:off x="4768347" y="4644561"/>
          <a:ext cx="1831281" cy="1831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Человек – природа </a:t>
          </a:r>
          <a:endParaRPr lang="ru-RU" sz="2100" kern="1200" dirty="0"/>
        </a:p>
      </dsp:txBody>
      <dsp:txXfrm>
        <a:off x="5036532" y="4912746"/>
        <a:ext cx="1294911" cy="1294911"/>
      </dsp:txXfrm>
    </dsp:sp>
    <dsp:sp modelId="{B7B265C3-1587-45F8-8BDF-E1A80EA25868}">
      <dsp:nvSpPr>
        <dsp:cNvPr id="0" name=""/>
        <dsp:cNvSpPr/>
      </dsp:nvSpPr>
      <dsp:spPr>
        <a:xfrm rot="7560000">
          <a:off x="3227892" y="4278815"/>
          <a:ext cx="291684" cy="6226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3297362" y="4367945"/>
        <a:ext cx="204179" cy="373581"/>
      </dsp:txXfrm>
    </dsp:sp>
    <dsp:sp modelId="{A731062D-67F8-4441-9C0F-7EE73E0951FD}">
      <dsp:nvSpPr>
        <dsp:cNvPr id="0" name=""/>
        <dsp:cNvSpPr/>
      </dsp:nvSpPr>
      <dsp:spPr>
        <a:xfrm>
          <a:off x="1753298" y="4644561"/>
          <a:ext cx="1831281" cy="1831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100" kern="1200" dirty="0" smtClean="0"/>
            <a:t>Человек – знаковая система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2021483" y="4912746"/>
        <a:ext cx="1294911" cy="1294911"/>
      </dsp:txXfrm>
    </dsp:sp>
    <dsp:sp modelId="{F607FEAB-4560-4591-80DC-E5D747F51121}">
      <dsp:nvSpPr>
        <dsp:cNvPr id="0" name=""/>
        <dsp:cNvSpPr/>
      </dsp:nvSpPr>
      <dsp:spPr>
        <a:xfrm rot="11880000">
          <a:off x="2735372" y="2754478"/>
          <a:ext cx="300157" cy="6226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2823215" y="2892918"/>
        <a:ext cx="210110" cy="373581"/>
      </dsp:txXfrm>
    </dsp:sp>
    <dsp:sp modelId="{F26100AA-082F-418A-AD28-4C14F95AC42C}">
      <dsp:nvSpPr>
        <dsp:cNvPr id="0" name=""/>
        <dsp:cNvSpPr/>
      </dsp:nvSpPr>
      <dsp:spPr>
        <a:xfrm>
          <a:off x="821597" y="1777078"/>
          <a:ext cx="1831281" cy="1831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Человек – художественный образ</a:t>
          </a:r>
          <a:endParaRPr lang="ru-RU" sz="1600" kern="1200" dirty="0"/>
        </a:p>
      </dsp:txBody>
      <dsp:txXfrm>
        <a:off x="1089782" y="2045263"/>
        <a:ext cx="1294911" cy="12949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B4A8B-7CF9-437A-A595-D957E5996595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64836-67A8-498C-BEB3-4ABEF26828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93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64836-67A8-498C-BEB3-4ABEF26828B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393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9B0DD5D-0C61-4266-B9B4-DFC2FEBD93F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BEB2F8-8E07-4F1F-B346-EEF907DB92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18" Type="http://schemas.openxmlformats.org/officeDocument/2006/relationships/image" Target="../media/image23.jpeg"/><Relationship Id="rId3" Type="http://schemas.openxmlformats.org/officeDocument/2006/relationships/image" Target="../media/image8.jpeg"/><Relationship Id="rId21" Type="http://schemas.openxmlformats.org/officeDocument/2006/relationships/image" Target="../media/image26.pn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" Type="http://schemas.openxmlformats.org/officeDocument/2006/relationships/image" Target="../media/image7.jpeg"/><Relationship Id="rId16" Type="http://schemas.openxmlformats.org/officeDocument/2006/relationships/image" Target="../media/image21.jpeg"/><Relationship Id="rId20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gif"/><Relationship Id="rId10" Type="http://schemas.openxmlformats.org/officeDocument/2006/relationships/image" Target="../media/image15.jpeg"/><Relationship Id="rId19" Type="http://schemas.openxmlformats.org/officeDocument/2006/relationships/image" Target="../media/image24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653136"/>
            <a:ext cx="3105132" cy="1440160"/>
          </a:xfrm>
        </p:spPr>
        <p:txBody>
          <a:bodyPr>
            <a:normAutofit/>
          </a:bodyPr>
          <a:lstStyle/>
          <a:p>
            <a:r>
              <a:rPr lang="ru-RU" dirty="0" smtClean="0"/>
              <a:t>Кондрашкина Н.В.</a:t>
            </a:r>
          </a:p>
          <a:p>
            <a:r>
              <a:rPr lang="ru-RU" dirty="0" smtClean="0"/>
              <a:t>учитель математики</a:t>
            </a:r>
          </a:p>
          <a:p>
            <a:r>
              <a:rPr lang="ru-RU" dirty="0" smtClean="0"/>
              <a:t>Первая категория</a:t>
            </a:r>
            <a:r>
              <a:rPr lang="ru-RU" dirty="0" smtClean="0"/>
              <a:t> 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  <a:latin typeface="Times New Roman"/>
                <a:ea typeface="Times New Roman"/>
              </a:rPr>
              <a:t>Исследовательская деятельность на уроках математики</a:t>
            </a:r>
            <a:endParaRPr lang="ru-RU" dirty="0"/>
          </a:p>
        </p:txBody>
      </p:sp>
      <p:pic>
        <p:nvPicPr>
          <p:cNvPr id="1026" name="Picture 2" descr="C:\Users\A362~1\AppData\Local\Temp\Rar$DIa0.669\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4365104"/>
            <a:ext cx="2258433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42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70740686"/>
              </p:ext>
            </p:extLst>
          </p:nvPr>
        </p:nvGraphicFramePr>
        <p:xfrm>
          <a:off x="611560" y="476672"/>
          <a:ext cx="8064896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843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92696"/>
            <a:ext cx="6696744" cy="5278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400" dirty="0">
                <a:ea typeface="Times New Roman"/>
                <a:cs typeface="Times New Roman"/>
              </a:rPr>
              <a:t>В организации научно-исследовательской деятельности </a:t>
            </a:r>
            <a:r>
              <a:rPr lang="ru-RU" sz="2400" dirty="0" smtClean="0">
                <a:ea typeface="Times New Roman"/>
                <a:cs typeface="Times New Roman"/>
              </a:rPr>
              <a:t>учащихся</a:t>
            </a:r>
            <a:r>
              <a:rPr lang="ru-RU" sz="2400" dirty="0" smtClean="0">
                <a:ea typeface="Times New Roman"/>
                <a:cs typeface="Times New Roman"/>
              </a:rPr>
              <a:t>, </a:t>
            </a:r>
            <a:r>
              <a:rPr lang="ru-RU" sz="2400" dirty="0">
                <a:ea typeface="Times New Roman"/>
                <a:cs typeface="Times New Roman"/>
              </a:rPr>
              <a:t>можно выделить несколько этапов: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400" dirty="0">
                <a:ea typeface="Times New Roman"/>
                <a:cs typeface="Times New Roman"/>
              </a:rPr>
              <a:t>– мотивация научно-исследовательской работы;</a:t>
            </a:r>
            <a:br>
              <a:rPr lang="ru-RU" sz="2400" dirty="0">
                <a:ea typeface="Times New Roman"/>
                <a:cs typeface="Times New Roman"/>
              </a:rPr>
            </a:br>
            <a:r>
              <a:rPr lang="ru-RU" sz="2400" dirty="0">
                <a:ea typeface="Times New Roman"/>
                <a:cs typeface="Times New Roman"/>
              </a:rPr>
              <a:t>– выбор </a:t>
            </a:r>
            <a:r>
              <a:rPr lang="ru-RU" sz="2400" dirty="0" smtClean="0">
                <a:ea typeface="Times New Roman"/>
                <a:cs typeface="Times New Roman"/>
              </a:rPr>
              <a:t>учащимися</a:t>
            </a:r>
            <a:r>
              <a:rPr lang="ru-RU" sz="2400" dirty="0" smtClean="0">
                <a:ea typeface="Times New Roman"/>
                <a:cs typeface="Times New Roman"/>
              </a:rPr>
              <a:t> </a:t>
            </a:r>
            <a:r>
              <a:rPr lang="ru-RU" sz="2400" dirty="0">
                <a:ea typeface="Times New Roman"/>
                <a:cs typeface="Times New Roman"/>
              </a:rPr>
              <a:t>направления исследования;</a:t>
            </a:r>
            <a:br>
              <a:rPr lang="ru-RU" sz="2400" dirty="0">
                <a:ea typeface="Times New Roman"/>
                <a:cs typeface="Times New Roman"/>
              </a:rPr>
            </a:br>
            <a:r>
              <a:rPr lang="ru-RU" sz="2400" dirty="0">
                <a:ea typeface="Times New Roman"/>
                <a:cs typeface="Times New Roman"/>
              </a:rPr>
              <a:t>– постановка цели и задач исследования;</a:t>
            </a:r>
            <a:br>
              <a:rPr lang="ru-RU" sz="2400" dirty="0">
                <a:ea typeface="Times New Roman"/>
                <a:cs typeface="Times New Roman"/>
              </a:rPr>
            </a:br>
            <a:r>
              <a:rPr lang="ru-RU" sz="2400" dirty="0">
                <a:ea typeface="Times New Roman"/>
                <a:cs typeface="Times New Roman"/>
              </a:rPr>
              <a:t>– обработка данных;</a:t>
            </a:r>
            <a:br>
              <a:rPr lang="ru-RU" sz="2400" dirty="0">
                <a:ea typeface="Times New Roman"/>
                <a:cs typeface="Times New Roman"/>
              </a:rPr>
            </a:br>
            <a:r>
              <a:rPr lang="ru-RU" sz="2400" dirty="0">
                <a:ea typeface="Times New Roman"/>
                <a:cs typeface="Times New Roman"/>
              </a:rPr>
              <a:t>– представление работ на научно-практической конференции, на </a:t>
            </a:r>
            <a:r>
              <a:rPr lang="ru-RU" sz="2400" dirty="0" smtClean="0">
                <a:ea typeface="Times New Roman"/>
                <a:cs typeface="Times New Roman"/>
              </a:rPr>
              <a:t>уровне </a:t>
            </a:r>
            <a:r>
              <a:rPr lang="ru-RU" sz="2400" dirty="0" smtClean="0">
                <a:ea typeface="Times New Roman"/>
                <a:cs typeface="Times New Roman"/>
              </a:rPr>
              <a:t>школы</a:t>
            </a:r>
            <a:r>
              <a:rPr lang="ru-RU" sz="2400" dirty="0" smtClean="0">
                <a:ea typeface="Times New Roman"/>
                <a:cs typeface="Times New Roman"/>
              </a:rPr>
              <a:t>, </a:t>
            </a:r>
            <a:r>
              <a:rPr lang="ru-RU" sz="2400" dirty="0">
                <a:ea typeface="Times New Roman"/>
                <a:cs typeface="Times New Roman"/>
              </a:rPr>
              <a:t>районном уровне.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69" y="4941168"/>
            <a:ext cx="1322387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40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172648"/>
            <a:ext cx="6452197" cy="2423346"/>
          </a:xfrm>
        </p:spPr>
        <p:txBody>
          <a:bodyPr/>
          <a:lstStyle/>
          <a:p>
            <a:pPr algn="l"/>
            <a:r>
              <a:rPr lang="ru-RU" dirty="0" smtClean="0"/>
              <a:t>Исследовательская работа по математике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Тема: Математика в профессиях </a:t>
            </a:r>
            <a:endParaRPr lang="ru-RU" sz="2800" dirty="0"/>
          </a:p>
        </p:txBody>
      </p:sp>
      <p:pic>
        <p:nvPicPr>
          <p:cNvPr id="6" name="Picture 2" descr="C:\Users\A362~1\AppData\Local\Temp\Rar$DIa0.859\2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21478"/>
            <a:ext cx="1578634" cy="219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19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32656"/>
            <a:ext cx="7920880" cy="4879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Гипотеза: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Мы предполагаем, что знания по математике необходимы людям любой профессии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Актуальность: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Многие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студенты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думают, что математика нужна только в школе, а во взрослой жизни, когда мы пойдём работать, этот предмет не нужен.</a:t>
            </a:r>
          </a:p>
          <a:p>
            <a:pPr lvl="0"/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Ожидаемый результат: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buSzPts val="1000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 результате исследований мы познакомимся с профессиями, сделаем выводы о нужности предмета математика в профессии.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7" name="Рисунок 6" descr="hello_html_1544b274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97152"/>
            <a:ext cx="3528392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299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58379"/>
            <a:ext cx="8208912" cy="379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Задачи: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- доказать необходимость владения математическими знаниями, обеспечивающими успешность, благополучие в профессиональной деятельности;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- провести анкетирование среди </a:t>
            </a:r>
            <a:r>
              <a:rPr lang="ru-RU" sz="2400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учащихся</a:t>
            </a:r>
            <a:r>
              <a:rPr lang="ru-RU" sz="2400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родителей, с целью определения их отношения к изучению математики и роли математики в будущем;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- увидеть связь между наукой и повседневной жизнью.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38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18805256"/>
              </p:ext>
            </p:extLst>
          </p:nvPr>
        </p:nvGraphicFramePr>
        <p:xfrm>
          <a:off x="395536" y="188640"/>
          <a:ext cx="8352928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200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2099.ru/wp-content/uploads/2012/03/3346538_professii_7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7011"/>
            <a:ext cx="1104900" cy="1376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fs00.infourok.ru/images/doc/172/197276/hello_html_5548734c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30770"/>
            <a:ext cx="877557" cy="1376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fs00.infourok.ru/images/doc/71/86722/hello_html_m502cd80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0" y="1441467"/>
            <a:ext cx="1080120" cy="1376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dou24.ru/307/images/stories/psiholog/04_15_professii/20prof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442" y="4140206"/>
            <a:ext cx="1089408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ds02.infourok.ru/uploads/ex/0199/00050aa8-7d9df641/hello_html_m626867e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143" y="77010"/>
            <a:ext cx="963295" cy="1376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prodavajka.ru/uf/classifieds/27489-classifieds-32967083115582124b00995fbcb377c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414" y="1458962"/>
            <a:ext cx="973464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www.podolsk-baby.ru/assets/images/detki_3-7/prof_4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2" y="126752"/>
            <a:ext cx="1007875" cy="1376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900igr.net/datai/obschestvoznanie/Professija/0003-007-Professija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120811"/>
            <a:ext cx="949565" cy="1306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fs00.infourok.ru/images/doc/71/86722/hello_html_35eb2ea6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49211"/>
            <a:ext cx="1030428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omedicin.ru/neposredstvenno-obrazovatelenaya-deyatelenoste-v-starshej-logo/508981_html_75059761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0" y="4120811"/>
            <a:ext cx="1152365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900igr.net/datas/chelovek/Professii-5.files/0007-007-Prodavets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585" y="2749211"/>
            <a:ext cx="980377" cy="1393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www.playing-field.ru/img/2015/052218/0341767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778624"/>
            <a:ext cx="1008112" cy="1342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fs00.infourok.ru/images/doc/136/158868/hello_html_m5b00d6ef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475" y="1458962"/>
            <a:ext cx="1102867" cy="1319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images.easyfreeclipart.com/435/carpenter-cartoons-lol-roflcom-435707.gif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653" y="4120811"/>
            <a:ext cx="969758" cy="1267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fs00.infourok.ru/images/doc/71/86722/hello_html_32e5010.jpg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229" y="2768962"/>
            <a:ext cx="1152129" cy="1405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skyclipart.ru/uploads/posts/2010-10/1286539060_2010-10-08_153259.jpg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229" y="116633"/>
            <a:ext cx="1066660" cy="1342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www.podolsk-baby.ru/assets/images/detki_3-7/prof_13.jpg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228" y="5301209"/>
            <a:ext cx="1152130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s://fs00.infourok.ru/images/doc/71/86722/hello_html_m71b4579c.jpg"/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397908"/>
            <a:ext cx="953688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www.playing-field.ru/img/2015/052115/5451005"/>
          <p:cNvPicPr/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411" y="5397907"/>
            <a:ext cx="921031" cy="1127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://galerey-room.ru/images/084350_1419399830.png"/>
          <p:cNvPicPr/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849" y="5388599"/>
            <a:ext cx="968247" cy="1136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00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911517034"/>
              </p:ext>
            </p:extLst>
          </p:nvPr>
        </p:nvGraphicFramePr>
        <p:xfrm>
          <a:off x="899592" y="620688"/>
          <a:ext cx="7344816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483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688461199"/>
              </p:ext>
            </p:extLst>
          </p:nvPr>
        </p:nvGraphicFramePr>
        <p:xfrm>
          <a:off x="899592" y="620688"/>
          <a:ext cx="7416824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26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88640"/>
            <a:ext cx="8568952" cy="6999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ru-RU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Связь 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между наукой и повседневной жизнью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u="sng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 </a:t>
            </a: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Сварщику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необходимо изготовить цистерну цилиндрической формы, высота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которой – 3 м, радиус основания – 1,5 м. Вычислить, сколько электродов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необходимо для сварки, если на 1 м расходуется 4 электрода, а масса одного электрода 60 г.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Вычислить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стоимость электродов, если 1 кг их стоит 30рублей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 </a:t>
            </a:r>
            <a:r>
              <a:rPr lang="ru-RU" sz="2400" u="sng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Технологу :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а)Для приготовления маринада для огурцов на 1 литр воды требуется 12 г лимонной кислоты. Лимонная кислота продается в пакетиках по 10 г. Какое наименьшее число пачек нужно купить хозяйке для приготовления 6 литров маринада?</a:t>
            </a:r>
            <a:b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2400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28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 fontAlgn="base">
              <a:lnSpc>
                <a:spcPct val="115000"/>
              </a:lnSpc>
              <a:spcBef>
                <a:spcPct val="0"/>
              </a:spcBef>
            </a:pPr>
            <a:endParaRPr lang="ru-RU" sz="2200" cap="all" dirty="0" smtClean="0">
              <a:latin typeface="Times New Roman"/>
              <a:ea typeface="Times New Roman"/>
              <a:cs typeface="+mj-cs"/>
            </a:endParaRPr>
          </a:p>
          <a:p>
            <a:pPr marL="0" indent="0" fontAlgn="base">
              <a:lnSpc>
                <a:spcPct val="115000"/>
              </a:lnSpc>
              <a:spcBef>
                <a:spcPct val="0"/>
              </a:spcBef>
            </a:pPr>
            <a:endParaRPr lang="ru-RU" sz="2200" cap="all" dirty="0">
              <a:latin typeface="Times New Roman"/>
              <a:ea typeface="Times New Roman"/>
              <a:cs typeface="+mj-cs"/>
            </a:endParaRPr>
          </a:p>
          <a:p>
            <a:pPr marL="0" indent="0" fontAlgn="base">
              <a:lnSpc>
                <a:spcPct val="115000"/>
              </a:lnSpc>
              <a:spcBef>
                <a:spcPct val="0"/>
              </a:spcBef>
            </a:pPr>
            <a:r>
              <a:rPr lang="ru-RU" cap="all" dirty="0" smtClean="0">
                <a:latin typeface="Times New Roman"/>
                <a:ea typeface="Times New Roman"/>
                <a:cs typeface="+mj-cs"/>
              </a:rPr>
              <a:t>Три </a:t>
            </a:r>
            <a:r>
              <a:rPr lang="ru-RU" cap="all" dirty="0">
                <a:latin typeface="Times New Roman"/>
                <a:ea typeface="Times New Roman"/>
                <a:cs typeface="+mj-cs"/>
              </a:rPr>
              <a:t>пути ведут к знанию:</a:t>
            </a:r>
          </a:p>
          <a:p>
            <a:pPr marL="0" indent="0" fontAlgn="base">
              <a:lnSpc>
                <a:spcPct val="115000"/>
              </a:lnSpc>
              <a:spcBef>
                <a:spcPct val="0"/>
              </a:spcBef>
            </a:pPr>
            <a:r>
              <a:rPr lang="ru-RU" cap="all" dirty="0">
                <a:latin typeface="Times New Roman"/>
                <a:ea typeface="Times New Roman"/>
                <a:cs typeface="+mj-cs"/>
              </a:rPr>
              <a:t>путь размышления – этот путь самый благородный,</a:t>
            </a:r>
          </a:p>
          <a:p>
            <a:pPr marL="0" indent="0" fontAlgn="base">
              <a:lnSpc>
                <a:spcPct val="115000"/>
              </a:lnSpc>
              <a:spcBef>
                <a:spcPct val="0"/>
              </a:spcBef>
            </a:pPr>
            <a:r>
              <a:rPr lang="ru-RU" cap="all" dirty="0">
                <a:latin typeface="Times New Roman"/>
                <a:ea typeface="Times New Roman"/>
                <a:cs typeface="+mj-cs"/>
              </a:rPr>
              <a:t>путь подражания – этот путь самый легкий</a:t>
            </a:r>
          </a:p>
          <a:p>
            <a:pPr marL="0" indent="0" fontAlgn="base">
              <a:lnSpc>
                <a:spcPct val="115000"/>
              </a:lnSpc>
              <a:spcBef>
                <a:spcPct val="0"/>
              </a:spcBef>
            </a:pPr>
            <a:r>
              <a:rPr lang="ru-RU" cap="all" dirty="0">
                <a:latin typeface="Times New Roman"/>
                <a:ea typeface="Times New Roman"/>
                <a:cs typeface="+mj-cs"/>
              </a:rPr>
              <a:t>и путь опыта – этот путь самый горький</a:t>
            </a:r>
          </a:p>
          <a:p>
            <a:pPr marL="0" indent="0" fontAlgn="base">
              <a:lnSpc>
                <a:spcPct val="115000"/>
              </a:lnSpc>
              <a:spcBef>
                <a:spcPct val="0"/>
              </a:spcBef>
            </a:pPr>
            <a:r>
              <a:rPr lang="ru-RU" cap="all" dirty="0" smtClean="0">
                <a:latin typeface="Times New Roman"/>
                <a:ea typeface="Times New Roman"/>
                <a:cs typeface="+mj-cs"/>
              </a:rPr>
              <a:t>                                         Конфуций</a:t>
            </a:r>
            <a:r>
              <a:rPr lang="ru-RU" dirty="0">
                <a:latin typeface="Tahoma"/>
                <a:ea typeface="Times New Roman"/>
                <a:cs typeface="Times New Roman"/>
              </a:rPr>
              <a:t>.</a:t>
            </a:r>
          </a:p>
          <a:p>
            <a:endParaRPr lang="ru-RU" sz="2000" dirty="0"/>
          </a:p>
        </p:txBody>
      </p:sp>
      <p:pic>
        <p:nvPicPr>
          <p:cNvPr id="2050" name="Picture 2" descr="C:\Users\A362~1\AppData\Local\Temp\Rar$DIa0.251\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983" y="4509120"/>
            <a:ext cx="1171470" cy="153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22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9036496" cy="4866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750"/>
              </a:spcAft>
            </a:pP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Работнику офиса:</a:t>
            </a:r>
            <a:b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пачке 500 листов бумаги формата А4. За неделю в офисе расходуется 1200 листов. Какое наименьшее количество пачек бумаги нужно купить в офис на 4 недели?</a:t>
            </a:r>
          </a:p>
          <a:p>
            <a:pPr lvl="0">
              <a:lnSpc>
                <a:spcPct val="115000"/>
              </a:lnSpc>
              <a:spcAft>
                <a:spcPts val="750"/>
              </a:spcAft>
            </a:pP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</a:t>
            </a: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Электрику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 </a:t>
            </a:r>
            <a:b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электросеть включен предохранитель , рассчитанный на силу тока 16А. Определите , какое минимальное сопротивление должно быть у электроприбора , подключаемого к розетке в 220 V , чтобы сеть продолжала работать . Сила тока в цепи I связана с напряжением U соотношением  , R – сопротивление электроприбора . (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Ответ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выразите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Омах ).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104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0"/>
            <a:ext cx="8136904" cy="5737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750"/>
              </a:spcAft>
            </a:pPr>
            <a:endParaRPr lang="ru-RU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750"/>
              </a:spcAft>
            </a:pPr>
            <a:endParaRPr lang="ru-RU" dirty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750"/>
              </a:spcAft>
            </a:pPr>
            <a:endParaRPr lang="ru-RU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750"/>
              </a:spcAft>
            </a:pPr>
            <a:r>
              <a:rPr lang="ru-RU" sz="2400" u="sng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5</a:t>
            </a:r>
            <a:r>
              <a:rPr lang="ru-RU" sz="2400" u="sng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 Химику </a:t>
            </a: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- лаборанту( медику)В сосуд, содержащий 10 литров 24- процентного</a:t>
            </a:r>
            <a:r>
              <a:rPr lang="ru-RU" sz="24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водного раствора некоторого вещества, добавили 5 литров воды. Сколько процентов составит концентрация получившегося раствора</a:t>
            </a:r>
            <a:r>
              <a:rPr lang="ru-RU" sz="2400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?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u="sng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6. Газовщику</a:t>
            </a:r>
            <a:r>
              <a:rPr lang="ru-RU" sz="2400" u="sng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 </a:t>
            </a: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Найти массу десятиметровой трубы, диаметром 1420мм, сделанной из стального листа толщиной 22 мм. Плотность стали 7600кг\м</a:t>
            </a:r>
            <a:r>
              <a:rPr lang="ru-RU" sz="2400" baseline="300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3</a:t>
            </a: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 Сколько тонн таких стальных труб потребуется, чтобы уложить газопровод Уренгой- Ужгород, длина которого 4451км?.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750"/>
              </a:spcAft>
            </a:pP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139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73118"/>
            <a:ext cx="8064896" cy="5405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ВЫВОДЫ: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 При работе над проектом мы убедились, что математику нужно изучать представителям всех профессий.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Наша гипотеза подтвердилась, что в будущей жизни математика нужна в любой профессии.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 Математика развивает у человека целеустремлённость, умение находить выход из любых ситуаций.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 Математика заставляет думать, помогает человечеству, в наше время является могучим двигателем науки и техники.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 Не каждый может стать математиком, но математика в жизни нужна будет каждому.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699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1" y="3132290"/>
            <a:ext cx="7741412" cy="1793167"/>
          </a:xfrm>
        </p:spPr>
        <p:txBody>
          <a:bodyPr/>
          <a:lstStyle/>
          <a:p>
            <a:r>
              <a:rPr lang="ru-RU" dirty="0" smtClean="0"/>
              <a:t>Исследовательская работа </a:t>
            </a:r>
            <a:r>
              <a:rPr lang="ru-RU" dirty="0" smtClean="0"/>
              <a:t>учащихся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652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764704"/>
            <a:ext cx="7754713" cy="2350869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Calibri"/>
                <a:ea typeface="Calibri"/>
                <a:cs typeface="Times New Roman"/>
              </a:rPr>
              <a:t>Тема: Нестандартные способы решения задач</a:t>
            </a:r>
            <a:r>
              <a:rPr lang="ru-RU" sz="4400" dirty="0">
                <a:latin typeface="Calibri"/>
                <a:ea typeface="Calibri"/>
                <a:cs typeface="Times New Roman"/>
              </a:rPr>
              <a:t/>
            </a:r>
            <a:br>
              <a:rPr lang="ru-RU" sz="44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3861048"/>
            <a:ext cx="6877316" cy="1581923"/>
          </a:xfrm>
        </p:spPr>
        <p:txBody>
          <a:bodyPr>
            <a:normAutofit fontScale="62500" lnSpcReduction="2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4200" dirty="0">
                <a:latin typeface="Calibri"/>
                <a:ea typeface="Calibri"/>
                <a:cs typeface="Times New Roman"/>
              </a:rPr>
              <a:t>Гипотеза: Решение некоторых видов школьных текстовых задач возможно с помощью тригонометрической функции тангенса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863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90040" y="188640"/>
                <a:ext cx="7986416" cy="6264695"/>
              </a:xfrm>
            </p:spPr>
            <p:txBody>
              <a:bodyPr>
                <a:noAutofit/>
              </a:bodyPr>
              <a:lstStyle/>
              <a:p>
                <a:pPr marL="0" indent="0" algn="ctr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14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Введение: Решение некоторых задач сводится к рассмотрению некоего процесса, происходящего во времени. Это может быть механическое движение, выполнение какой-либо работы, покупка товара, смешивание веществ и т.д. Выделяются три величины, характеризующие этот процесс: его объём, время и скорость протекания.  Одна из них является постоянной, а две другие либо прямо, либо обратно пропорциональными. Каждая величина может быть представлена геометрически: длиной отрезка (любая из трех величин), площадью прямоугольника ( произведение величин), площадью прямоугольника (произведение величин) или тангенсом некоторого угла (отношение величин). </a:t>
                </a:r>
                <a:r>
                  <a:rPr lang="ru-RU" sz="1400" b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Например, в задаче на движение допускается такая интерпретация величин: скорость движения – это тангенс острого угла в прямоугольном треугольнике, катеты которого – длины отрезков, изображающих расстояние и время ( рис. 1, а); пройденное расстояние – это площадь прямоугольника, стороны которого – длины отрезков, изображающих скорость и время (рис. 1 б).</a:t>
                </a:r>
                <a:r>
                  <a:rPr lang="ru-RU" sz="14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/>
                </a:r>
                <a:br>
                  <a:rPr lang="ru-RU" sz="14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</a:br>
                <a:r>
                  <a:rPr lang="ru-RU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                                                                                                                                                        </a:t>
                </a:r>
                <a:br>
                  <a:rPr lang="ru-RU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</a:br>
                <a:r>
                  <a:rPr lang="ru-RU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                     </a:t>
                </a:r>
                <a:r>
                  <a:rPr lang="en-US" sz="1400" b="0" dirty="0" smtClean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S</a:t>
                </a:r>
                <a:r>
                  <a:rPr lang="ru-RU" sz="1400" b="0" dirty="0" smtClean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                                                                        </a:t>
                </a:r>
                <a:r>
                  <a:rPr lang="en-US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v</a:t>
                </a:r>
                <a:r>
                  <a:rPr lang="ru-RU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/>
                </a:r>
                <a:br>
                  <a:rPr lang="ru-RU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</a:br>
                <a:r>
                  <a:rPr lang="en-US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          </a:t>
                </a:r>
                <a:r>
                  <a:rPr lang="en-US" sz="1400" b="0" dirty="0" smtClean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        </a:t>
                </a:r>
                <a:r>
                  <a:rPr lang="ru-RU" sz="1400" b="0" dirty="0" smtClean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/>
                </a:r>
                <a:br>
                  <a:rPr lang="ru-RU" sz="1400" b="0" dirty="0" smtClean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</a:br>
                <a:r>
                  <a:rPr lang="en-US" sz="1400" b="0" dirty="0" smtClean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                                                   </a:t>
                </a:r>
                <a:r>
                  <a:rPr lang="en-US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t</a:t>
                </a:r>
                <a:r>
                  <a:rPr lang="ru-RU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/>
                </a:r>
                <a:br>
                  <a:rPr lang="ru-RU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</a:br>
                <a:r>
                  <a:rPr lang="en-US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V</a:t>
                </a:r>
                <a:r>
                  <a:rPr lang="en-US" sz="1400" b="0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400" b="0" i="1" smtClean="0">
                            <a:effectLst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sz="1400" b="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𝑆</m:t>
                        </m:r>
                      </m:num>
                      <m:den>
                        <m:r>
                          <a:rPr lang="en-US" sz="1400" b="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𝑡</m:t>
                        </m:r>
                      </m:den>
                    </m:f>
                    <m:r>
                      <a:rPr lang="en-US" sz="1400" b="0" i="1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unc>
                      <m:funcPr>
                        <m:ctrlPr>
                          <a:rPr lang="ru-RU" sz="1400" b="0" i="1">
                            <a:effectLst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b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tan</m:t>
                        </m:r>
                      </m:fName>
                      <m:e>
                        <m:r>
                          <a:rPr lang="en-US" sz="1400" b="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/>
                </a:r>
                <a:br>
                  <a:rPr lang="ru-RU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</a:br>
                <a:r>
                  <a:rPr lang="ru-RU" sz="1400" b="0" dirty="0" smtClean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а)</a:t>
                </a:r>
                <a:r>
                  <a:rPr lang="en-US" sz="1400" b="0" dirty="0" smtClean="0"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                                                     </a:t>
                </a:r>
                <a:r>
                  <a:rPr lang="ru-RU" sz="1400" b="0" dirty="0"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б)</a:t>
                </a:r>
                <a:br>
                  <a:rPr lang="ru-RU" sz="1400" b="0" dirty="0"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</a:br>
                <a:r>
                  <a:rPr lang="ru-RU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         рис.1</a:t>
                </a:r>
                <a:br>
                  <a:rPr lang="ru-RU" sz="1400" b="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</a:br>
                <a:r>
                  <a:rPr lang="ru-RU" sz="1400" b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аналогично </a:t>
                </a:r>
                <a:r>
                  <a:rPr lang="ru-RU" sz="1400" b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интерпретируются такие величины: объём работы, время работы и производительность труда (</a:t>
                </a:r>
                <a:r>
                  <a:rPr lang="en-US" sz="1400" b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A</a:t>
                </a:r>
                <a:r>
                  <a:rPr lang="ru-RU" sz="1400" b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=</a:t>
                </a:r>
                <a:r>
                  <a:rPr lang="en-US" sz="1400" b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r>
                      <a:rPr lang="ru-RU" sz="1400" b="0" i="1">
                        <a:solidFill>
                          <a:schemeClr val="tx1"/>
                        </a:solidFill>
                        <a:effectLst/>
                        <a:latin typeface="Cambria Math"/>
                        <a:ea typeface="Calibri"/>
                        <a:cs typeface="Times New Roman"/>
                      </a:rPr>
                      <m:t>∗</m:t>
                    </m:r>
                  </m:oMath>
                </a14:m>
                <a:r>
                  <a:rPr lang="en-US" sz="1400" b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t</a:t>
                </a:r>
                <a:r>
                  <a:rPr lang="ru-RU" sz="1400" b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); стоимость товара, его количество и цена ( С=Ц</a:t>
                </a:r>
                <a14:m>
                  <m:oMath xmlns:m="http://schemas.openxmlformats.org/officeDocument/2006/math">
                    <m:r>
                      <a:rPr lang="ru-RU" sz="1400" b="0" i="1">
                        <a:solidFill>
                          <a:schemeClr val="tx1"/>
                        </a:solidFill>
                        <a:effectLst/>
                        <a:latin typeface="Cambria Math"/>
                        <a:ea typeface="Calibri"/>
                        <a:cs typeface="Times New Roman"/>
                      </a:rPr>
                      <m:t>∗</m:t>
                    </m:r>
                  </m:oMath>
                </a14:m>
                <a:r>
                  <a:rPr lang="ru-RU" sz="1400" b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Л).  В таком случае классификация текстовых задач, согласно сюжету, не имеет принципиального значения, именно поэтому далее разбираются только задачи на равномерное механическое </a:t>
                </a:r>
                <a:r>
                  <a:rPr lang="ru-RU" sz="14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движение.</a:t>
                </a:r>
                <a:br>
                  <a:rPr lang="ru-RU" sz="14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</a:br>
                <a:endParaRPr lang="ru-RU" sz="14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90040" y="188640"/>
                <a:ext cx="7986416" cy="6264695"/>
              </a:xfrm>
              <a:blipFill rotWithShape="0">
                <a:blip r:embed="rId2"/>
                <a:stretch>
                  <a:fillRect r="-1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3573016"/>
            <a:ext cx="7734747" cy="1656183"/>
          </a:xfrm>
        </p:spPr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Times New Roman"/>
                <a:cs typeface="Times New Roman"/>
              </a:rPr>
              <a:t>S=</a:t>
            </a:r>
            <a:r>
              <a:rPr lang="en-US" dirty="0" err="1">
                <a:latin typeface="Calibri"/>
                <a:ea typeface="Times New Roman"/>
                <a:cs typeface="Times New Roman"/>
              </a:rPr>
              <a:t>vt</a:t>
            </a:r>
            <a:r>
              <a:rPr lang="ru-RU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289393" y="400506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2519772" y="4725144"/>
            <a:ext cx="7920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554784" y="4005064"/>
            <a:ext cx="72008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868144" y="4077072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868144" y="4077072"/>
            <a:ext cx="10801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868144" y="4581128"/>
            <a:ext cx="10801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948264" y="4077072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6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548681"/>
            <a:ext cx="7754713" cy="864095"/>
          </a:xfrm>
        </p:spPr>
        <p:txBody>
          <a:bodyPr>
            <a:no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sz="6600" dirty="0" smtClean="0"/>
              <a:t>Задачи 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0040" y="1196752"/>
            <a:ext cx="7734747" cy="5574025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2900" dirty="0" smtClean="0">
                <a:latin typeface="Calibri"/>
                <a:ea typeface="Calibri"/>
                <a:cs typeface="Times New Roman"/>
              </a:rPr>
              <a:t>1. Скорый 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поезд проходит расстояние между двумя городами за 36 ч, а </a:t>
            </a:r>
            <a:endParaRPr lang="ru-RU" sz="2900" dirty="0" smtClean="0">
              <a:latin typeface="Calibri"/>
              <a:ea typeface="Calibri"/>
              <a:cs typeface="Times New Roman"/>
            </a:endParaRPr>
          </a:p>
          <a:p>
            <a:pPr algn="l"/>
            <a:r>
              <a:rPr lang="ru-RU" sz="2900" dirty="0" smtClean="0">
                <a:latin typeface="Calibri"/>
                <a:ea typeface="Calibri"/>
                <a:cs typeface="Times New Roman"/>
              </a:rPr>
              <a:t>пассажирский 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– за 45 ч. Через какое время поезда встретятся, если выйдут одновременно из этих городов навстречу друг другу?</a:t>
            </a:r>
            <a:br>
              <a:rPr lang="ru-RU" sz="2900" dirty="0">
                <a:latin typeface="Calibri"/>
                <a:ea typeface="Calibri"/>
                <a:cs typeface="Times New Roman"/>
              </a:rPr>
            </a:br>
            <a:r>
              <a:rPr lang="ru-RU" sz="2900" dirty="0">
                <a:latin typeface="Calibri"/>
                <a:ea typeface="Calibri"/>
                <a:cs typeface="Times New Roman"/>
              </a:rPr>
              <a:t>2. Скорый поезд проходит расстояние между городами за 4 ч, а пассажирский – за 6 ч. Через какое время поезда встретиться, если они едут навстречу друг другу, и пассажирский поезд вышел на 2 ч позже скорого?</a:t>
            </a:r>
            <a:br>
              <a:rPr lang="ru-RU" sz="2900" dirty="0">
                <a:latin typeface="Calibri"/>
                <a:ea typeface="Calibri"/>
                <a:cs typeface="Times New Roman"/>
              </a:rPr>
            </a:br>
            <a:r>
              <a:rPr lang="ru-RU" sz="2900" dirty="0">
                <a:latin typeface="Calibri"/>
                <a:ea typeface="Calibri"/>
                <a:cs typeface="Times New Roman"/>
              </a:rPr>
              <a:t>3. Р</a:t>
            </a:r>
            <a:r>
              <a:rPr lang="ru-RU" sz="2900" dirty="0" smtClean="0">
                <a:latin typeface="Calibri"/>
                <a:ea typeface="Calibri"/>
                <a:cs typeface="Times New Roman"/>
              </a:rPr>
              <a:t>асстояние между двумя городами 54 км. Из одного города одновременно выехали два велосипедиста. Первый ехал со скоростью 25 км/ч, а второй – со скоростью 15 км/ч. Через сколько времени одному из велосипедистов останется проехать расстояние, в шесть раз больше, чем другому?</a:t>
            </a:r>
          </a:p>
          <a:p>
            <a:pPr algn="l"/>
            <a:r>
              <a:rPr lang="ru-RU" sz="2900" dirty="0" smtClean="0">
                <a:latin typeface="Calibri"/>
                <a:ea typeface="Calibri"/>
                <a:cs typeface="Times New Roman"/>
              </a:rPr>
              <a:t>4. Из пункта Р1 в пункт Р2 вышел турист, одновременно с ним из пункта Р2 в пункт Р1 вышел другой турист. Они встретились в полдень. Оставшуюся часть пути первый турист прошел за 9 ч.,   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/>
            </a:r>
            <a:br>
              <a:rPr lang="ru-RU" sz="2900" dirty="0">
                <a:latin typeface="Calibri"/>
                <a:ea typeface="Calibri"/>
                <a:cs typeface="Times New Roman"/>
              </a:rPr>
            </a:br>
            <a:r>
              <a:rPr lang="ru-RU" sz="2900" dirty="0" smtClean="0">
                <a:latin typeface="Calibri"/>
                <a:ea typeface="Calibri"/>
                <a:cs typeface="Times New Roman"/>
              </a:rPr>
              <a:t>а второй – за 4 ч. Какое время показывали часы, когда туристы вышли навстречу друг другу?</a:t>
            </a:r>
          </a:p>
          <a:p>
            <a:pPr algn="l"/>
            <a:r>
              <a:rPr lang="ru-RU" sz="2900" dirty="0" smtClean="0">
                <a:latin typeface="Calibri"/>
                <a:cs typeface="Times New Roman"/>
              </a:rPr>
              <a:t>5. Школьник во время тестовой работы решал 20 задач. За каждую верно решенную задачу он получал 5 баллов. За каждую неверно решенную задачу с него снимали 3 балла. В итоге школьник набрал 4 балла. Сколько задач он решил верно?</a:t>
            </a:r>
          </a:p>
          <a:p>
            <a:pPr algn="l"/>
            <a:r>
              <a:rPr lang="ru-RU" sz="2900" dirty="0" smtClean="0">
                <a:latin typeface="Calibri"/>
                <a:cs typeface="Times New Roman"/>
              </a:rPr>
              <a:t>6. Объект за время </a:t>
            </a:r>
            <a:r>
              <a:rPr lang="en-US" sz="2900" dirty="0" smtClean="0">
                <a:latin typeface="Calibri"/>
                <a:cs typeface="Times New Roman"/>
              </a:rPr>
              <a:t>t</a:t>
            </a:r>
            <a:r>
              <a:rPr lang="ru-RU" sz="2900" dirty="0" smtClean="0">
                <a:latin typeface="Calibri"/>
                <a:cs typeface="Times New Roman"/>
              </a:rPr>
              <a:t>1 прошел расстояние </a:t>
            </a:r>
            <a:r>
              <a:rPr lang="en-US" sz="2900" dirty="0" smtClean="0">
                <a:latin typeface="Calibri"/>
                <a:cs typeface="Times New Roman"/>
              </a:rPr>
              <a:t>S1</a:t>
            </a:r>
            <a:r>
              <a:rPr lang="ru-RU" sz="2900" dirty="0" smtClean="0">
                <a:latin typeface="Calibri"/>
                <a:cs typeface="Times New Roman"/>
              </a:rPr>
              <a:t>, а затем за время </a:t>
            </a:r>
            <a:r>
              <a:rPr lang="en-US" sz="2900" dirty="0" smtClean="0">
                <a:latin typeface="Calibri"/>
                <a:cs typeface="Times New Roman"/>
              </a:rPr>
              <a:t>t2</a:t>
            </a:r>
            <a:r>
              <a:rPr lang="ru-RU" sz="2900" dirty="0" smtClean="0">
                <a:latin typeface="Calibri"/>
                <a:cs typeface="Times New Roman"/>
              </a:rPr>
              <a:t>расстояние </a:t>
            </a:r>
          </a:p>
          <a:p>
            <a:pPr algn="l"/>
            <a:r>
              <a:rPr lang="ru-RU" sz="2900" dirty="0">
                <a:latin typeface="Calibri"/>
                <a:cs typeface="Times New Roman"/>
              </a:rPr>
              <a:t> </a:t>
            </a:r>
            <a:r>
              <a:rPr lang="ru-RU" sz="2900" dirty="0" smtClean="0">
                <a:latin typeface="Calibri"/>
                <a:cs typeface="Times New Roman"/>
              </a:rPr>
              <a:t>   </a:t>
            </a:r>
            <a:r>
              <a:rPr lang="en-US" sz="2900" dirty="0" smtClean="0">
                <a:latin typeface="Calibri"/>
                <a:cs typeface="Times New Roman"/>
              </a:rPr>
              <a:t>S</a:t>
            </a:r>
            <a:r>
              <a:rPr lang="ru-RU" sz="2900" dirty="0" smtClean="0">
                <a:latin typeface="Calibri"/>
                <a:cs typeface="Times New Roman"/>
              </a:rPr>
              <a:t>2. какова средняя скорость его движения за все время?</a:t>
            </a:r>
            <a:endParaRPr lang="ru-RU" sz="29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1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332657"/>
            <a:ext cx="7754713" cy="1296144"/>
          </a:xfrm>
        </p:spPr>
        <p:txBody>
          <a:bodyPr/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Calibri"/>
                <a:ea typeface="Calibri"/>
                <a:cs typeface="Times New Roman"/>
              </a:rPr>
              <a:t>Заключение: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268760"/>
            <a:ext cx="7734747" cy="5472608"/>
          </a:xfrm>
        </p:spPr>
        <p:txBody>
          <a:bodyPr>
            <a:normAutofit fontScale="62500" lnSpcReduction="20000"/>
          </a:bodyPr>
          <a:lstStyle/>
          <a:p>
            <a:pPr marL="457200" algn="l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marL="457200" algn="l"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latin typeface="Calibri"/>
                <a:ea typeface="Calibri"/>
                <a:cs typeface="Times New Roman"/>
              </a:rPr>
              <a:t>Представленные  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текстовые задачи можно решать и другими способами. Но я показала такой. Я проделала исследование и доказала, что способ решать школьные текстовые задачи с помощью тригонометрической функции тангенс также возможен к применению, </a:t>
            </a:r>
            <a:r>
              <a:rPr lang="ru-RU" sz="4000" dirty="0" smtClean="0">
                <a:latin typeface="Calibri"/>
                <a:ea typeface="Calibri"/>
                <a:cs typeface="Times New Roman"/>
              </a:rPr>
              <a:t>и рассмотренные 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задачи к применению, и рассмотренные задачи это доказывают. Надеюсь, что этот способ не останется без внимания и будет рассматриваться в школьном курсе по математике.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46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8000" y="2412000"/>
            <a:ext cx="5796000" cy="1260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ea typeface="Times New Roman"/>
                <a:cs typeface="Times New Roman"/>
              </a:rPr>
              <a:t>Спасибо за внимание !</a:t>
            </a:r>
          </a:p>
        </p:txBody>
      </p:sp>
      <p:pic>
        <p:nvPicPr>
          <p:cNvPr id="1026" name="Picture 2" descr="http://fashionblogsw.info/photo/56b3e61fb78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87613"/>
            <a:ext cx="3528392" cy="349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05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0"/>
            <a:ext cx="7520940" cy="198884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Исследовательская деятельность обучающихся может быть организована на трех уровнях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32534293"/>
              </p:ext>
            </p:extLst>
          </p:nvPr>
        </p:nvGraphicFramePr>
        <p:xfrm>
          <a:off x="683568" y="1916832"/>
          <a:ext cx="7521575" cy="43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218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ea typeface="Times New Roman"/>
              </a:rPr>
              <a:t>Первый уровень </a:t>
            </a:r>
            <a:r>
              <a:rPr lang="ru-RU" dirty="0" smtClean="0">
                <a:ea typeface="Times New Roman"/>
              </a:rPr>
              <a:t>исследований: реферативный</a:t>
            </a:r>
          </a:p>
          <a:p>
            <a:r>
              <a:rPr lang="ru-RU" dirty="0" smtClean="0">
                <a:ea typeface="Times New Roman"/>
              </a:rPr>
              <a:t> Второй уровень исследований: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Times New Roman"/>
              </a:rPr>
              <a:t> </a:t>
            </a:r>
            <a:r>
              <a:rPr lang="ru-RU" dirty="0" smtClean="0">
                <a:ea typeface="Times New Roman"/>
              </a:rPr>
              <a:t>экспериментальный или</a:t>
            </a:r>
            <a:r>
              <a:rPr lang="ru-RU" dirty="0">
                <a:ea typeface="Times New Roman"/>
              </a:rPr>
              <a:t> </a:t>
            </a:r>
            <a:r>
              <a:rPr lang="ru-RU" dirty="0" smtClean="0">
                <a:ea typeface="Times New Roman"/>
              </a:rPr>
              <a:t>деятельность </a:t>
            </a:r>
            <a:r>
              <a:rPr lang="ru-RU" dirty="0">
                <a:ea typeface="Times New Roman"/>
              </a:rPr>
              <a:t>практической </a:t>
            </a:r>
            <a:r>
              <a:rPr lang="ru-RU" dirty="0" smtClean="0">
                <a:ea typeface="Times New Roman"/>
              </a:rPr>
              <a:t>направленности</a:t>
            </a: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dirty="0">
                <a:ea typeface="Times New Roman"/>
              </a:rPr>
              <a:t>Третий уровень исследовательской </a:t>
            </a:r>
            <a:r>
              <a:rPr lang="ru-RU" dirty="0" smtClean="0">
                <a:ea typeface="Times New Roman"/>
              </a:rPr>
              <a:t>деятельности: </a:t>
            </a:r>
            <a:r>
              <a:rPr lang="ru-RU" dirty="0" smtClean="0">
                <a:ea typeface="Times New Roman"/>
                <a:cs typeface="Times New Roman"/>
              </a:rPr>
              <a:t>авторские </a:t>
            </a:r>
            <a:r>
              <a:rPr lang="ru-RU" dirty="0">
                <a:ea typeface="Times New Roman"/>
                <a:cs typeface="Times New Roman"/>
              </a:rPr>
              <a:t>выводы и логические умозаключения, собственные предложения по проведению эксперимента, самостоятельные трактовки результатов.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75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>
                <a:ea typeface="Times New Roman"/>
              </a:rPr>
              <a:t>Цель научно-исследовательской работы состоит в развитии творческих способностей ученика, повышении уровня его научной подготовки на основе индивидуального подхода и усиления самостоятельной творческой деятельности.</a:t>
            </a:r>
            <a:endParaRPr lang="ru-RU" dirty="0"/>
          </a:p>
        </p:txBody>
      </p:sp>
      <p:pic>
        <p:nvPicPr>
          <p:cNvPr id="4098" name="Picture 2" descr="C:\Users\A362~1\AppData\Local\Temp\Rar$DIa0.874\1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013176"/>
            <a:ext cx="2677281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06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296144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ea typeface="Times New Roman"/>
              </a:rPr>
              <a:t>Что же </a:t>
            </a:r>
            <a:r>
              <a:rPr lang="ru-RU" sz="3600" dirty="0" smtClean="0">
                <a:ea typeface="Times New Roman"/>
              </a:rPr>
              <a:t>должно присутствовать </a:t>
            </a:r>
            <a:r>
              <a:rPr lang="ru-RU" sz="3600" dirty="0">
                <a:ea typeface="Times New Roman"/>
              </a:rPr>
              <a:t>в исследовательской работе?</a:t>
            </a:r>
            <a:endParaRPr lang="ru-RU" sz="3600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57200" y="1646236"/>
            <a:ext cx="8229600" cy="495111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7200" dirty="0" smtClean="0">
                <a:ea typeface="Times New Roman"/>
                <a:cs typeface="Times New Roman"/>
              </a:rPr>
              <a:t>1. Выбранная </a:t>
            </a:r>
            <a:r>
              <a:rPr lang="ru-RU" sz="7200" dirty="0">
                <a:ea typeface="Times New Roman"/>
                <a:cs typeface="Times New Roman"/>
              </a:rPr>
              <a:t>тема работы должна быть актуальной и вызывать у детей интерес</a:t>
            </a:r>
            <a:r>
              <a:rPr lang="ru-RU" sz="7200" dirty="0" smtClean="0">
                <a:ea typeface="Times New Roman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7200" dirty="0" smtClean="0">
                <a:latin typeface="Calibri"/>
                <a:ea typeface="Calibri"/>
                <a:cs typeface="Times New Roman"/>
              </a:rPr>
              <a:t>2. </a:t>
            </a:r>
            <a:r>
              <a:rPr lang="ru-RU" sz="7200" dirty="0">
                <a:ea typeface="Calibri"/>
                <a:cs typeface="Times New Roman"/>
              </a:rPr>
              <a:t>Ц</a:t>
            </a:r>
            <a:r>
              <a:rPr lang="ru-RU" sz="7200" dirty="0" smtClean="0">
                <a:ea typeface="Times New Roman"/>
                <a:cs typeface="Times New Roman"/>
              </a:rPr>
              <a:t>ель </a:t>
            </a:r>
            <a:r>
              <a:rPr lang="ru-RU" sz="7200" dirty="0">
                <a:ea typeface="Times New Roman"/>
                <a:cs typeface="Times New Roman"/>
              </a:rPr>
              <a:t>работы (она в общих чертах соответствует формулировке темы исследования и может уточнять ее)</a:t>
            </a:r>
            <a:endParaRPr lang="ru-RU" sz="7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7200" dirty="0" smtClean="0">
                <a:latin typeface="Calibri"/>
                <a:ea typeface="Calibri"/>
                <a:cs typeface="Times New Roman"/>
              </a:rPr>
              <a:t>3. </a:t>
            </a:r>
            <a:r>
              <a:rPr lang="ru-RU" sz="7200" dirty="0" smtClean="0">
                <a:ea typeface="Times New Roman"/>
                <a:cs typeface="Times New Roman"/>
              </a:rPr>
              <a:t>Задачи </a:t>
            </a:r>
            <a:r>
              <a:rPr lang="ru-RU" sz="7200" dirty="0">
                <a:ea typeface="Times New Roman"/>
                <a:cs typeface="Times New Roman"/>
              </a:rPr>
              <a:t>исследования (конкретизируют цель работы, “раскладывая” ее на составляющие; могут определять спектр действий исследователя при движении к поставленной цели).</a:t>
            </a:r>
            <a:endParaRPr lang="ru-RU" sz="7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7200" dirty="0" smtClean="0">
                <a:ea typeface="Times New Roman"/>
                <a:cs typeface="Times New Roman"/>
              </a:rPr>
              <a:t>4. </a:t>
            </a:r>
            <a:r>
              <a:rPr lang="ru-RU" sz="7200" dirty="0">
                <a:ea typeface="Times New Roman"/>
                <a:cs typeface="Times New Roman"/>
              </a:rPr>
              <a:t>Г</a:t>
            </a:r>
            <a:r>
              <a:rPr lang="ru-RU" sz="7200" dirty="0" smtClean="0">
                <a:ea typeface="Times New Roman"/>
                <a:cs typeface="Times New Roman"/>
              </a:rPr>
              <a:t>ипотеза </a:t>
            </a:r>
            <a:r>
              <a:rPr lang="ru-RU" sz="7200" dirty="0">
                <a:ea typeface="Times New Roman"/>
                <a:cs typeface="Times New Roman"/>
              </a:rPr>
              <a:t>(научно обоснованное предположение о возможных результатах исследовательской работы</a:t>
            </a:r>
            <a:r>
              <a:rPr lang="ru-RU" sz="7200" dirty="0" smtClean="0">
                <a:ea typeface="Times New Roman"/>
                <a:cs typeface="Times New Roman"/>
              </a:rPr>
              <a:t>).</a:t>
            </a: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7200" dirty="0" smtClean="0">
                <a:ea typeface="Times New Roman"/>
                <a:cs typeface="Times New Roman"/>
              </a:rPr>
              <a:t>5. </a:t>
            </a:r>
            <a:r>
              <a:rPr lang="ru-RU" sz="7200" dirty="0">
                <a:ea typeface="Times New Roman"/>
                <a:cs typeface="Times New Roman"/>
              </a:rPr>
              <a:t>Р</a:t>
            </a:r>
            <a:r>
              <a:rPr lang="ru-RU" sz="7200" dirty="0" smtClean="0">
                <a:ea typeface="Times New Roman"/>
                <a:cs typeface="Times New Roman"/>
              </a:rPr>
              <a:t>абота </a:t>
            </a:r>
            <a:r>
              <a:rPr lang="ru-RU" sz="7200" dirty="0">
                <a:ea typeface="Times New Roman"/>
                <a:cs typeface="Times New Roman"/>
              </a:rPr>
              <a:t>с первоисточниками в библиотеках, организуются наблюдения и исследования.</a:t>
            </a:r>
            <a:endParaRPr lang="ru-RU" sz="7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7200" dirty="0" smtClean="0">
                <a:ea typeface="Times New Roman"/>
                <a:cs typeface="Times New Roman"/>
              </a:rPr>
              <a:t>6. </a:t>
            </a:r>
            <a:r>
              <a:rPr lang="ru-RU" sz="7200" dirty="0">
                <a:ea typeface="Times New Roman"/>
                <a:cs typeface="Times New Roman"/>
              </a:rPr>
              <a:t>М</a:t>
            </a:r>
            <a:r>
              <a:rPr lang="ru-RU" sz="7200" dirty="0" smtClean="0">
                <a:ea typeface="Times New Roman"/>
                <a:cs typeface="Times New Roman"/>
              </a:rPr>
              <a:t>етодика </a:t>
            </a:r>
            <a:r>
              <a:rPr lang="ru-RU" sz="7200" dirty="0">
                <a:ea typeface="Times New Roman"/>
                <a:cs typeface="Times New Roman"/>
              </a:rPr>
              <a:t>проведения исследования (подробное описание всех действий, связанных с получением результатов).</a:t>
            </a:r>
            <a:endParaRPr lang="ru-RU" sz="7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7200" dirty="0" smtClean="0">
                <a:ea typeface="Times New Roman"/>
                <a:cs typeface="Times New Roman"/>
              </a:rPr>
              <a:t>7. Обработка </a:t>
            </a:r>
            <a:r>
              <a:rPr lang="ru-RU" sz="7200" dirty="0">
                <a:ea typeface="Times New Roman"/>
                <a:cs typeface="Times New Roman"/>
              </a:rPr>
              <a:t>результатов исследования</a:t>
            </a:r>
            <a:r>
              <a:rPr lang="ru-RU" sz="7200" dirty="0" smtClean="0">
                <a:ea typeface="Times New Roman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7200" dirty="0" smtClean="0">
                <a:latin typeface="Calibri"/>
                <a:ea typeface="Calibri"/>
                <a:cs typeface="Times New Roman"/>
              </a:rPr>
              <a:t>8. </a:t>
            </a:r>
            <a:r>
              <a:rPr lang="ru-RU" sz="7200" dirty="0">
                <a:ea typeface="Times New Roman"/>
              </a:rPr>
              <a:t>Выводы исследования (умозаключения, сформулированные в обобщенной форме</a:t>
            </a:r>
            <a:endParaRPr lang="ru-RU" sz="7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endParaRPr lang="ru-RU" sz="7200" dirty="0" smtClean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0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368152"/>
          </a:xfrm>
        </p:spPr>
        <p:txBody>
          <a:bodyPr>
            <a:normAutofit fontScale="9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838200" algn="l"/>
                <a:tab pos="1625600" algn="l"/>
                <a:tab pos="2641600" algn="l"/>
                <a:tab pos="3314700" algn="l"/>
                <a:tab pos="3644900" algn="l"/>
                <a:tab pos="4241800" algn="l"/>
              </a:tabLst>
            </a:pPr>
            <a:r>
              <a:rPr lang="ru-RU" sz="3200" dirty="0" smtClean="0"/>
              <a:t>Метод – это способ достижения цели исследования.</a:t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31264829"/>
              </p:ext>
            </p:extLst>
          </p:nvPr>
        </p:nvGraphicFramePr>
        <p:xfrm>
          <a:off x="683568" y="1556792"/>
          <a:ext cx="78488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215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10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826193413"/>
              </p:ext>
            </p:extLst>
          </p:nvPr>
        </p:nvGraphicFramePr>
        <p:xfrm>
          <a:off x="539552" y="188640"/>
          <a:ext cx="80648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18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45116133"/>
              </p:ext>
            </p:extLst>
          </p:nvPr>
        </p:nvGraphicFramePr>
        <p:xfrm>
          <a:off x="467544" y="332656"/>
          <a:ext cx="8280920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354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508</TotalTime>
  <Words>993</Words>
  <Application>Microsoft Office PowerPoint</Application>
  <PresentationFormat>Экран (4:3)</PresentationFormat>
  <Paragraphs>114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Calibri</vt:lpstr>
      <vt:lpstr>Cambria Math</vt:lpstr>
      <vt:lpstr>Georgia</vt:lpstr>
      <vt:lpstr>Helvetica</vt:lpstr>
      <vt:lpstr>Tahoma</vt:lpstr>
      <vt:lpstr>Times New Roman</vt:lpstr>
      <vt:lpstr>Trebuchet MS</vt:lpstr>
      <vt:lpstr>Воздушный поток</vt:lpstr>
      <vt:lpstr>Исследовательская деятельность на уроках математики</vt:lpstr>
      <vt:lpstr>Презентация PowerPoint</vt:lpstr>
      <vt:lpstr>Исследовательская деятельность обучающихся может быть организована на трех уровнях: </vt:lpstr>
      <vt:lpstr>Презентация PowerPoint</vt:lpstr>
      <vt:lpstr>Презентация PowerPoint</vt:lpstr>
      <vt:lpstr>Что же должно присутствовать в исследовательской работе?</vt:lpstr>
      <vt:lpstr>Метод – это способ достижения цели исследования. </vt:lpstr>
      <vt:lpstr>Презентация PowerPoint</vt:lpstr>
      <vt:lpstr>Презентация PowerPoint</vt:lpstr>
      <vt:lpstr>Презентация PowerPoint</vt:lpstr>
      <vt:lpstr>Презентация PowerPoint</vt:lpstr>
      <vt:lpstr>Исследовательская работа по математике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Исследовательская работа учащихся</vt:lpstr>
      <vt:lpstr>Тема: Нестандартные способы решения задач </vt:lpstr>
      <vt:lpstr>Введение: Решение некоторых задач сводится к рассмотрению некоего процесса, происходящего во времени. Это может быть механическое движение, выполнение какой-либо работы, покупка товара, смешивание веществ и т.д. Выделяются три величины, характеризующие этот процесс: его объём, время и скорость протекания.  Одна из них является постоянной, а две другие либо прямо, либо обратно пропорциональными. Каждая величина может быть представлена геометрически: длиной отрезка (любая из трех величин), площадью прямоугольника ( произведение величин), площадью прямоугольника (произведение величин) или тангенсом некоторого угла (отношение величин). Например, в задаче на движение допускается такая интерпретация величин: скорость движения – это тангенс острого угла в прямоугольном треугольнике, катеты которого – длины отрезков, изображающих расстояние и время ( рис. 1, а); пройденное расстояние – это площадь прямоугольника, стороны которого – длины отрезков, изображающих скорость и время (рис. 1 б).                                                                                                                                                                                 S                                                                         v                                                                          t V=S/t=tan⁡α а)                                                      б)           рис.1 аналогично интерпретируются такие величины: объём работы, время работы и производительность труда (A=N∗t); стоимость товара, его количество и цена ( С=Ц∗Л).  В таком случае классификация текстовых задач, согласно сюжету, не имеет принципиального значения, именно поэтому далее разбираются только задачи на равномерное механическое движение. </vt:lpstr>
      <vt:lpstr>Задачи </vt:lpstr>
      <vt:lpstr>Заключение: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деятельность на уроках математики</dc:title>
  <dc:creator>Наташа</dc:creator>
  <cp:lastModifiedBy>Алёнка</cp:lastModifiedBy>
  <cp:revision>40</cp:revision>
  <dcterms:created xsi:type="dcterms:W3CDTF">2016-10-23T17:59:03Z</dcterms:created>
  <dcterms:modified xsi:type="dcterms:W3CDTF">2018-09-30T08:16:19Z</dcterms:modified>
</cp:coreProperties>
</file>