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75" r:id="rId5"/>
    <p:sldId id="260" r:id="rId6"/>
    <p:sldId id="291" r:id="rId7"/>
    <p:sldId id="290" r:id="rId8"/>
    <p:sldId id="280" r:id="rId9"/>
    <p:sldId id="288" r:id="rId10"/>
    <p:sldId id="293" r:id="rId11"/>
    <p:sldId id="295" r:id="rId12"/>
    <p:sldId id="297" r:id="rId13"/>
    <p:sldId id="278" r:id="rId14"/>
    <p:sldId id="299" r:id="rId15"/>
    <p:sldId id="324" r:id="rId16"/>
    <p:sldId id="304" r:id="rId17"/>
    <p:sldId id="311" r:id="rId18"/>
    <p:sldId id="319" r:id="rId19"/>
    <p:sldId id="318" r:id="rId20"/>
    <p:sldId id="321" r:id="rId21"/>
    <p:sldId id="325" r:id="rId22"/>
    <p:sldId id="269" r:id="rId23"/>
    <p:sldId id="271" r:id="rId24"/>
    <p:sldId id="320" r:id="rId25"/>
    <p:sldId id="302" r:id="rId26"/>
    <p:sldId id="308" r:id="rId27"/>
    <p:sldId id="309" r:id="rId28"/>
    <p:sldId id="274" r:id="rId29"/>
    <p:sldId id="301" r:id="rId30"/>
    <p:sldId id="322" r:id="rId31"/>
    <p:sldId id="398" r:id="rId32"/>
    <p:sldId id="329" r:id="rId33"/>
    <p:sldId id="330" r:id="rId34"/>
    <p:sldId id="331" r:id="rId35"/>
    <p:sldId id="387" r:id="rId36"/>
    <p:sldId id="399" r:id="rId37"/>
    <p:sldId id="313" r:id="rId38"/>
    <p:sldId id="332" r:id="rId39"/>
    <p:sldId id="326" r:id="rId40"/>
    <p:sldId id="346" r:id="rId41"/>
    <p:sldId id="327" r:id="rId42"/>
    <p:sldId id="334" r:id="rId43"/>
    <p:sldId id="328" r:id="rId44"/>
    <p:sldId id="344" r:id="rId45"/>
    <p:sldId id="335" r:id="rId46"/>
    <p:sldId id="395" r:id="rId47"/>
    <p:sldId id="348" r:id="rId48"/>
    <p:sldId id="345" r:id="rId49"/>
    <p:sldId id="342" r:id="rId50"/>
    <p:sldId id="362" r:id="rId51"/>
    <p:sldId id="358" r:id="rId52"/>
    <p:sldId id="357" r:id="rId53"/>
    <p:sldId id="337" r:id="rId54"/>
    <p:sldId id="356" r:id="rId55"/>
    <p:sldId id="352" r:id="rId56"/>
    <p:sldId id="364" r:id="rId57"/>
    <p:sldId id="336" r:id="rId58"/>
    <p:sldId id="338" r:id="rId59"/>
    <p:sldId id="343" r:id="rId60"/>
    <p:sldId id="340" r:id="rId61"/>
    <p:sldId id="388" r:id="rId62"/>
    <p:sldId id="389" r:id="rId63"/>
    <p:sldId id="367" r:id="rId64"/>
    <p:sldId id="341" r:id="rId65"/>
    <p:sldId id="383" r:id="rId66"/>
    <p:sldId id="369" r:id="rId67"/>
    <p:sldId id="339" r:id="rId68"/>
    <p:sldId id="377" r:id="rId69"/>
    <p:sldId id="381" r:id="rId70"/>
    <p:sldId id="375" r:id="rId71"/>
    <p:sldId id="370" r:id="rId72"/>
    <p:sldId id="373" r:id="rId73"/>
    <p:sldId id="390" r:id="rId74"/>
    <p:sldId id="378" r:id="rId75"/>
    <p:sldId id="402" r:id="rId76"/>
    <p:sldId id="384" r:id="rId77"/>
    <p:sldId id="397" r:id="rId78"/>
    <p:sldId id="385" r:id="rId79"/>
    <p:sldId id="394" r:id="rId8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58E32D6-BCB2-4604-AE5F-95DD4823CBD2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F93F2DC-4B5C-4663-B286-5501FF9B76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ХУДОЖЕСТВЕННАЯ КУЛЬТУРА ДРЕВНЕГО ЕГИПТА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Татьяна\Мои документы\Мои рисунки\Изображение\Изображение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 l="9000" t="43338" r="28191" b="14650"/>
          <a:stretch>
            <a:fillRect/>
          </a:stretch>
        </p:blipFill>
        <p:spPr bwMode="auto">
          <a:xfrm rot="10800000">
            <a:off x="428591" y="1142984"/>
            <a:ext cx="8215374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Татьяна\Мои документы\Мои рисунки\Изображение\Изображение 004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11788" t="45807" r="23375" b="14112"/>
          <a:stretch>
            <a:fillRect/>
          </a:stretch>
        </p:blipFill>
        <p:spPr bwMode="auto">
          <a:xfrm>
            <a:off x="0" y="285728"/>
            <a:ext cx="9144000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Татьяна\Мои документы\Мои рисунки\Изображение\Изображение 031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4221" t="55337" r="24742"/>
          <a:stretch>
            <a:fillRect/>
          </a:stretch>
        </p:blipFill>
        <p:spPr bwMode="auto">
          <a:xfrm rot="5400000">
            <a:off x="1285848" y="-1000153"/>
            <a:ext cx="6715148" cy="90011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Татьяна\Мои документы\Мои рисунки\Изображение\Изображение 031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t="5925" r="25667" b="46430"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686800" cy="45719"/>
          </a:xfrm>
        </p:spPr>
        <p:txBody>
          <a:bodyPr>
            <a:normAutofit fontScale="90000"/>
          </a:bodyPr>
          <a:lstStyle/>
          <a:p>
            <a:pPr algn="ctr"/>
            <a:endParaRPr lang="ru-RU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Татьяна\Мои документы\Мои рисунки\Изображение\Изображение 0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315" t="11224" r="17359" b="13012"/>
          <a:stretch>
            <a:fillRect/>
          </a:stretch>
        </p:blipFill>
        <p:spPr bwMode="auto">
          <a:xfrm rot="10800000" flipH="1" flipV="1">
            <a:off x="9143998" y="6572270"/>
            <a:ext cx="76407" cy="45719"/>
          </a:xfrm>
          <a:prstGeom prst="rect">
            <a:avLst/>
          </a:prstGeom>
          <a:noFill/>
        </p:spPr>
      </p:pic>
      <p:pic>
        <p:nvPicPr>
          <p:cNvPr id="1027" name="Picture 3" descr="C:\Documents and Settings\Татьяна\Мои документы\Мои рисунки\Изображение\Изображение 052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16234" t="24845" r="18290" b="11914"/>
          <a:stretch>
            <a:fillRect/>
          </a:stretch>
        </p:blipFill>
        <p:spPr bwMode="auto">
          <a:xfrm>
            <a:off x="0" y="142852"/>
            <a:ext cx="4572000" cy="6500858"/>
          </a:xfrm>
          <a:prstGeom prst="rect">
            <a:avLst/>
          </a:prstGeom>
          <a:noFill/>
        </p:spPr>
      </p:pic>
      <p:pic>
        <p:nvPicPr>
          <p:cNvPr id="1028" name="Picture 4" descr="C:\Documents and Settings\Татьяна\Мои документы\Мои рисунки\Изображение\Изображение 079.jpg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 l="7782" t="25514" r="29963" b="14954"/>
          <a:stretch>
            <a:fillRect/>
          </a:stretch>
        </p:blipFill>
        <p:spPr bwMode="auto">
          <a:xfrm>
            <a:off x="4572000" y="142852"/>
            <a:ext cx="4357718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Татьяна\Мои документы\Мои рисунки\Изображение\Изображение 0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0000" contrast="30000"/>
          </a:blip>
          <a:srcRect t="8278" r="4649" b="4910"/>
          <a:stretch>
            <a:fillRect/>
          </a:stretch>
        </p:blipFill>
        <p:spPr bwMode="auto">
          <a:xfrm>
            <a:off x="0" y="0"/>
            <a:ext cx="6429388" cy="6858000"/>
          </a:xfrm>
          <a:prstGeom prst="rect">
            <a:avLst/>
          </a:prstGeom>
          <a:noFill/>
        </p:spPr>
      </p:pic>
      <p:pic>
        <p:nvPicPr>
          <p:cNvPr id="4099" name="Picture 3" descr="C:\Documents and Settings\Татьяна\Мои документы\Мои рисунки\Изображение\Изображение 088.jpg"/>
          <p:cNvPicPr>
            <a:picLocks noChangeAspect="1" noChangeArrowheads="1"/>
          </p:cNvPicPr>
          <p:nvPr/>
        </p:nvPicPr>
        <p:blipFill>
          <a:blip r:embed="rId3" cstate="print"/>
          <a:srcRect l="37373" t="13464" r="33003" b="64765"/>
          <a:stretch>
            <a:fillRect/>
          </a:stretch>
        </p:blipFill>
        <p:spPr bwMode="auto">
          <a:xfrm>
            <a:off x="6572264" y="285728"/>
            <a:ext cx="2428892" cy="2714620"/>
          </a:xfrm>
          <a:prstGeom prst="rect">
            <a:avLst/>
          </a:prstGeom>
          <a:noFill/>
        </p:spPr>
      </p:pic>
      <p:pic>
        <p:nvPicPr>
          <p:cNvPr id="4100" name="Picture 4" descr="C:\Documents and Settings\Татьяна\Мои документы\Мои рисунки\Изображение\Изображение 007.jpg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 l="13858" t="68080" r="57794" b="14827"/>
          <a:stretch>
            <a:fillRect/>
          </a:stretch>
        </p:blipFill>
        <p:spPr bwMode="auto">
          <a:xfrm>
            <a:off x="6572264" y="3214686"/>
            <a:ext cx="2571736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Татьяна\Мои документы\Мои рисунки\Изображение\Изображение 007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3658" t="67983" r="23396" b="14331"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Татьяна\Мои документы\Мои рисунки\Изображение\Изображение 09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3053" t="7693" r="2307" b="444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Татьяна\Мои документы\Мои рисунки\Изображение\Изображение 09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t="5783" r="6734" b="31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Татьяна\Мои документы\Мои рисунки\Изображение\Изображение 05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24893" t="16319" r="10111" b="223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Татьяна\Мои документы\Мои рисунки\Изображение\Изображение 044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4825" t="14838" r="20840" b="43366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Татьяна\Мои документы\Мои рисунки\Изображение\Изображение 01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t="6582" r="6106" b="4449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Татьяна\Мои документы\Мои рисунки\Изображение\Изображение 051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0537" t="18675" r="18452" b="34682"/>
          <a:stretch>
            <a:fillRect/>
          </a:stretch>
        </p:blipFill>
        <p:spPr bwMode="auto">
          <a:xfrm rot="5400000">
            <a:off x="1143000" y="-1143000"/>
            <a:ext cx="6858002" cy="9144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Татьяна\Мои документы\Мои рисунки\Изображение\Изображение 008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 l="13633" t="27384" r="20178" b="10429"/>
          <a:stretch>
            <a:fillRect/>
          </a:stretch>
        </p:blipFill>
        <p:spPr bwMode="auto">
          <a:xfrm rot="10800000">
            <a:off x="3428992" y="142852"/>
            <a:ext cx="5697195" cy="6500859"/>
          </a:xfrm>
          <a:prstGeom prst="rect">
            <a:avLst/>
          </a:prstGeom>
          <a:noFill/>
        </p:spPr>
      </p:pic>
      <p:pic>
        <p:nvPicPr>
          <p:cNvPr id="22531" name="Picture 3" descr="C:\Documents and Settings\Татьяна\Мои документы\Мои рисунки\Изображение\Изображение 009.jpg"/>
          <p:cNvPicPr>
            <a:picLocks noChangeAspect="1" noChangeArrowheads="1"/>
          </p:cNvPicPr>
          <p:nvPr/>
        </p:nvPicPr>
        <p:blipFill>
          <a:blip r:embed="rId3" cstate="print"/>
          <a:srcRect l="15265" t="21299" r="16045" b="12674"/>
          <a:stretch>
            <a:fillRect/>
          </a:stretch>
        </p:blipFill>
        <p:spPr bwMode="auto">
          <a:xfrm>
            <a:off x="857224" y="2500306"/>
            <a:ext cx="1928826" cy="2214578"/>
          </a:xfrm>
          <a:prstGeom prst="rect">
            <a:avLst/>
          </a:prstGeom>
          <a:noFill/>
        </p:spPr>
      </p:pic>
      <p:pic>
        <p:nvPicPr>
          <p:cNvPr id="5" name="Picture 3" descr="C:\Documents and Settings\Татьяна\Мои документы\Мои рисунки\Изображение\Изображение 009.jpg"/>
          <p:cNvPicPr>
            <a:picLocks noChangeAspect="1" noChangeArrowheads="1"/>
          </p:cNvPicPr>
          <p:nvPr/>
        </p:nvPicPr>
        <p:blipFill>
          <a:blip r:embed="rId4" cstate="print">
            <a:lum bright="-20000" contrast="30000"/>
          </a:blip>
          <a:srcRect l="15265" t="24139" r="16045" b="14094"/>
          <a:stretch>
            <a:fillRect/>
          </a:stretch>
        </p:blipFill>
        <p:spPr bwMode="auto">
          <a:xfrm>
            <a:off x="0" y="214290"/>
            <a:ext cx="3500430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Татьяна\Мои документы\Мои рисунки\Изображение\Изображение 042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14255" t="20727" r="22049" b="31119"/>
          <a:stretch>
            <a:fillRect/>
          </a:stretch>
        </p:blipFill>
        <p:spPr bwMode="auto">
          <a:xfrm rot="10800000">
            <a:off x="214282" y="142852"/>
            <a:ext cx="8929718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Татьяна\Мои документы\Мои рисунки\Изображение\Изображение 045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20295" t="55860" r="14310" b="6353"/>
          <a:stretch>
            <a:fillRect/>
          </a:stretch>
        </p:blipFill>
        <p:spPr bwMode="auto">
          <a:xfrm>
            <a:off x="214282" y="214290"/>
            <a:ext cx="8715404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Татьяна\Мои документы\Мои рисунки\Изображение\Изображение 054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2453" t="26489" r="23818" b="48099"/>
          <a:stretch>
            <a:fillRect/>
          </a:stretch>
        </p:blipFill>
        <p:spPr bwMode="auto">
          <a:xfrm rot="10800000"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Татьяна\Мои документы\Мои рисунки\Изображение\Изображение 091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t="9903" r="4858" b="390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Татьяна\Мои документы\Мои рисунки\Изображение\Изображение 036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23180" t="15816" r="13501" b="18241"/>
          <a:stretch>
            <a:fillRect/>
          </a:stretch>
        </p:blipFill>
        <p:spPr bwMode="auto">
          <a:xfrm>
            <a:off x="2071670" y="0"/>
            <a:ext cx="7072330" cy="6858000"/>
          </a:xfrm>
          <a:prstGeom prst="rect">
            <a:avLst/>
          </a:prstGeom>
          <a:noFill/>
        </p:spPr>
      </p:pic>
      <p:pic>
        <p:nvPicPr>
          <p:cNvPr id="11266" name="Picture 2" descr="C:\Documents and Settings\Татьяна\Мои документы\Мои рисунки\Изображение\Изображение 037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l="16961" t="14828" r="64382" b="8558"/>
          <a:stretch>
            <a:fillRect/>
          </a:stretch>
        </p:blipFill>
        <p:spPr bwMode="auto">
          <a:xfrm>
            <a:off x="0" y="0"/>
            <a:ext cx="207167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Татьяна\Мои документы\Мои рисунки\Изображение\Изображение 038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0041" t="28675" r="21167" b="7711"/>
          <a:stretch>
            <a:fillRect/>
          </a:stretch>
        </p:blipFill>
        <p:spPr bwMode="auto">
          <a:xfrm rot="10800000">
            <a:off x="0" y="0"/>
            <a:ext cx="4857752" cy="6858000"/>
          </a:xfrm>
          <a:prstGeom prst="rect">
            <a:avLst/>
          </a:prstGeom>
          <a:noFill/>
        </p:spPr>
      </p:pic>
      <p:pic>
        <p:nvPicPr>
          <p:cNvPr id="12291" name="Picture 3" descr="C:\Documents and Settings\Татьяна\Мои документы\Мои рисунки\Изображение\Изображение 035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l="20164" t="20049" r="65753" b="54166"/>
          <a:stretch>
            <a:fillRect/>
          </a:stretch>
        </p:blipFill>
        <p:spPr bwMode="auto">
          <a:xfrm>
            <a:off x="5072066" y="0"/>
            <a:ext cx="40719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Татьяна\Мои документы\Мои рисунки\Изображение\Изображение 0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-1928824"/>
            <a:ext cx="0" cy="0"/>
          </a:xfrm>
          <a:prstGeom prst="rect">
            <a:avLst/>
          </a:prstGeom>
          <a:noFill/>
        </p:spPr>
      </p:pic>
      <p:pic>
        <p:nvPicPr>
          <p:cNvPr id="18435" name="Picture 3" descr="C:\Documents and Settings\Татьяна\Мои документы\Мои рисунки\Изображение\Изображение 039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l="15875" t="13494" r="17979" b="1325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Documents and Settings\Татьяна\Мои документы\Мои рисунки\Изображение\Изображение 043.jpg"/>
          <p:cNvPicPr>
            <a:picLocks noChangeAspect="1" noChangeArrowheads="1"/>
          </p:cNvPicPr>
          <p:nvPr/>
        </p:nvPicPr>
        <p:blipFill>
          <a:blip r:embed="rId4" cstate="print">
            <a:lum bright="-10000" contrast="30000"/>
          </a:blip>
          <a:srcRect l="10669" t="35756" r="23185" b="8279"/>
          <a:stretch>
            <a:fillRect/>
          </a:stretch>
        </p:blipFill>
        <p:spPr bwMode="auto">
          <a:xfrm>
            <a:off x="0" y="0"/>
            <a:ext cx="9144000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Татьяна\Мои документы\Мои рисунки\Изображение\Изображение 04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24183" t="11591" r="11805" b="52249"/>
          <a:stretch>
            <a:fillRect/>
          </a:stretch>
        </p:blipFill>
        <p:spPr bwMode="auto">
          <a:xfrm>
            <a:off x="4500562" y="0"/>
            <a:ext cx="4643438" cy="6858000"/>
          </a:xfrm>
          <a:prstGeom prst="rect">
            <a:avLst/>
          </a:prstGeom>
          <a:noFill/>
        </p:spPr>
      </p:pic>
      <p:pic>
        <p:nvPicPr>
          <p:cNvPr id="13315" name="Picture 3" descr="C:\Documents and Settings\Татьяна\Мои документы\Мои рисунки\Изображение\Изображение 04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l="13685" t="50815" r="21309" b="12185"/>
          <a:stretch>
            <a:fillRect/>
          </a:stretch>
        </p:blipFill>
        <p:spPr bwMode="auto">
          <a:xfrm>
            <a:off x="0" y="0"/>
            <a:ext cx="421481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Татьяна\Мои документы\Мои рисунки\Изображение\Изображение 01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5691" t="7291" r="2439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7857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Итоги урока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4578" name="Picture 2" descr="C:\Documents and Settings\Татьяна\Мои документы\Мои рисунки\Изображение\Изображение 0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30000" contrast="30000"/>
          </a:blip>
          <a:srcRect l="18254" t="42374" r="20505" b="8635"/>
          <a:stretch>
            <a:fillRect/>
          </a:stretch>
        </p:blipFill>
        <p:spPr bwMode="auto">
          <a:xfrm>
            <a:off x="0" y="714356"/>
            <a:ext cx="9144000" cy="6143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F:\мхк\МХК\mexico_map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214290"/>
            <a:ext cx="9143999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Художественные достижения доколумбовой </a:t>
            </a:r>
            <a:r>
              <a:rPr lang="ru-RU" dirty="0" err="1" smtClean="0">
                <a:solidFill>
                  <a:srgbClr val="FF0000"/>
                </a:solidFill>
              </a:rPr>
              <a:t>америки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5"/>
            <a:ext cx="8705880" cy="642942"/>
          </a:xfrm>
        </p:spPr>
        <p:txBody>
          <a:bodyPr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26626" name="Picture 2" descr="C:\Documents and Settings\Татьяна\Мои документы\Мои рисунки\Изображение\Изображение 098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3125" t="2740" r="3906" b="61644"/>
          <a:stretch>
            <a:fillRect/>
          </a:stretch>
        </p:blipFill>
        <p:spPr bwMode="auto">
          <a:xfrm>
            <a:off x="142844" y="1071546"/>
            <a:ext cx="9001156" cy="5643602"/>
          </a:xfrm>
          <a:prstGeom prst="rect">
            <a:avLst/>
          </a:prstGeom>
          <a:noFill/>
        </p:spPr>
      </p:pic>
      <p:pic>
        <p:nvPicPr>
          <p:cNvPr id="5" name="Picture 2" descr="F:\мхк\МХК\115_small_114701619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87868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ХУДОЖЕСТВЕННАЯ КУЛЬТУРА МЕЗОАМЕРИКИ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solidFill>
                  <a:srgbClr val="00B050"/>
                </a:solidFill>
              </a:rPr>
              <a:t>Задолго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>до открытия </a:t>
            </a:r>
            <a:r>
              <a:rPr lang="ru-RU" dirty="0" smtClean="0">
                <a:solidFill>
                  <a:srgbClr val="002060"/>
                </a:solidFill>
              </a:rPr>
              <a:t>европейцами Американского континента на территории Центральной и Южной Америки возникли культурные цивилизации </a:t>
            </a:r>
            <a:r>
              <a:rPr lang="ru-RU" dirty="0" err="1" smtClean="0">
                <a:solidFill>
                  <a:srgbClr val="FF0000"/>
                </a:solidFill>
              </a:rPr>
              <a:t>ольмеков</a:t>
            </a:r>
            <a:r>
              <a:rPr lang="ru-RU" dirty="0" smtClean="0">
                <a:solidFill>
                  <a:srgbClr val="FF0000"/>
                </a:solidFill>
              </a:rPr>
              <a:t>, ацтеков, майя и инков, имевших оригинальный и самобытный характер. </a:t>
            </a:r>
            <a:r>
              <a:rPr lang="ru-RU" dirty="0" smtClean="0">
                <a:solidFill>
                  <a:srgbClr val="00B050"/>
                </a:solidFill>
              </a:rPr>
              <a:t>Так складывалась художественная культура так называемой </a:t>
            </a:r>
            <a:r>
              <a:rPr lang="ru-RU" dirty="0" smtClean="0">
                <a:solidFill>
                  <a:srgbClr val="7030A0"/>
                </a:solidFill>
              </a:rPr>
              <a:t>ДОКОЛУМБОВОЙ АМЕРИКИ (до открытия </a:t>
            </a:r>
            <a:r>
              <a:rPr lang="ru-RU" dirty="0" smtClean="0">
                <a:solidFill>
                  <a:srgbClr val="FF0000"/>
                </a:solidFill>
              </a:rPr>
              <a:t>Христофором Колумбом</a:t>
            </a:r>
            <a:r>
              <a:rPr lang="ru-RU" dirty="0" smtClean="0">
                <a:solidFill>
                  <a:srgbClr val="7030A0"/>
                </a:solidFill>
              </a:rPr>
              <a:t> Американского материка в 1492 году).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ХУДОЖЕСТВЕННАЯ КУЛЬТУРА КЛАССИЧЕСКОГО ПЕРИОДА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857233"/>
            <a:ext cx="8686800" cy="157163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Древнейшей цивилизацией доколумбовой Америки была </a:t>
            </a:r>
            <a:r>
              <a:rPr lang="ru-RU" dirty="0" smtClean="0">
                <a:solidFill>
                  <a:srgbClr val="FF0000"/>
                </a:solidFill>
              </a:rPr>
              <a:t>культура </a:t>
            </a:r>
            <a:r>
              <a:rPr lang="ru-RU" dirty="0" err="1" smtClean="0">
                <a:solidFill>
                  <a:srgbClr val="FF0000"/>
                </a:solidFill>
              </a:rPr>
              <a:t>ольмеков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 проживавших на побережье Мексиканского залива во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II-I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тысячелетиях до н. э.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7650" name="Picture 2" descr="C:\Documents and Settings\Татьяна\Мои документы\Мои рисунки\Изображение\Изображение 06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26308" t="55367" r="11303" b="11857"/>
          <a:stretch>
            <a:fillRect/>
          </a:stretch>
        </p:blipFill>
        <p:spPr bwMode="auto">
          <a:xfrm>
            <a:off x="2857488" y="2357430"/>
            <a:ext cx="6143668" cy="4500570"/>
          </a:xfrm>
          <a:prstGeom prst="rect">
            <a:avLst/>
          </a:prstGeom>
          <a:noFill/>
        </p:spPr>
      </p:pic>
      <p:pic>
        <p:nvPicPr>
          <p:cNvPr id="27651" name="Picture 3" descr="C:\Documents and Settings\Татьяна\Мои документы\Мои рисунки\Изображение\Изображение 06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24133" t="16517" r="61267" b="57184"/>
          <a:stretch>
            <a:fillRect/>
          </a:stretch>
        </p:blipFill>
        <p:spPr bwMode="auto">
          <a:xfrm>
            <a:off x="142844" y="2428868"/>
            <a:ext cx="2571768" cy="4429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Татьяна\Мои документы\Мои рисунки\Изображение\Изображение 097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4961" t="10843" r="45429" b="9639"/>
          <a:stretch>
            <a:fillRect/>
          </a:stretch>
        </p:blipFill>
        <p:spPr bwMode="auto">
          <a:xfrm>
            <a:off x="0" y="0"/>
            <a:ext cx="7072330" cy="6858000"/>
          </a:xfrm>
          <a:prstGeom prst="rect">
            <a:avLst/>
          </a:prstGeom>
          <a:noFill/>
        </p:spPr>
      </p:pic>
      <p:pic>
        <p:nvPicPr>
          <p:cNvPr id="33794" name="Picture 2" descr="C:\Documents and Settings\Татьяна\Мои документы\Мои рисунки\Изображение\Изображение 097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 l="34679" t="9793" r="3670" b="49468"/>
          <a:stretch>
            <a:fillRect/>
          </a:stretch>
        </p:blipFill>
        <p:spPr bwMode="auto">
          <a:xfrm>
            <a:off x="4214810" y="0"/>
            <a:ext cx="4929190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:\мхк\МХК\2000_small_114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071942"/>
            <a:ext cx="3071834" cy="2571768"/>
          </a:xfrm>
          <a:prstGeom prst="rect">
            <a:avLst/>
          </a:prstGeom>
          <a:noFill/>
        </p:spPr>
      </p:pic>
      <p:pic>
        <p:nvPicPr>
          <p:cNvPr id="40963" name="Picture 3" descr="F:\мхк\МХК\1994_small_11470078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4500570"/>
            <a:ext cx="2286016" cy="2143140"/>
          </a:xfrm>
          <a:prstGeom prst="rect">
            <a:avLst/>
          </a:prstGeom>
          <a:noFill/>
        </p:spPr>
      </p:pic>
      <p:pic>
        <p:nvPicPr>
          <p:cNvPr id="40964" name="Picture 4" descr="F:\мхк\МХК\object_72.12084377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0"/>
            <a:ext cx="4500594" cy="4410075"/>
          </a:xfrm>
          <a:prstGeom prst="rect">
            <a:avLst/>
          </a:prstGeom>
          <a:noFill/>
        </p:spPr>
      </p:pic>
      <p:pic>
        <p:nvPicPr>
          <p:cNvPr id="40965" name="Picture 5" descr="F:\мхк\МХК\post-3218489-11659213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0"/>
            <a:ext cx="2643206" cy="3824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Татьяна\Мои документы\Мои рисунки\Изображение\Изображение 08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 l="17149" t="16064" r="19155" b="143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7143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Художественная культура ацтеков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43050"/>
            <a:ext cx="8686800" cy="4437075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В середине </a:t>
            </a:r>
            <a:r>
              <a:rPr lang="en-US" dirty="0" smtClean="0">
                <a:solidFill>
                  <a:srgbClr val="7030A0"/>
                </a:solidFill>
              </a:rPr>
              <a:t>IX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в</a:t>
            </a:r>
            <a:r>
              <a:rPr lang="ru-RU" dirty="0" smtClean="0">
                <a:solidFill>
                  <a:srgbClr val="7030A0"/>
                </a:solidFill>
              </a:rPr>
              <a:t>. город ТЕОТИУАКАН (около современного Мехико) был покинут жителями и превратился в груду развалин. Цивилизации классического периода были уничтожены нашествием народов с севера, сначала </a:t>
            </a:r>
            <a:r>
              <a:rPr lang="ru-RU" dirty="0" err="1" smtClean="0">
                <a:solidFill>
                  <a:srgbClr val="7030A0"/>
                </a:solidFill>
              </a:rPr>
              <a:t>тольтеков</a:t>
            </a:r>
            <a:r>
              <a:rPr lang="ru-RU" dirty="0" smtClean="0">
                <a:solidFill>
                  <a:srgbClr val="7030A0"/>
                </a:solidFill>
              </a:rPr>
              <a:t>, а в </a:t>
            </a:r>
            <a:r>
              <a:rPr lang="en-US" dirty="0" smtClean="0">
                <a:solidFill>
                  <a:srgbClr val="7030A0"/>
                </a:solidFill>
              </a:rPr>
              <a:t>XI</a:t>
            </a:r>
            <a:r>
              <a:rPr lang="ru-RU" dirty="0" smtClean="0">
                <a:solidFill>
                  <a:srgbClr val="7030A0"/>
                </a:solidFill>
              </a:rPr>
              <a:t> в. новых завоевателей - </a:t>
            </a:r>
            <a:r>
              <a:rPr lang="ru-RU" dirty="0" smtClean="0">
                <a:solidFill>
                  <a:srgbClr val="FF0000"/>
                </a:solidFill>
              </a:rPr>
              <a:t>АЦТЕКОВ,</a:t>
            </a:r>
            <a:r>
              <a:rPr lang="ru-RU" dirty="0" smtClean="0">
                <a:solidFill>
                  <a:srgbClr val="7030A0"/>
                </a:solidFill>
              </a:rPr>
              <a:t> создавших свою цивилизацию.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Татьяна\Мои документы\Мои рисунки\Изображение\Изображение 104.jpg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 l="3969" t="2892" r="2765" b="74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Татьяна\Мои документы\Мои рисунки\Изображение\Изображение 066.jpg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 l="30255" t="12832" r="8559" b="717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Татьяна\Мои документы\Мои рисунки\Изображение\Изображение 016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t="5384" r="5621" b="487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Татьяна\Мои документы\Мои рисунки\Изображение\Изображение 083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39973" t="23302" r="18577" b="58427"/>
          <a:stretch>
            <a:fillRect/>
          </a:stretch>
        </p:blipFill>
        <p:spPr bwMode="auto">
          <a:xfrm>
            <a:off x="0" y="0"/>
            <a:ext cx="9144000" cy="6215082"/>
          </a:xfrm>
          <a:prstGeom prst="rect">
            <a:avLst/>
          </a:prstGeom>
          <a:noFill/>
        </p:spPr>
      </p:pic>
      <p:pic>
        <p:nvPicPr>
          <p:cNvPr id="7171" name="Picture 3" descr="C:\Documents and Settings\Татьяна\Мои документы\Мои рисунки\Изображение\Изображение 083.jpg"/>
          <p:cNvPicPr>
            <a:picLocks noChangeAspect="1" noChangeArrowheads="1"/>
          </p:cNvPicPr>
          <p:nvPr/>
        </p:nvPicPr>
        <p:blipFill>
          <a:blip r:embed="rId2" cstate="print">
            <a:lum bright="-40000" contrast="20000"/>
          </a:blip>
          <a:srcRect l="41717" t="82690" r="43674" b="15239"/>
          <a:stretch>
            <a:fillRect/>
          </a:stretch>
        </p:blipFill>
        <p:spPr bwMode="auto">
          <a:xfrm>
            <a:off x="0" y="6286520"/>
            <a:ext cx="9144000" cy="571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Татьяна\Мои документы\Мои рисунки\Изображение\Изображение 105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2307" t="8406" b="35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Татьяна\Мои документы\Мои рисунки\Изображение\Изображение 06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15040" t="74550" r="21628" b="79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Татьяна\Мои документы\Мои рисунки\Изображение\Изображение 113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43962" t="39400" r="18071" b="12942"/>
          <a:stretch>
            <a:fillRect/>
          </a:stretch>
        </p:blipFill>
        <p:spPr bwMode="auto">
          <a:xfrm>
            <a:off x="4786314" y="0"/>
            <a:ext cx="4357686" cy="6858000"/>
          </a:xfrm>
          <a:prstGeom prst="rect">
            <a:avLst/>
          </a:prstGeom>
          <a:noFill/>
        </p:spPr>
      </p:pic>
      <p:pic>
        <p:nvPicPr>
          <p:cNvPr id="31748" name="Picture 4" descr="C:\Documents and Settings\Татьяна\Мои документы\Мои рисунки\Изображение\Изображение 067.jp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 l="13324" t="17167" r="60587" b="53187"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Татьяна\Мои документы\Мои рисунки\Изображение\Изображение 114.jpg"/>
          <p:cNvPicPr>
            <a:picLocks noChangeAspect="1" noChangeArrowheads="1"/>
          </p:cNvPicPr>
          <p:nvPr/>
        </p:nvPicPr>
        <p:blipFill>
          <a:blip r:embed="rId2" cstate="print">
            <a:lum bright="-30000" contrast="30000"/>
          </a:blip>
          <a:srcRect l="25753" t="17902" r="54205" b="59381"/>
          <a:stretch>
            <a:fillRect/>
          </a:stretch>
        </p:blipFill>
        <p:spPr bwMode="auto">
          <a:xfrm>
            <a:off x="714348" y="0"/>
            <a:ext cx="74295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Татьяна\Мои документы\Мои рисунки\Изображение\Изображение 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-1714536"/>
            <a:ext cx="360000" cy="65487"/>
          </a:xfrm>
          <a:prstGeom prst="rect">
            <a:avLst/>
          </a:prstGeom>
          <a:noFill/>
        </p:spPr>
      </p:pic>
      <p:pic>
        <p:nvPicPr>
          <p:cNvPr id="3" name="Picture 3" descr="C:\Documents and Settings\Татьяна\Мои документы\Мои рисунки\Изображение\Изображение 0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 flipV="1">
            <a:off x="616358" y="-2000287"/>
            <a:ext cx="69442" cy="95312"/>
          </a:xfrm>
          <a:prstGeom prst="rect">
            <a:avLst/>
          </a:prstGeom>
          <a:noFill/>
        </p:spPr>
      </p:pic>
      <p:pic>
        <p:nvPicPr>
          <p:cNvPr id="5" name="Picture 3" descr="C:\Documents and Settings\Татьяна\Мои документы\Мои рисунки\Изображение\Изображение 066.jpg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 l="29524" t="27923" r="6667" b="16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:\мхк\МХК\2234_small_11470774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500438"/>
            <a:ext cx="2428892" cy="3071834"/>
          </a:xfrm>
          <a:prstGeom prst="rect">
            <a:avLst/>
          </a:prstGeom>
          <a:noFill/>
        </p:spPr>
      </p:pic>
      <p:pic>
        <p:nvPicPr>
          <p:cNvPr id="38915" name="Picture 3" descr="F:\мхк\МХК\2242_small_11470775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85728"/>
            <a:ext cx="2428892" cy="2928958"/>
          </a:xfrm>
          <a:prstGeom prst="rect">
            <a:avLst/>
          </a:prstGeom>
          <a:noFill/>
        </p:spPr>
      </p:pic>
      <p:pic>
        <p:nvPicPr>
          <p:cNvPr id="38916" name="Picture 4" descr="F:\мхк\МХК\2223_small_11470776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85728"/>
            <a:ext cx="2571768" cy="2857520"/>
          </a:xfrm>
          <a:prstGeom prst="rect">
            <a:avLst/>
          </a:prstGeom>
          <a:noFill/>
        </p:spPr>
      </p:pic>
      <p:pic>
        <p:nvPicPr>
          <p:cNvPr id="38917" name="Picture 5" descr="F:\мхк\МХК\123_small_11465723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85728"/>
            <a:ext cx="2857520" cy="6357982"/>
          </a:xfrm>
          <a:prstGeom prst="rect">
            <a:avLst/>
          </a:prstGeom>
          <a:noFill/>
        </p:spPr>
      </p:pic>
      <p:pic>
        <p:nvPicPr>
          <p:cNvPr id="38918" name="Picture 6" descr="F:\мхк\МХК\114_small_11470088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3500438"/>
            <a:ext cx="257176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Татьяна\Мои документы\Мои рисунки\Изображение\Изображение 084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 l="20274" t="14085" r="36135" b="62966"/>
          <a:stretch>
            <a:fillRect/>
          </a:stretch>
        </p:blipFill>
        <p:spPr bwMode="auto">
          <a:xfrm>
            <a:off x="214282" y="0"/>
            <a:ext cx="8715436" cy="5429264"/>
          </a:xfrm>
          <a:prstGeom prst="rect">
            <a:avLst/>
          </a:prstGeom>
          <a:noFill/>
        </p:spPr>
      </p:pic>
      <p:pic>
        <p:nvPicPr>
          <p:cNvPr id="9219" name="Picture 3" descr="C:\Documents and Settings\Татьяна\Мои документы\Мои рисунки\Изображение\Изображение 084.jpg"/>
          <p:cNvPicPr>
            <a:picLocks noChangeAspect="1" noChangeArrowheads="1"/>
          </p:cNvPicPr>
          <p:nvPr/>
        </p:nvPicPr>
        <p:blipFill>
          <a:blip r:embed="rId2" cstate="print">
            <a:lum bright="-40000"/>
          </a:blip>
          <a:srcRect l="21062" t="76729" r="58938" b="20903"/>
          <a:stretch>
            <a:fillRect/>
          </a:stretch>
        </p:blipFill>
        <p:spPr bwMode="auto">
          <a:xfrm>
            <a:off x="500034" y="5572140"/>
            <a:ext cx="8215370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Татьяна\Мои документы\Мои рисунки\Изображение\Изображение 123.jpg"/>
          <p:cNvPicPr>
            <a:picLocks noChangeAspect="1" noChangeArrowheads="1"/>
          </p:cNvPicPr>
          <p:nvPr/>
        </p:nvPicPr>
        <p:blipFill>
          <a:blip r:embed="rId2" cstate="print">
            <a:lum bright="-30000" contrast="20000"/>
          </a:blip>
          <a:srcRect l="44737" t="18072" r="25439" b="56627"/>
          <a:stretch>
            <a:fillRect/>
          </a:stretch>
        </p:blipFill>
        <p:spPr bwMode="auto">
          <a:xfrm>
            <a:off x="214282" y="142852"/>
            <a:ext cx="8715436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Татьяна\Мои документы\Мои рисунки\Изображение\Изображение 118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lum contrast="40000"/>
          </a:blip>
          <a:srcRect l="27980" t="52421" r="30157" b="17198"/>
          <a:stretch>
            <a:fillRect/>
          </a:stretch>
        </p:blipFill>
        <p:spPr bwMode="auto">
          <a:xfrm>
            <a:off x="2285984" y="357166"/>
            <a:ext cx="4500594" cy="4143404"/>
          </a:xfrm>
          <a:prstGeom prst="rect">
            <a:avLst/>
          </a:prstGeom>
          <a:noFill/>
        </p:spPr>
      </p:pic>
      <p:pic>
        <p:nvPicPr>
          <p:cNvPr id="5123" name="Picture 3" descr="C:\Documents and Settings\Татьяна\Мои документы\Мои рисунки\Изображение\Изображение 118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lum contrast="40000"/>
          </a:blip>
          <a:srcRect l="9681" t="57574" r="11169" b="14157"/>
          <a:stretch>
            <a:fillRect/>
          </a:stretch>
        </p:blipFill>
        <p:spPr bwMode="auto">
          <a:xfrm>
            <a:off x="0" y="1142984"/>
            <a:ext cx="914400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Татьяна\Мои документы\Мои рисунки\Изображение\Изображение 014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4125" t="6792" r="4459" b="3249"/>
          <a:stretch>
            <a:fillRect/>
          </a:stretch>
        </p:blipFill>
        <p:spPr bwMode="auto">
          <a:xfrm rot="10800000">
            <a:off x="142844" y="0"/>
            <a:ext cx="885831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Documents and Settings\Татьяна\Мои документы\Мои рисунки\Изображение\Изображение 10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39229" t="10108" r="11394" b="623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2471758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8800" dirty="0" smtClean="0">
                <a:solidFill>
                  <a:srgbClr val="FFFF00"/>
                </a:solidFill>
              </a:rPr>
              <a:t>Культура народов майя</a:t>
            </a:r>
            <a:endParaRPr lang="ru-RU" sz="8800" dirty="0">
              <a:solidFill>
                <a:srgbClr val="FFFF00"/>
              </a:solidFill>
            </a:endParaRPr>
          </a:p>
        </p:txBody>
      </p:sp>
      <p:pic>
        <p:nvPicPr>
          <p:cNvPr id="15362" name="Picture 2" descr="C:\Documents and Settings\Татьяна\Мои документы\Мои рисунки\Изображение\Изображение 06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15313" t="67446" r="24620" b="15381"/>
          <a:stretch>
            <a:fillRect/>
          </a:stretch>
        </p:blipFill>
        <p:spPr bwMode="auto">
          <a:xfrm>
            <a:off x="142844" y="2786058"/>
            <a:ext cx="8858312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Татьяна\Мои документы\Мои рисунки\Изображение\Изображение 116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6667" t="4598" r="7500" b="160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Татьяна\Мои документы\Мои рисунки\Изображение\Изображение 123.jpg"/>
          <p:cNvPicPr>
            <a:picLocks noChangeAspect="1" noChangeArrowheads="1"/>
          </p:cNvPicPr>
          <p:nvPr/>
        </p:nvPicPr>
        <p:blipFill>
          <a:blip r:embed="rId3" cstate="print">
            <a:lum bright="-30000"/>
          </a:blip>
          <a:srcRect l="12069" t="64385" r="22414" b="23243"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7143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Художественная культура майя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4818" name="Picture 2" descr="C:\Documents and Settings\Татьяна\Мои документы\Мои рисунки\Изображение\Изображение 0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 l="2194" t="8278" r="2483" b="6489"/>
          <a:stretch>
            <a:fillRect/>
          </a:stretch>
        </p:blipFill>
        <p:spPr bwMode="auto">
          <a:xfrm>
            <a:off x="0" y="571480"/>
            <a:ext cx="9144000" cy="6286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Татьяна\Мои документы\Мои рисунки\Изображение\Изображение 067.jpg"/>
          <p:cNvPicPr>
            <a:picLocks noChangeAspect="1" noChangeArrowheads="1"/>
          </p:cNvPicPr>
          <p:nvPr/>
        </p:nvPicPr>
        <p:blipFill>
          <a:blip r:embed="rId2" cstate="print">
            <a:lum bright="-40000" contrast="40000"/>
          </a:blip>
          <a:srcRect l="15254" t="53808" r="23729" b="32558"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ect">
            <a:avLst/>
          </a:prstGeom>
          <a:noFill/>
        </p:spPr>
      </p:pic>
      <p:pic>
        <p:nvPicPr>
          <p:cNvPr id="3" name="Picture 2" descr="C:\Documents and Settings\Татьяна\Мои документы\Мои рисунки\Изображение\Изображение 068.jpg"/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 l="27710" t="12128" r="12278" b="78598"/>
          <a:stretch>
            <a:fillRect/>
          </a:stretch>
        </p:blipFill>
        <p:spPr bwMode="auto">
          <a:xfrm>
            <a:off x="214282" y="260648"/>
            <a:ext cx="8715436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Татьяна\Мои документы\Мои рисунки\Изображение\Изображение 175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8820" t="51455" r="14010" b="52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1" name="Picture 3" descr="C:\Documents and Settings\Татьяна\Мои документы\Мои рисунки\Изображение\Изображение 173.jp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 l="35044" t="24356" r="29762" b="68779"/>
          <a:stretch>
            <a:fillRect/>
          </a:stretch>
        </p:blipFill>
        <p:spPr bwMode="auto">
          <a:xfrm>
            <a:off x="0" y="5214950"/>
            <a:ext cx="2714612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Татьяна\Мои документы\Мои рисунки\Изображение\Изображение 084.jpg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 l="21961" t="39042" r="14955" b="34818"/>
          <a:stretch>
            <a:fillRect/>
          </a:stretch>
        </p:blipFill>
        <p:spPr bwMode="auto">
          <a:xfrm>
            <a:off x="0" y="0"/>
            <a:ext cx="9144000" cy="5643578"/>
          </a:xfrm>
          <a:prstGeom prst="rect">
            <a:avLst/>
          </a:prstGeom>
          <a:noFill/>
        </p:spPr>
      </p:pic>
      <p:pic>
        <p:nvPicPr>
          <p:cNvPr id="10243" name="Picture 3" descr="C:\Documents and Settings\Татьяна\Мои документы\Мои рисунки\Изображение\Изображение 084.jpg"/>
          <p:cNvPicPr>
            <a:picLocks noChangeAspect="1" noChangeArrowheads="1"/>
          </p:cNvPicPr>
          <p:nvPr/>
        </p:nvPicPr>
        <p:blipFill>
          <a:blip r:embed="rId2" cstate="print">
            <a:lum bright="-40000"/>
          </a:blip>
          <a:srcRect l="45483" t="77108" r="38102" b="20797"/>
          <a:stretch>
            <a:fillRect/>
          </a:stretch>
        </p:blipFill>
        <p:spPr bwMode="auto">
          <a:xfrm>
            <a:off x="285720" y="5786454"/>
            <a:ext cx="8643998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Татьяна\Мои документы\Мои рисунки\Изображение\Изображение 068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11633" t="14072" r="26209" b="20977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Татьяна\Мои документы\Мои рисунки\Изображение\Изображение 15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12187" t="13016" r="25154" b="434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Татьяна\Мои документы\Мои рисунки\Изображение\Изображение 122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16700" t="36392" r="18419" b="97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Татьяна\Мои документы\Мои рисунки\Изображение\Изображение 024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8183" t="11924" r="9986" b="75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Татьяна\Мои документы\Мои рисунки\Изображение\Изображение 150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l="14653" t="77538" r="25070" b="9973"/>
          <a:stretch>
            <a:fillRect/>
          </a:stretch>
        </p:blipFill>
        <p:spPr bwMode="auto">
          <a:xfrm>
            <a:off x="0" y="0"/>
            <a:ext cx="9144000" cy="2643182"/>
          </a:xfrm>
          <a:prstGeom prst="rect">
            <a:avLst/>
          </a:prstGeom>
          <a:noFill/>
        </p:spPr>
      </p:pic>
      <p:pic>
        <p:nvPicPr>
          <p:cNvPr id="2051" name="Picture 3" descr="C:\Documents and Settings\Татьяна\Мои документы\Мои рисунки\Изображение\Изображение 151.jp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22154" t="6912" r="15732" b="64864"/>
          <a:stretch>
            <a:fillRect/>
          </a:stretch>
        </p:blipFill>
        <p:spPr bwMode="auto">
          <a:xfrm>
            <a:off x="0" y="2643182"/>
            <a:ext cx="9144000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18637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Изобразительное искусство, скульптура и архитектура майя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Татьяна\Мои документы\Мои рисунки\Изображение\Изображение 115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 l="6013" t="5842" r="5792" b="6536"/>
          <a:stretch>
            <a:fillRect/>
          </a:stretch>
        </p:blipFill>
        <p:spPr bwMode="auto">
          <a:xfrm>
            <a:off x="285720" y="214290"/>
            <a:ext cx="8643998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Татьяна\Мои документы\Мои рисунки\Изображение\Изображение 148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64272" t="10376" r="18054" b="67211"/>
          <a:stretch>
            <a:fillRect/>
          </a:stretch>
        </p:blipFill>
        <p:spPr bwMode="auto">
          <a:xfrm>
            <a:off x="214282" y="214290"/>
            <a:ext cx="4071966" cy="5500726"/>
          </a:xfrm>
          <a:prstGeom prst="rect">
            <a:avLst/>
          </a:prstGeom>
          <a:noFill/>
        </p:spPr>
      </p:pic>
      <p:pic>
        <p:nvPicPr>
          <p:cNvPr id="18435" name="Picture 3" descr="C:\Documents and Settings\Татьяна\Мои документы\Мои рисунки\Изображение\Изображение 148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62664" t="62756" r="17136" b="24533"/>
          <a:stretch>
            <a:fillRect/>
          </a:stretch>
        </p:blipFill>
        <p:spPr bwMode="auto">
          <a:xfrm>
            <a:off x="4786314" y="214290"/>
            <a:ext cx="4143404" cy="5500726"/>
          </a:xfrm>
          <a:prstGeom prst="rect">
            <a:avLst/>
          </a:prstGeom>
          <a:noFill/>
        </p:spPr>
      </p:pic>
      <p:pic>
        <p:nvPicPr>
          <p:cNvPr id="18436" name="Picture 4" descr="C:\Documents and Settings\Татьяна\Мои документы\Мои рисунки\Изображение\Изображение 148.jpg"/>
          <p:cNvPicPr>
            <a:picLocks noChangeAspect="1" noChangeArrowheads="1"/>
          </p:cNvPicPr>
          <p:nvPr/>
        </p:nvPicPr>
        <p:blipFill>
          <a:blip r:embed="rId2" cstate="print">
            <a:lum bright="-40000" contrast="30000"/>
          </a:blip>
          <a:srcRect l="17117" t="75000" r="40541" b="22608"/>
          <a:stretch>
            <a:fillRect/>
          </a:stretch>
        </p:blipFill>
        <p:spPr bwMode="auto">
          <a:xfrm>
            <a:off x="214282" y="5857892"/>
            <a:ext cx="871543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Татьяна\Мои документы\Мои рисунки\Изображение\Изображение 151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 l="22753" t="36675" r="13859" b="16722"/>
          <a:stretch>
            <a:fillRect/>
          </a:stretch>
        </p:blipFill>
        <p:spPr bwMode="auto">
          <a:xfrm>
            <a:off x="142844" y="285728"/>
            <a:ext cx="8715436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Татьяна\Мои документы\Мои рисунки\Изображение\Изображение 070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FF0000">
                <a:tint val="45000"/>
                <a:satMod val="400000"/>
              </a:srgbClr>
            </a:duotone>
            <a:lum bright="-40000" contrast="-20000"/>
          </a:blip>
          <a:srcRect l="52381" t="80195" r="11905" b="13453"/>
          <a:stretch>
            <a:fillRect/>
          </a:stretch>
        </p:blipFill>
        <p:spPr bwMode="auto">
          <a:xfrm>
            <a:off x="214282" y="214290"/>
            <a:ext cx="8643998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298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Памятники художественной культуры инков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21507" name="Picture 3" descr="C:\Documents and Settings\Татьяна\Мои документы\Мои рисунки\Изображение\Изображение 1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30000" contrast="20000"/>
          </a:blip>
          <a:srcRect l="16776" t="18614" r="22739" b="65790"/>
          <a:stretch>
            <a:fillRect/>
          </a:stretch>
        </p:blipFill>
        <p:spPr bwMode="auto">
          <a:xfrm>
            <a:off x="214282" y="1285860"/>
            <a:ext cx="8715436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Татьяна\Мои документы\Мои рисунки\Изображение\Изображение 10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69159" t="6250" r="3539" b="63750"/>
          <a:stretch>
            <a:fillRect/>
          </a:stretch>
        </p:blipFill>
        <p:spPr bwMode="auto">
          <a:xfrm>
            <a:off x="214282" y="285728"/>
            <a:ext cx="3714776" cy="6357982"/>
          </a:xfrm>
          <a:prstGeom prst="rect">
            <a:avLst/>
          </a:prstGeom>
          <a:noFill/>
        </p:spPr>
      </p:pic>
      <p:pic>
        <p:nvPicPr>
          <p:cNvPr id="22531" name="Picture 3" descr="C:\Documents and Settings\Татьяна\Мои документы\Мои рисунки\Изображение\Изображение 152.jpg"/>
          <p:cNvPicPr>
            <a:picLocks noChangeAspect="1" noChangeArrowheads="1"/>
          </p:cNvPicPr>
          <p:nvPr/>
        </p:nvPicPr>
        <p:blipFill>
          <a:blip r:embed="rId3" cstate="print">
            <a:lum bright="-30000" contrast="30000"/>
          </a:blip>
          <a:srcRect l="17072" t="34461" r="22755" b="54873"/>
          <a:stretch>
            <a:fillRect/>
          </a:stretch>
        </p:blipFill>
        <p:spPr bwMode="auto">
          <a:xfrm>
            <a:off x="2786050" y="3000372"/>
            <a:ext cx="6143668" cy="3643338"/>
          </a:xfrm>
          <a:prstGeom prst="rect">
            <a:avLst/>
          </a:prstGeom>
          <a:noFill/>
        </p:spPr>
      </p:pic>
      <p:pic>
        <p:nvPicPr>
          <p:cNvPr id="22532" name="Picture 4" descr="C:\Documents and Settings\Татьяна\Мои документы\Мои рисунки\Изображение\Изображение 119.jpg"/>
          <p:cNvPicPr>
            <a:picLocks noChangeAspect="1" noChangeArrowheads="1"/>
          </p:cNvPicPr>
          <p:nvPr/>
        </p:nvPicPr>
        <p:blipFill>
          <a:blip r:embed="rId4" cstate="print">
            <a:lum bright="-30000"/>
          </a:blip>
          <a:srcRect l="52760" t="49644" r="27554" b="33827"/>
          <a:stretch>
            <a:fillRect/>
          </a:stretch>
        </p:blipFill>
        <p:spPr bwMode="auto">
          <a:xfrm>
            <a:off x="4143372" y="214290"/>
            <a:ext cx="4857784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Татьяна\Мои документы\Мои рисунки\Изображение\Изображение 107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5191" t="6647" r="3294" b="5277"/>
          <a:stretch>
            <a:fillRect/>
          </a:stretch>
        </p:blipFill>
        <p:spPr bwMode="auto">
          <a:xfrm>
            <a:off x="142844" y="214290"/>
            <a:ext cx="8786874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Татьяна\Мои документы\Мои рисунки\Изображение\Изображение 10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 l="917" t="7865" r="5505" b="561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Особенности художественной культуры древнего </a:t>
            </a:r>
            <a:r>
              <a:rPr lang="ru-RU" dirty="0" err="1" smtClean="0">
                <a:solidFill>
                  <a:srgbClr val="FF0000"/>
                </a:solidFill>
              </a:rPr>
              <a:t>египта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Documents and Settings\Татьяна\Мои документы\Мои рисунки\Изображение\Изображение 0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 l="16591" t="64889" r="19525" b="20905"/>
          <a:stretch>
            <a:fillRect/>
          </a:stretch>
        </p:blipFill>
        <p:spPr bwMode="auto">
          <a:xfrm rot="10800000">
            <a:off x="285720" y="1071546"/>
            <a:ext cx="8358246" cy="2786082"/>
          </a:xfrm>
          <a:prstGeom prst="rect">
            <a:avLst/>
          </a:prstGeom>
          <a:noFill/>
        </p:spPr>
      </p:pic>
      <p:pic>
        <p:nvPicPr>
          <p:cNvPr id="3075" name="Picture 3" descr="C:\Documents and Settings\Татьяна\Мои документы\Мои рисунки\Изображение\Изображение 077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40913" t="60241" r="22485" b="28715"/>
          <a:stretch>
            <a:fillRect/>
          </a:stretch>
        </p:blipFill>
        <p:spPr bwMode="auto">
          <a:xfrm>
            <a:off x="357158" y="4000504"/>
            <a:ext cx="8358246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Татьяна\Мои документы\Мои рисунки\Изображение\Изображение 106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3738" t="3896" r="2804" b="90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Татьяна\Мои документы\Мои рисунки\Изображение\Изображение 152.jp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 l="16912" t="45551" r="22588" b="45202"/>
          <a:stretch>
            <a:fillRect/>
          </a:stretch>
        </p:blipFill>
        <p:spPr bwMode="auto">
          <a:xfrm>
            <a:off x="0" y="428604"/>
            <a:ext cx="9144000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Татьяна\Мои документы\Мои рисунки\Изображение\Изображение 071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4683" t="59305" r="23256" b="9085"/>
          <a:stretch>
            <a:fillRect/>
          </a:stretch>
        </p:blipFill>
        <p:spPr bwMode="auto">
          <a:xfrm>
            <a:off x="214282" y="0"/>
            <a:ext cx="8715436" cy="4714884"/>
          </a:xfrm>
          <a:prstGeom prst="rect">
            <a:avLst/>
          </a:prstGeom>
          <a:noFill/>
        </p:spPr>
      </p:pic>
      <p:pic>
        <p:nvPicPr>
          <p:cNvPr id="27651" name="Picture 3" descr="C:\Documents and Settings\Татьяна\Мои документы\Мои рисунки\Изображение\Изображение 179.jpg"/>
          <p:cNvPicPr>
            <a:picLocks noChangeAspect="1" noChangeArrowheads="1"/>
          </p:cNvPicPr>
          <p:nvPr/>
        </p:nvPicPr>
        <p:blipFill>
          <a:blip r:embed="rId3" cstate="print">
            <a:lum bright="-30000" contrast="30000"/>
          </a:blip>
          <a:srcRect l="12515" t="41138" r="22532" b="39493"/>
          <a:stretch>
            <a:fillRect/>
          </a:stretch>
        </p:blipFill>
        <p:spPr bwMode="auto">
          <a:xfrm>
            <a:off x="214282" y="4714884"/>
            <a:ext cx="8715436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Татьяна\Мои документы\Мои рисунки\Изображение\Изображение 179.jpg"/>
          <p:cNvPicPr>
            <a:picLocks noChangeAspect="1" noChangeArrowheads="1"/>
          </p:cNvPicPr>
          <p:nvPr/>
        </p:nvPicPr>
        <p:blipFill>
          <a:blip r:embed="rId2" cstate="print">
            <a:lum bright="-30000" contrast="-40000"/>
          </a:blip>
          <a:srcRect l="13513" t="60004" r="22075" b="19056"/>
          <a:stretch>
            <a:fillRect/>
          </a:stretch>
        </p:blipFill>
        <p:spPr bwMode="auto">
          <a:xfrm>
            <a:off x="214282" y="285728"/>
            <a:ext cx="8643998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Татьяна\Мои документы\Мои рисунки\Изображение\Изображение 179.jpg"/>
          <p:cNvPicPr>
            <a:picLocks noChangeAspect="1" noChangeArrowheads="1"/>
          </p:cNvPicPr>
          <p:nvPr/>
        </p:nvPicPr>
        <p:blipFill>
          <a:blip r:embed="rId2" cstate="print">
            <a:lum bright="-30000" contrast="-30000"/>
          </a:blip>
          <a:srcRect l="13911" t="80893" r="20846" b="11952"/>
          <a:stretch>
            <a:fillRect/>
          </a:stretch>
        </p:blipFill>
        <p:spPr bwMode="auto">
          <a:xfrm>
            <a:off x="642910" y="3929066"/>
            <a:ext cx="7929618" cy="2714644"/>
          </a:xfrm>
          <a:prstGeom prst="rect">
            <a:avLst/>
          </a:prstGeom>
          <a:noFill/>
        </p:spPr>
      </p:pic>
      <p:pic>
        <p:nvPicPr>
          <p:cNvPr id="28675" name="Picture 3" descr="C:\Documents and Settings\Татьяна\Мои документы\Мои рисунки\Изображение\Изображение 072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69685" t="65235" r="16687" b="23116"/>
          <a:stretch>
            <a:fillRect/>
          </a:stretch>
        </p:blipFill>
        <p:spPr bwMode="auto">
          <a:xfrm rot="10800000">
            <a:off x="214282" y="0"/>
            <a:ext cx="3500462" cy="3929066"/>
          </a:xfrm>
          <a:prstGeom prst="rect">
            <a:avLst/>
          </a:prstGeom>
          <a:noFill/>
        </p:spPr>
      </p:pic>
      <p:pic>
        <p:nvPicPr>
          <p:cNvPr id="28676" name="Picture 4" descr="F:\мхк\МХК\1186658559_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0"/>
            <a:ext cx="4786346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:\мхк\МХК\1996_small_11458883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4071966" cy="6286544"/>
          </a:xfrm>
          <a:prstGeom prst="rect">
            <a:avLst/>
          </a:prstGeom>
          <a:noFill/>
        </p:spPr>
      </p:pic>
      <p:pic>
        <p:nvPicPr>
          <p:cNvPr id="44035" name="Picture 3" descr="F:\мхк\МХК\115_small_11470162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14290"/>
            <a:ext cx="4500594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Татьяна\Мои документы\Мои рисунки\Изображение\Изображение 072.jpg"/>
          <p:cNvPicPr>
            <a:picLocks noChangeAspect="1" noChangeArrowheads="1"/>
          </p:cNvPicPr>
          <p:nvPr/>
        </p:nvPicPr>
        <p:blipFill>
          <a:blip r:embed="rId2" cstate="print">
            <a:lum bright="-20000" contrast="-10000"/>
          </a:blip>
          <a:srcRect l="17495" t="21735" r="21920" b="67415"/>
          <a:stretch>
            <a:fillRect/>
          </a:stretch>
        </p:blipFill>
        <p:spPr bwMode="auto">
          <a:xfrm rot="10800000">
            <a:off x="0" y="4572008"/>
            <a:ext cx="8715436" cy="2071702"/>
          </a:xfrm>
          <a:prstGeom prst="rect">
            <a:avLst/>
          </a:prstGeom>
          <a:noFill/>
        </p:spPr>
      </p:pic>
      <p:pic>
        <p:nvPicPr>
          <p:cNvPr id="31748" name="Picture 4" descr="C:\Documents and Settings\Татьяна\Мои документы\Мои рисунки\Изображение\Изображение 103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63872" t="9421" r="8222" b="59724"/>
          <a:stretch>
            <a:fillRect/>
          </a:stretch>
        </p:blipFill>
        <p:spPr bwMode="auto">
          <a:xfrm>
            <a:off x="0" y="0"/>
            <a:ext cx="3428992" cy="4429108"/>
          </a:xfrm>
          <a:prstGeom prst="rect">
            <a:avLst/>
          </a:prstGeom>
          <a:noFill/>
        </p:spPr>
      </p:pic>
      <p:pic>
        <p:nvPicPr>
          <p:cNvPr id="31749" name="Picture 5" descr="C:\Documents and Settings\Татьяна\Мои документы\Мои рисунки\Изображение\Изображение 106.jpg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 l="37234" t="65060" r="3981" b="10273"/>
          <a:stretch>
            <a:fillRect/>
          </a:stretch>
        </p:blipFill>
        <p:spPr bwMode="auto">
          <a:xfrm>
            <a:off x="3571868" y="0"/>
            <a:ext cx="5572132" cy="4500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F:\мхк\МХК\normal_embellishment-0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643182"/>
            <a:ext cx="2343150" cy="3810000"/>
          </a:xfrm>
          <a:prstGeom prst="rect">
            <a:avLst/>
          </a:prstGeom>
          <a:noFill/>
        </p:spPr>
      </p:pic>
      <p:pic>
        <p:nvPicPr>
          <p:cNvPr id="37892" name="Picture 4" descr="F:\мхк\МХК\normal_embellishment-04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5025" y="0"/>
            <a:ext cx="3228975" cy="3810000"/>
          </a:xfrm>
          <a:prstGeom prst="rect">
            <a:avLst/>
          </a:prstGeom>
          <a:noFill/>
        </p:spPr>
      </p:pic>
      <p:pic>
        <p:nvPicPr>
          <p:cNvPr id="37893" name="Picture 5" descr="F:\мхк\МХК\embellishment-04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286116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Татьяна\Мои документы\Мои рисунки\Изображение\Изображение 120.jpg"/>
          <p:cNvPicPr>
            <a:picLocks noChangeAspect="1" noChangeArrowheads="1"/>
          </p:cNvPicPr>
          <p:nvPr/>
        </p:nvPicPr>
        <p:blipFill>
          <a:blip r:embed="rId2" cstate="print"/>
          <a:srcRect l="36080" t="56329" r="43303" b="19262"/>
          <a:stretch>
            <a:fillRect/>
          </a:stretch>
        </p:blipFill>
        <p:spPr bwMode="auto">
          <a:xfrm>
            <a:off x="6143636" y="2285992"/>
            <a:ext cx="571504" cy="928694"/>
          </a:xfrm>
          <a:prstGeom prst="rect">
            <a:avLst/>
          </a:prstGeom>
          <a:noFill/>
        </p:spPr>
      </p:pic>
      <p:pic>
        <p:nvPicPr>
          <p:cNvPr id="5" name="Picture 6" descr="C:\Documents and Settings\Татьяна\Мои документы\Мои рисунки\Изображение\Изображение 120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37128" t="56329" r="44701" b="21027"/>
          <a:stretch>
            <a:fillRect/>
          </a:stretch>
        </p:blipFill>
        <p:spPr bwMode="auto">
          <a:xfrm>
            <a:off x="4643438" y="214290"/>
            <a:ext cx="4143404" cy="6215106"/>
          </a:xfrm>
          <a:prstGeom prst="rect">
            <a:avLst/>
          </a:prstGeom>
          <a:noFill/>
        </p:spPr>
      </p:pic>
      <p:pic>
        <p:nvPicPr>
          <p:cNvPr id="6" name="Picture 3" descr="C:\Documents and Settings\Татьяна\Мои документы\Мои рисунки\Изображение\Изображение 072.jpg"/>
          <p:cNvPicPr>
            <a:picLocks noChangeAspect="1" noChangeArrowheads="1"/>
          </p:cNvPicPr>
          <p:nvPr/>
        </p:nvPicPr>
        <p:blipFill>
          <a:blip r:embed="rId4" cstate="print">
            <a:lum bright="-10000" contrast="30000"/>
          </a:blip>
          <a:srcRect l="68388" t="36650" r="17976" b="45197"/>
          <a:stretch>
            <a:fillRect/>
          </a:stretch>
        </p:blipFill>
        <p:spPr bwMode="auto">
          <a:xfrm rot="10800000">
            <a:off x="285720" y="214290"/>
            <a:ext cx="4071966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9600" dirty="0" smtClean="0">
                <a:solidFill>
                  <a:srgbClr val="FF0000"/>
                </a:solidFill>
              </a:rPr>
              <a:t>Итоги урока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517516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4" name="Picture 2" descr="C:\Documents and Settings\Татьяна\Мои документы\Мои рисунки\Изображение\Изображение 183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32744" t="41694" r="11555" b="36294"/>
          <a:stretch>
            <a:fillRect/>
          </a:stretch>
        </p:blipFill>
        <p:spPr bwMode="auto">
          <a:xfrm>
            <a:off x="0" y="1142984"/>
            <a:ext cx="9144000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Татьяна\Мои документы\Мои рисунки\Изображение\Изображение 017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 l="4202" t="5277" r="2281" b="6647"/>
          <a:stretch>
            <a:fillRect/>
          </a:stretch>
        </p:blipFill>
        <p:spPr bwMode="auto">
          <a:xfrm rot="10800000">
            <a:off x="0" y="-2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Татьяна\Мои документы\Мои рисунки\Изображение\Изображение 019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 t="1687" b="7711"/>
          <a:stretch>
            <a:fillRect/>
          </a:stretch>
        </p:blipFill>
        <p:spPr bwMode="auto">
          <a:xfrm rot="10800000">
            <a:off x="142844" y="214290"/>
            <a:ext cx="4357718" cy="6429420"/>
          </a:xfrm>
          <a:prstGeom prst="rect">
            <a:avLst/>
          </a:prstGeom>
          <a:noFill/>
        </p:spPr>
      </p:pic>
      <p:pic>
        <p:nvPicPr>
          <p:cNvPr id="8195" name="Picture 3" descr="C:\Documents and Settings\Татьяна\Мои документы\Мои рисунки\Изображение\Изображение 020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 t="6968" r="1976" b="4196"/>
          <a:stretch>
            <a:fillRect/>
          </a:stretch>
        </p:blipFill>
        <p:spPr bwMode="auto">
          <a:xfrm>
            <a:off x="4357686" y="214290"/>
            <a:ext cx="4357718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1167</TotalTime>
  <Words>161</Words>
  <Application>Microsoft Office PowerPoint</Application>
  <PresentationFormat>Экран (4:3)</PresentationFormat>
  <Paragraphs>15</Paragraphs>
  <Slides>79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79</vt:i4>
      </vt:variant>
    </vt:vector>
  </HeadingPairs>
  <TitlesOfParts>
    <vt:vector size="80" baseType="lpstr">
      <vt:lpstr>Трек</vt:lpstr>
      <vt:lpstr>ХУДОЖЕСТВЕННАЯ КУЛЬТУРА ДРЕВНЕГО ЕГИПТА</vt:lpstr>
      <vt:lpstr>Слайд 2</vt:lpstr>
      <vt:lpstr>Слайд 3</vt:lpstr>
      <vt:lpstr>Слайд 4</vt:lpstr>
      <vt:lpstr>Слайд 5</vt:lpstr>
      <vt:lpstr>Слайд 6</vt:lpstr>
      <vt:lpstr>Особенности художественной культуры древнего египта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Итоги урока</vt:lpstr>
      <vt:lpstr>Слайд 31</vt:lpstr>
      <vt:lpstr>Художественные достижения доколумбовой америки</vt:lpstr>
      <vt:lpstr>ХУДОЖЕСТВЕННАЯ КУЛЬТУРА МЕЗОАМЕРИКИ</vt:lpstr>
      <vt:lpstr>ХУДОЖЕСТВЕННАЯ КУЛЬТУРА КЛАССИЧЕСКОГО ПЕРИОДА</vt:lpstr>
      <vt:lpstr>Слайд 35</vt:lpstr>
      <vt:lpstr>Слайд 36</vt:lpstr>
      <vt:lpstr>Слайд 37</vt:lpstr>
      <vt:lpstr>Художественная культура ацтеков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Культура народов майя</vt:lpstr>
      <vt:lpstr>Слайд 52</vt:lpstr>
      <vt:lpstr>Художественная культура майя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Изобразительное искусство, скульптура и архитектура майя</vt:lpstr>
      <vt:lpstr>Слайд 62</vt:lpstr>
      <vt:lpstr>Слайд 63</vt:lpstr>
      <vt:lpstr>Слайд 64</vt:lpstr>
      <vt:lpstr>Слайд 65</vt:lpstr>
      <vt:lpstr>Памятники художественной культуры инков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Итоги урока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ХУДОЖЕСТВЕННАЯ КУЛЬТУРА ДРЕВНЕГО ЕГИПТА</dc:title>
  <dc:creator>Татьяна</dc:creator>
  <cp:lastModifiedBy>User</cp:lastModifiedBy>
  <cp:revision>120</cp:revision>
  <dcterms:created xsi:type="dcterms:W3CDTF">2009-10-22T06:11:55Z</dcterms:created>
  <dcterms:modified xsi:type="dcterms:W3CDTF">2018-08-31T17:42:25Z</dcterms:modified>
</cp:coreProperties>
</file>