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mid" ContentType="audio/unknown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FF99"/>
    <a:srgbClr val="0000FF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59" autoAdjust="0"/>
  </p:normalViewPr>
  <p:slideViewPr>
    <p:cSldViewPr>
      <p:cViewPr varScale="1">
        <p:scale>
          <a:sx n="48" d="100"/>
          <a:sy n="48" d="100"/>
        </p:scale>
        <p:origin x="-1218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37167-4C7B-4DEA-A867-E80B5D6D22E8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04C6C-2613-44BE-A38C-4AB52F434D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id"/><Relationship Id="rId6" Type="http://schemas.openxmlformats.org/officeDocument/2006/relationships/image" Target="../media/image2.png"/><Relationship Id="rId5" Type="http://schemas.microsoft.com/office/2007/relationships/media" Target="../media/media1.mid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media" Target="../media/media5.mid"/><Relationship Id="rId3" Type="http://schemas.openxmlformats.org/officeDocument/2006/relationships/image" Target="../media/image20.jpeg"/><Relationship Id="rId7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id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2.png"/><Relationship Id="rId5" Type="http://schemas.microsoft.com/office/2007/relationships/media" Target="../media/media2.mp3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7.png"/><Relationship Id="rId7" Type="http://schemas.microsoft.com/office/2007/relationships/media" Target="../media/media4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openxmlformats.org/officeDocument/2006/relationships/slide" Target="slide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Иришка\Desktop\Новая папка (13)\из интерента\shkol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550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711718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Летопись моего класса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068960"/>
            <a:ext cx="4284476" cy="23042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Налимова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З.Р. Классный руководитель 2Б класса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назад 6">
            <a:hlinkClick r:id="" action="ppaction://hlinkshowjump?jump=nextslide" highlightClick="1"/>
          </p:cNvPr>
          <p:cNvSpPr/>
          <p:nvPr/>
        </p:nvSpPr>
        <p:spPr>
          <a:xfrm flipH="1">
            <a:off x="7273652" y="5944095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rId4" action="ppaction://hlinksldjump" highlightClick="1"/>
          </p:cNvPr>
          <p:cNvSpPr/>
          <p:nvPr/>
        </p:nvSpPr>
        <p:spPr>
          <a:xfrm>
            <a:off x="6372200" y="5944095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MS900074327[1]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657600" y="702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189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ишка\Desktop\Новая папка (13)\Новая папка\новокузнецк\CIMG0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6619"/>
            <a:ext cx="4592428" cy="344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Иришка\Desktop\Новая папка (13)\Новая папка\новокузнецк\CIMG05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752" y="3428999"/>
            <a:ext cx="4589471" cy="344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Иришка\Desktop\Новая папка (13)\Новая папка\новокузнецк\CIMG05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2429" y="-5880"/>
            <a:ext cx="4569794" cy="343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Иришка\Desktop\Новая папка (13)\Новая папка\новокузнецк\CIMG05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4592428" cy="342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03015" y="764704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Каждый месяц у нас, не проходит за зря, что то новое и незнакомое,</a:t>
            </a:r>
          </a:p>
          <a:p>
            <a:pPr algn="ctr"/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Каждый раз мы идем, туда где нам рады всегда, наш культурный поход</a:t>
            </a:r>
          </a:p>
          <a:p>
            <a:pPr algn="ctr"/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Наградить сполна, чтобы наши умы расцвели как цветы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315894" y="6159549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сведения 10">
            <a:hlinkClick r:id="rId7" action="ppaction://hlinksldjump" highlightClick="1"/>
          </p:cNvPr>
          <p:cNvSpPr/>
          <p:nvPr/>
        </p:nvSpPr>
        <p:spPr>
          <a:xfrm>
            <a:off x="8286650" y="6159549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MS900082181[1]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952" y="71759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943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Иришка\Desktop\Новая папка (13)\из интерента\0_6e13a_ead0615c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2655"/>
            <a:ext cx="3635052" cy="313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1836" y="1476509"/>
            <a:ext cx="8784976" cy="61863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1 класс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Наша школа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4" action="ppaction://hlinksldjump"/>
              </a:rPr>
              <a:t>Наш директор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5" action="ppaction://hlinksldjump"/>
              </a:rPr>
              <a:t>Посвящение в первоклассники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6" action="ppaction://hlinksldjump"/>
              </a:rPr>
              <a:t>2 класс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6" action="ppaction://hlinksldjump"/>
              </a:rPr>
              <a:t>Наш класс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7" action="ppaction://hlinksldjump"/>
              </a:rPr>
              <a:t>Наши творческие работы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7" action="ppaction://hlinksldjump"/>
              </a:rPr>
              <a:t>Осенняя фантазия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8" action="ppaction://hlinksldjump"/>
              </a:rPr>
              <a:t>Стихи о маме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9" action="ppaction://hlinksldjump"/>
              </a:rPr>
              <a:t>Культурные мероприятия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9" action="ppaction://hlinksldjump"/>
              </a:rPr>
              <a:t>ч.1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10" action="ppaction://hlinksldjump"/>
              </a:rPr>
              <a:t>ч.2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6409556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7380312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4982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Иришка\Desktop\Новая папка (13)\из интерента\971607083454728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234026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ришка\Desktop\Новая папка (13)\Новая папка\новокузнецк\CIMG05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7957" y="188640"/>
            <a:ext cx="480053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ришка\Desktop\Новая папка (13)\Новая папка\новокузнецк\CIMG05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90918"/>
            <a:ext cx="5112568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ришка\Desktop\Новая папка (13)\из интерента\1749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17137"/>
            <a:ext cx="2952328" cy="293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79" y="157629"/>
            <a:ext cx="2660617" cy="2533289"/>
          </a:xfrm>
        </p:spPr>
        <p:txBody>
          <a:bodyPr/>
          <a:lstStyle/>
          <a:p>
            <a:r>
              <a:rPr lang="ru-RU" sz="4000" b="1" dirty="0">
                <a:solidFill>
                  <a:srgbClr val="00B050"/>
                </a:solidFill>
              </a:rPr>
              <a:t>1 класс</a:t>
            </a:r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>Наша школа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2808480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4680688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6" action="ppaction://hlinksldjump" highlightClick="1"/>
          </p:cNvPr>
          <p:cNvSpPr/>
          <p:nvPr/>
        </p:nvSpPr>
        <p:spPr>
          <a:xfrm>
            <a:off x="3779236" y="5949280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05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7775972" cy="546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3" y="0"/>
            <a:ext cx="8949035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Наш директор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Здравствуй школа!!!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 numCol="2" anchor="t">
            <a:noAutofit/>
          </a:bodyPr>
          <a:lstStyle/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Здравствуй, школа! Снова осень.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Вновь зовёт учебный класс.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учителя попросим 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Увести в мир знаний нас.</a:t>
            </a: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за лето отдохнули,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Подросли, набрались сил.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- Дети, вы готовы к школе? -</a:t>
            </a:r>
          </a:p>
          <a:p>
            <a:pPr marL="0" indent="0" algn="ctr">
              <a:buNone/>
            </a:pPr>
            <a:endParaRPr lang="ru-RU" sz="2000" b="1" i="1" dirty="0">
              <a:ln w="12700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i="1" dirty="0" smtClean="0">
              <a:ln w="12700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i="1" dirty="0">
              <a:ln w="12700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Наш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учитель нас спросил.</a:t>
            </a: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-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пришли сегодня в школу,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Чтобы научиться жить,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Быть помощниками дома,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Крепко дружбой дорожить.</a:t>
            </a: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без знаний жить не сможем,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Очень нам нужны они.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Станем мы полезны людям,</a:t>
            </a: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– хозяева Земли!</a:t>
            </a:r>
          </a:p>
          <a:p>
            <a:pPr marL="0" indent="0" algn="ctr">
              <a:buNone/>
            </a:pPr>
            <a:r>
              <a:rPr lang="ru-RU" sz="2000" b="1" i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Чтоб </a:t>
            </a: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над нашею планетой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Вечно солнышко светило,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Чтоб всегда смеялись дети,</a:t>
            </a:r>
          </a:p>
          <a:p>
            <a:pPr marL="0" indent="0" algn="ctr">
              <a:buNone/>
            </a:pPr>
            <a:r>
              <a:rPr lang="ru-RU" sz="2000" b="1" i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Мы пришли к тебе, УЧИТЕЛЬ!</a:t>
            </a: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597898" y="6216699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nextslide" highlightClick="1"/>
          </p:cNvPr>
          <p:cNvSpPr/>
          <p:nvPr/>
        </p:nvSpPr>
        <p:spPr>
          <a:xfrm flipH="1">
            <a:off x="7470106" y="6216699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rId4" action="ppaction://hlinksldjump" highlightClick="1"/>
          </p:cNvPr>
          <p:cNvSpPr/>
          <p:nvPr/>
        </p:nvSpPr>
        <p:spPr>
          <a:xfrm>
            <a:off x="6568654" y="6216699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автор Л. Мельникова - Здравствуй школа (-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157526" y="492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808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24475"/>
          </a:xfrm>
        </p:spPr>
        <p:txBody>
          <a:bodyPr/>
          <a:lstStyle/>
          <a:p>
            <a:r>
              <a:rPr lang="ru-RU" sz="3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Посвящение в первоклассники </a:t>
            </a:r>
            <a:endParaRPr lang="ru-RU" sz="3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302780"/>
            <a:ext cx="3762672" cy="24385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Я обещаю учиться на  «пять»!</a:t>
            </a:r>
          </a:p>
          <a:p>
            <a:pPr marL="0" indent="0">
              <a:buNone/>
            </a:pPr>
            <a:endParaRPr lang="ru-RU" sz="14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Я обещаю всё помнить и знать!</a:t>
            </a:r>
          </a:p>
          <a:p>
            <a:pPr marL="0" indent="0">
              <a:buNone/>
            </a:pPr>
            <a:endParaRPr lang="ru-RU" sz="14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Я обещаю науки познать</a:t>
            </a:r>
          </a:p>
          <a:p>
            <a:pPr marL="0" indent="0">
              <a:buNone/>
            </a:pPr>
            <a:endParaRPr lang="ru-RU" sz="14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И академиком в будущем стать!</a:t>
            </a:r>
          </a:p>
        </p:txBody>
      </p:sp>
      <p:pic>
        <p:nvPicPr>
          <p:cNvPr id="3074" name="Picture 2" descr="C:\Users\Иришка\Desktop\Новая папка (13)\Зина\PA0212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184" y="2708920"/>
            <a:ext cx="5005892" cy="375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шка\Desktop\Новая папка (13)\Зина\PA021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377675" cy="328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60032" y="980728"/>
            <a:ext cx="394402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FFFF00"/>
                </a:solidFill>
              </a:rPr>
              <a:t> Двери открывает перед нами</a:t>
            </a:r>
          </a:p>
          <a:p>
            <a:endParaRPr lang="ru-RU" sz="1500" b="1" dirty="0" smtClean="0">
              <a:solidFill>
                <a:srgbClr val="FFFF00"/>
              </a:solidFill>
            </a:endParaRPr>
          </a:p>
          <a:p>
            <a:r>
              <a:rPr lang="ru-RU" sz="1500" b="1" dirty="0" smtClean="0">
                <a:solidFill>
                  <a:srgbClr val="FFFF00"/>
                </a:solidFill>
              </a:rPr>
              <a:t>Знания и мудрости страна.</a:t>
            </a:r>
          </a:p>
          <a:p>
            <a:endParaRPr lang="ru-RU" sz="1500" b="1" dirty="0" smtClean="0">
              <a:solidFill>
                <a:srgbClr val="FFFF00"/>
              </a:solidFill>
            </a:endParaRPr>
          </a:p>
          <a:p>
            <a:r>
              <a:rPr lang="ru-RU" sz="1500" b="1" dirty="0" smtClean="0">
                <a:solidFill>
                  <a:srgbClr val="FFFF00"/>
                </a:solidFill>
              </a:rPr>
              <a:t>Самыми прекраснейшими  </a:t>
            </a:r>
            <a:r>
              <a:rPr lang="ru-RU" sz="1500" b="1" dirty="0" smtClean="0">
                <a:solidFill>
                  <a:srgbClr val="FFFF00"/>
                </a:solidFill>
              </a:rPr>
              <a:t>с</a:t>
            </a:r>
            <a:r>
              <a:rPr lang="en-US" sz="1500" b="1" dirty="0" smtClean="0">
                <a:solidFill>
                  <a:srgbClr val="FFFF00"/>
                </a:solidFill>
              </a:rPr>
              <a:t>  </a:t>
            </a:r>
          </a:p>
          <a:p>
            <a:endParaRPr lang="en-US" sz="1500" b="1" dirty="0" smtClean="0">
              <a:solidFill>
                <a:srgbClr val="FFFF00"/>
              </a:solidFill>
            </a:endParaRPr>
          </a:p>
          <a:p>
            <a:r>
              <a:rPr lang="ru-RU" sz="1500" b="1" dirty="0" smtClean="0">
                <a:solidFill>
                  <a:srgbClr val="FFFF00"/>
                </a:solidFill>
              </a:rPr>
              <a:t>нами</a:t>
            </a:r>
            <a:endParaRPr lang="ru-RU" sz="1500" b="1" dirty="0" smtClean="0">
              <a:solidFill>
                <a:srgbClr val="FFFF00"/>
              </a:solidFill>
            </a:endParaRPr>
          </a:p>
          <a:p>
            <a:endParaRPr lang="ru-RU" sz="1500" b="1" dirty="0" smtClean="0">
              <a:solidFill>
                <a:srgbClr val="FFFF00"/>
              </a:solidFill>
            </a:endParaRPr>
          </a:p>
          <a:p>
            <a:r>
              <a:rPr lang="ru-RU" sz="1500" b="1" dirty="0" smtClean="0">
                <a:solidFill>
                  <a:srgbClr val="FFFF00"/>
                </a:solidFill>
              </a:rPr>
              <a:t>Станут наши школьные года.</a:t>
            </a:r>
            <a:endParaRPr lang="ru-RU" sz="1500" b="1" dirty="0">
              <a:solidFill>
                <a:srgbClr val="FFFF00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508104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nextslide" highlightClick="1"/>
          </p:cNvPr>
          <p:cNvSpPr/>
          <p:nvPr/>
        </p:nvSpPr>
        <p:spPr>
          <a:xfrm flipH="1">
            <a:off x="7380312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rId5" action="ppaction://hlinksldjump" highlightClick="1"/>
          </p:cNvPr>
          <p:cNvSpPr/>
          <p:nvPr/>
        </p:nvSpPr>
        <p:spPr>
          <a:xfrm>
            <a:off x="6478860" y="5949280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esnya_k_1_sentyabrya_(peredelannaya_iz_pesni_Privet_Gollivud)-Zveni_zvon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141496" y="32614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3111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шка\Desktop\Новая папка (13)\Новая папка\фото\2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636918" cy="628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2 класс</a:t>
            </a:r>
            <a:br>
              <a:rPr lang="ru-R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Наш класс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5508104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nextslide" highlightClick="1"/>
          </p:cNvPr>
          <p:cNvSpPr/>
          <p:nvPr/>
        </p:nvSpPr>
        <p:spPr>
          <a:xfrm flipH="1">
            <a:off x="7380312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3" action="ppaction://hlinksldjump" highlightClick="1"/>
          </p:cNvPr>
          <p:cNvSpPr/>
          <p:nvPr/>
        </p:nvSpPr>
        <p:spPr>
          <a:xfrm>
            <a:off x="6478860" y="5949280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562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шка\Desktop\Новая папка (13)\SDC19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0681" y="257579"/>
            <a:ext cx="5284679" cy="39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27" y="116632"/>
            <a:ext cx="3710732" cy="244827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Наши творческие работы</a:t>
            </a:r>
            <a:r>
              <a:rPr lang="ru-RU" sz="36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36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Осенняя фантазия</a:t>
            </a:r>
          </a:p>
        </p:txBody>
      </p:sp>
      <p:pic>
        <p:nvPicPr>
          <p:cNvPr id="5123" name="Picture 3" descr="C:\Users\Иришка\Desktop\Новая папка (13)\SDC195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34934"/>
            <a:ext cx="5364088" cy="40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2042" y="1966436"/>
            <a:ext cx="379413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n>
                <a:solidFill>
                  <a:srgbClr val="00B050"/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лето пролетело,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 учебный год,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и осень нам немало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Дней хороших принесёт.</a:t>
            </a:r>
          </a:p>
          <a:p>
            <a:endParaRPr lang="ru-RU" sz="2400" b="1" dirty="0" smtClean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осень золотая!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Школа, солнцем залитая!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 просторный, светлый класс,</a:t>
            </a:r>
          </a:p>
          <a:p>
            <a:r>
              <a:rPr lang="ru-RU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опять встречаешь нас. </a:t>
            </a:r>
            <a:endParaRPr lang="ru-RU" sz="24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6627576" y="6453335"/>
            <a:ext cx="644215" cy="3822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8499784" y="6453335"/>
            <a:ext cx="644215" cy="3822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4" action="ppaction://hlinksldjump" highlightClick="1"/>
          </p:cNvPr>
          <p:cNvSpPr/>
          <p:nvPr/>
        </p:nvSpPr>
        <p:spPr>
          <a:xfrm>
            <a:off x="7575020" y="6453335"/>
            <a:ext cx="598224" cy="382289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26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шка\Desktop\Новая папка (13)\Новая папка\нач. школа\SDC19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704" y="908720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Иришка\Desktop\Новая папка (13)\Новая папка\нач. школа\SDC196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7733" y="869429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Иришка\Desktop\Новая папка (13)\Новая папка\нач. школа\SDC196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960" y="3317806"/>
            <a:ext cx="4429100" cy="332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272" y="621"/>
            <a:ext cx="7125113" cy="924475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Наши творческие </a:t>
            </a:r>
            <a:r>
              <a:rPr lang="ru-RU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работы</a:t>
            </a:r>
            <a:br>
              <a:rPr lang="ru-RU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Стихи о маме</a:t>
            </a:r>
            <a:endParaRPr lang="ru-RU" sz="36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1084" y="332656"/>
            <a:ext cx="32038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Я подарок разноцветный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Подарить решила маме.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Я старалась, рисовала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Четырьмя карандашами.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Но сначала я на красный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Слишком сильно нажимала,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А потом, за </a:t>
            </a:r>
            <a:r>
              <a:rPr lang="ru-RU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кpасным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сразу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Фиолетовый сломала,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А потом сломался синий,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И оранжевый сломала…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Все </a:t>
            </a:r>
            <a:r>
              <a:rPr lang="ru-RU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pавно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поpтpет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кpасивый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,</a:t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b="1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Потомy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 что это — мама!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30391" y="1232951"/>
            <a:ext cx="33500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Сколько звезд на небе!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Всех не сосчитать.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Эти звезды маме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Подарю опять.</a:t>
            </a:r>
          </a:p>
          <a:p>
            <a:pPr algn="ctr"/>
            <a:endParaRPr lang="ru-RU" b="1" dirty="0" smtClean="0">
              <a:ln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И однажды утром,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Глядя на меня,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Мама улыбнется:</a:t>
            </a:r>
          </a:p>
          <a:p>
            <a:pPr algn="ctr"/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«Звездочка моя!»</a:t>
            </a: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6301036" y="6237312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8173244" y="6237312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сведения 10">
            <a:hlinkClick r:id="rId5" action="ppaction://hlinksldjump" highlightClick="1"/>
          </p:cNvPr>
          <p:cNvSpPr/>
          <p:nvPr/>
        </p:nvSpPr>
        <p:spPr>
          <a:xfrm>
            <a:off x="7271792" y="6237312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303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520" y="13413"/>
            <a:ext cx="8019776" cy="295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48" y="188640"/>
            <a:ext cx="9012677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Культурные мероприятия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7174" name="Picture 6" descr="C:\Users\Иришка\Desktop\Новая папка (13)\Новая папка\новокузнецк\CIMG05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48" y="3140968"/>
            <a:ext cx="4423655" cy="331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Иришка\Desktop\Новая папка (13)\Новая папка\новокузнецк\CIMG05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344" y="3140968"/>
            <a:ext cx="4423656" cy="331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508104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7380312" y="5949280"/>
            <a:ext cx="97075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ведения 12">
            <a:hlinkClick r:id="rId6" action="ppaction://hlinksldjump" highlightClick="1"/>
          </p:cNvPr>
          <p:cNvSpPr/>
          <p:nvPr/>
        </p:nvSpPr>
        <p:spPr>
          <a:xfrm>
            <a:off x="6478860" y="5949280"/>
            <a:ext cx="901452" cy="5760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Дет6-12лет - Наша школа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2340768" y="32124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90474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</Template>
  <TotalTime>356</TotalTime>
  <Words>315</Words>
  <Application>Microsoft Office PowerPoint</Application>
  <PresentationFormat>Экран (4:3)</PresentationFormat>
  <Paragraphs>86</Paragraphs>
  <Slides>10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Summer</vt:lpstr>
      <vt:lpstr>Летопись моего класса</vt:lpstr>
      <vt:lpstr>Содержание</vt:lpstr>
      <vt:lpstr>1 класс Наша школа</vt:lpstr>
      <vt:lpstr>Наш директор Здравствуй школа!!!</vt:lpstr>
      <vt:lpstr>Посвящение в первоклассники </vt:lpstr>
      <vt:lpstr>2 класс Наш класс</vt:lpstr>
      <vt:lpstr>Наши творческие работы Осенняя фантазия</vt:lpstr>
      <vt:lpstr>Наши творческие работы Стихи о маме</vt:lpstr>
      <vt:lpstr>Культурные мероприятия</vt:lpstr>
      <vt:lpstr>Слайд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Летопись моего класса</dc:title>
  <dc:creator>Иришка</dc:creator>
  <cp:lastModifiedBy>Admin</cp:lastModifiedBy>
  <cp:revision>30</cp:revision>
  <dcterms:created xsi:type="dcterms:W3CDTF">2013-12-18T03:48:19Z</dcterms:created>
  <dcterms:modified xsi:type="dcterms:W3CDTF">2013-12-18T12:08:10Z</dcterms:modified>
</cp:coreProperties>
</file>