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1" r:id="rId2"/>
    <p:sldId id="262" r:id="rId3"/>
    <p:sldId id="263" r:id="rId4"/>
    <p:sldId id="264" r:id="rId5"/>
    <p:sldId id="256" r:id="rId6"/>
    <p:sldId id="257" r:id="rId7"/>
    <p:sldId id="265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9CEC8-8C15-4A60-A698-0DD12DB3B121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10262-86F3-41F1-A5AA-B2210E9334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3091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10262-86F3-41F1-A5AA-B2210E93348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7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39CBC4F-D0FF-4A2A-A168-7F9344C9E105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2936709-6056-4C52-A5AB-A2F5A65F3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microsoft.com/office/2007/relationships/media" Target="../media/media2.mp4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season is it</a:t>
            </a:r>
            <a:r>
              <a:rPr lang="ru-RU" dirty="0"/>
              <a:t> 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9620" y="2276872"/>
            <a:ext cx="4740804" cy="35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403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28700"/>
            <a:ext cx="6925046" cy="48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8769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season is it?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4934727" cy="370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12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season is it?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22866"/>
            <a:ext cx="5510791" cy="413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255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season is it?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85436"/>
            <a:ext cx="4862719" cy="364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212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49166" y="2324100"/>
            <a:ext cx="4964681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5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552846" cy="10331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5400" dirty="0" smtClean="0"/>
              <a:t>…..   </a:t>
            </a:r>
            <a:r>
              <a:rPr lang="en-US" sz="5400" dirty="0" smtClean="0"/>
              <a:t>is green </a:t>
            </a:r>
          </a:p>
          <a:p>
            <a:pPr algn="ctr"/>
            <a:r>
              <a:rPr lang="en-US" sz="5400" dirty="0" smtClean="0"/>
              <a:t>Summer is bright</a:t>
            </a:r>
          </a:p>
          <a:p>
            <a:pPr algn="ctr"/>
            <a:r>
              <a:rPr lang="en-US" sz="5400" dirty="0" smtClean="0"/>
              <a:t>…..    is yellow</a:t>
            </a:r>
          </a:p>
          <a:p>
            <a:pPr algn="ctr"/>
            <a:r>
              <a:rPr lang="en-US" sz="5400" dirty="0" smtClean="0"/>
              <a:t>……    is white</a:t>
            </a:r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4821430" cy="2293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0445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Физкультминутка: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Seasons Song for Children _ Learn Four Seasons _ Preschool, Kindergarten, Learn English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2863" y="2324100"/>
            <a:ext cx="6237287" cy="3508375"/>
          </a:xfrm>
        </p:spPr>
      </p:pic>
    </p:spTree>
    <p:extLst>
      <p:ext uri="{BB962C8B-B14F-4D97-AF65-F5344CB8AC3E}">
        <p14:creationId xmlns:p14="http://schemas.microsoft.com/office/powerpoint/2010/main" xmlns="" val="4914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626" cy="1405960"/>
          </a:xfrm>
        </p:spPr>
        <p:txBody>
          <a:bodyPr/>
          <a:lstStyle/>
          <a:p>
            <a:r>
              <a:rPr lang="en-US" dirty="0" smtClean="0"/>
              <a:t>I put on a …….   in …..  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5726815" cy="429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4536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833" y="782706"/>
            <a:ext cx="6600733" cy="52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078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130</TotalTime>
  <Words>43</Words>
  <Application>Microsoft Office PowerPoint</Application>
  <PresentationFormat>Экран (4:3)</PresentationFormat>
  <Paragraphs>11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Остин</vt:lpstr>
      <vt:lpstr>What season is it ?</vt:lpstr>
      <vt:lpstr>What season is it?</vt:lpstr>
      <vt:lpstr>What season is it?</vt:lpstr>
      <vt:lpstr>What season is it?</vt:lpstr>
      <vt:lpstr>Слайд 5</vt:lpstr>
      <vt:lpstr>Слайд 6</vt:lpstr>
      <vt:lpstr>Физкультминутка: </vt:lpstr>
      <vt:lpstr>I put on a …….   in …..  .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Паша</dc:creator>
  <cp:lastModifiedBy>HP</cp:lastModifiedBy>
  <cp:revision>10</cp:revision>
  <dcterms:created xsi:type="dcterms:W3CDTF">2017-04-23T11:09:34Z</dcterms:created>
  <dcterms:modified xsi:type="dcterms:W3CDTF">2018-06-18T10:32:38Z</dcterms:modified>
</cp:coreProperties>
</file>