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70" r:id="rId9"/>
    <p:sldId id="267" r:id="rId10"/>
    <p:sldId id="272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7160CC-9D3D-49C1-AC84-EBDC56A8F96A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192BEB-3F34-4E29-BF0C-8B8E1DF7F1BA}">
      <dgm:prSet/>
      <dgm:spPr>
        <a:ln>
          <a:solidFill>
            <a:srgbClr val="FF0000"/>
          </a:solidFill>
        </a:ln>
      </dgm:spPr>
      <dgm:t>
        <a:bodyPr/>
        <a:lstStyle/>
        <a:p>
          <a:pPr rtl="0"/>
          <a:r>
            <a:rPr lang="en-US" dirty="0" smtClean="0">
              <a:solidFill>
                <a:srgbClr val="FFFF00"/>
              </a:solidFill>
            </a:rPr>
            <a:t>sociable, creative, patient, brave, polite, active, attentive, confident  determined, fair, imaginative, responsible, cooperative, tolerant, understanding, careful, courageous, intelligent. </a:t>
          </a:r>
          <a:br>
            <a:rPr lang="en-US" dirty="0" smtClean="0">
              <a:solidFill>
                <a:srgbClr val="FFFF00"/>
              </a:solidFill>
            </a:rPr>
          </a:br>
          <a:endParaRPr lang="ru-RU" dirty="0">
            <a:solidFill>
              <a:srgbClr val="FFFF00"/>
            </a:solidFill>
          </a:endParaRPr>
        </a:p>
      </dgm:t>
    </dgm:pt>
    <dgm:pt modelId="{FA5F0C67-353F-4090-A14F-4EA48496501C}" type="parTrans" cxnId="{D149A5F2-AF23-4742-8D7E-C6820261BB92}">
      <dgm:prSet/>
      <dgm:spPr/>
      <dgm:t>
        <a:bodyPr/>
        <a:lstStyle/>
        <a:p>
          <a:endParaRPr lang="ru-RU"/>
        </a:p>
      </dgm:t>
    </dgm:pt>
    <dgm:pt modelId="{B08A02AF-C3EF-4F96-BEC3-F80BC02E2ED9}" type="sibTrans" cxnId="{D149A5F2-AF23-4742-8D7E-C6820261BB92}">
      <dgm:prSet/>
      <dgm:spPr/>
      <dgm:t>
        <a:bodyPr/>
        <a:lstStyle/>
        <a:p>
          <a:endParaRPr lang="ru-RU"/>
        </a:p>
      </dgm:t>
    </dgm:pt>
    <dgm:pt modelId="{63AAF630-72C4-446B-9057-54B037677D79}" type="pres">
      <dgm:prSet presAssocID="{987160CC-9D3D-49C1-AC84-EBDC56A8F96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3EC42E-21E4-49B4-A5F3-3FA9A5CC5FEA}" type="pres">
      <dgm:prSet presAssocID="{A4192BEB-3F34-4E29-BF0C-8B8E1DF7F1BA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62E554-8AAF-45E8-8E62-E35BD2E135EF}" type="presOf" srcId="{A4192BEB-3F34-4E29-BF0C-8B8E1DF7F1BA}" destId="{1D3EC42E-21E4-49B4-A5F3-3FA9A5CC5FEA}" srcOrd="0" destOrd="0" presId="urn:microsoft.com/office/officeart/2005/8/layout/cycle2"/>
    <dgm:cxn modelId="{D149A5F2-AF23-4742-8D7E-C6820261BB92}" srcId="{987160CC-9D3D-49C1-AC84-EBDC56A8F96A}" destId="{A4192BEB-3F34-4E29-BF0C-8B8E1DF7F1BA}" srcOrd="0" destOrd="0" parTransId="{FA5F0C67-353F-4090-A14F-4EA48496501C}" sibTransId="{B08A02AF-C3EF-4F96-BEC3-F80BC02E2ED9}"/>
    <dgm:cxn modelId="{04F0B497-ADA0-4918-9239-75FAF15C565E}" type="presOf" srcId="{987160CC-9D3D-49C1-AC84-EBDC56A8F96A}" destId="{63AAF630-72C4-446B-9057-54B037677D79}" srcOrd="0" destOrd="0" presId="urn:microsoft.com/office/officeart/2005/8/layout/cycle2"/>
    <dgm:cxn modelId="{10AFE003-6C16-42A8-AAEE-563D3367C11D}" type="presParOf" srcId="{63AAF630-72C4-446B-9057-54B037677D79}" destId="{1D3EC42E-21E4-49B4-A5F3-3FA9A5CC5FEA}" srcOrd="0" destOrd="0" presId="urn:microsoft.com/office/officeart/2005/8/layout/cycle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512706-8C9E-4054-B2D5-829C16F91EFC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1776A24-005F-403F-A244-0431977F57AB}">
      <dgm:prSet/>
      <dgm:spPr>
        <a:ln>
          <a:solidFill>
            <a:srgbClr val="FFC000"/>
          </a:solidFill>
        </a:ln>
      </dgm:spPr>
      <dgm:t>
        <a:bodyPr/>
        <a:lstStyle/>
        <a:p>
          <a:pPr rtl="0"/>
          <a:r>
            <a:rPr lang="en-US" b="0" i="0" baseline="0" dirty="0" smtClean="0">
              <a:solidFill>
                <a:schemeClr val="bg1"/>
              </a:solidFill>
            </a:rPr>
            <a:t>What did you graduate from?</a:t>
          </a:r>
          <a:endParaRPr lang="ru-RU" b="0" i="0" baseline="0" dirty="0">
            <a:solidFill>
              <a:schemeClr val="bg1"/>
            </a:solidFill>
          </a:endParaRPr>
        </a:p>
      </dgm:t>
    </dgm:pt>
    <dgm:pt modelId="{8DA3A8BB-6AE1-4044-ADD4-CD3900B13779}" type="parTrans" cxnId="{70FA9A09-5AFC-4BD8-B69B-E371B3F3F648}">
      <dgm:prSet/>
      <dgm:spPr/>
      <dgm:t>
        <a:bodyPr/>
        <a:lstStyle/>
        <a:p>
          <a:endParaRPr lang="ru-RU"/>
        </a:p>
      </dgm:t>
    </dgm:pt>
    <dgm:pt modelId="{1D001021-0F11-4E4E-9E16-5473ACFC251C}" type="sibTrans" cxnId="{70FA9A09-5AFC-4BD8-B69B-E371B3F3F648}">
      <dgm:prSet/>
      <dgm:spPr/>
      <dgm:t>
        <a:bodyPr/>
        <a:lstStyle/>
        <a:p>
          <a:endParaRPr lang="ru-RU"/>
        </a:p>
      </dgm:t>
    </dgm:pt>
    <dgm:pt modelId="{90FCCCF9-3B23-440E-BC0A-747223F0DDDD}">
      <dgm:prSet/>
      <dgm:spPr/>
      <dgm:t>
        <a:bodyPr/>
        <a:lstStyle/>
        <a:p>
          <a:pPr rtl="0"/>
          <a:r>
            <a:rPr lang="en-US" b="0" i="0" baseline="0" dirty="0" smtClean="0">
              <a:solidFill>
                <a:schemeClr val="bg1"/>
              </a:solidFill>
            </a:rPr>
            <a:t>Have you got any experience in this area?</a:t>
          </a:r>
          <a:endParaRPr lang="ru-RU" b="0" i="0" baseline="0" dirty="0">
            <a:solidFill>
              <a:schemeClr val="bg1"/>
            </a:solidFill>
          </a:endParaRPr>
        </a:p>
      </dgm:t>
    </dgm:pt>
    <dgm:pt modelId="{575B4921-93C2-4D40-B78E-791CDC4419BE}" type="parTrans" cxnId="{F3B4854D-0A4F-43C8-81A9-CEBB30484ADE}">
      <dgm:prSet/>
      <dgm:spPr/>
      <dgm:t>
        <a:bodyPr/>
        <a:lstStyle/>
        <a:p>
          <a:endParaRPr lang="ru-RU"/>
        </a:p>
      </dgm:t>
    </dgm:pt>
    <dgm:pt modelId="{9BA301FD-EDB2-445C-8225-20C0D0DB0059}" type="sibTrans" cxnId="{F3B4854D-0A4F-43C8-81A9-CEBB30484ADE}">
      <dgm:prSet/>
      <dgm:spPr/>
      <dgm:t>
        <a:bodyPr/>
        <a:lstStyle/>
        <a:p>
          <a:endParaRPr lang="ru-RU"/>
        </a:p>
      </dgm:t>
    </dgm:pt>
    <dgm:pt modelId="{5493346D-302F-4158-AD8B-4C650485781A}">
      <dgm:prSet/>
      <dgm:spPr>
        <a:ln>
          <a:solidFill>
            <a:srgbClr val="FFC000"/>
          </a:solidFill>
        </a:ln>
      </dgm:spPr>
      <dgm:t>
        <a:bodyPr/>
        <a:lstStyle/>
        <a:p>
          <a:pPr rtl="0"/>
          <a:r>
            <a:rPr lang="en-US" b="0" i="0" baseline="0" dirty="0" smtClean="0">
              <a:solidFill>
                <a:schemeClr val="bg1"/>
              </a:solidFill>
            </a:rPr>
            <a:t>Are you ready to work overtime?</a:t>
          </a:r>
          <a:endParaRPr lang="ru-RU" b="0" i="0" baseline="0" dirty="0">
            <a:solidFill>
              <a:schemeClr val="bg1"/>
            </a:solidFill>
          </a:endParaRPr>
        </a:p>
      </dgm:t>
    </dgm:pt>
    <dgm:pt modelId="{8AB0A407-0E6E-4FFC-9AF4-7DA49B175945}" type="parTrans" cxnId="{A3122BAE-81A8-4F3B-9021-DAB7B561DFAD}">
      <dgm:prSet/>
      <dgm:spPr/>
      <dgm:t>
        <a:bodyPr/>
        <a:lstStyle/>
        <a:p>
          <a:endParaRPr lang="ru-RU"/>
        </a:p>
      </dgm:t>
    </dgm:pt>
    <dgm:pt modelId="{F0765331-143D-409D-A59D-0969B359DEDC}" type="sibTrans" cxnId="{A3122BAE-81A8-4F3B-9021-DAB7B561DFAD}">
      <dgm:prSet/>
      <dgm:spPr/>
      <dgm:t>
        <a:bodyPr/>
        <a:lstStyle/>
        <a:p>
          <a:endParaRPr lang="ru-RU"/>
        </a:p>
      </dgm:t>
    </dgm:pt>
    <dgm:pt modelId="{95622C04-AC2C-4317-98C4-461A0308FA74}">
      <dgm:prSet/>
      <dgm:spPr/>
      <dgm:t>
        <a:bodyPr/>
        <a:lstStyle/>
        <a:p>
          <a:pPr rtl="0"/>
          <a:r>
            <a:rPr lang="en-US" b="0" i="0" baseline="0" dirty="0" smtClean="0">
              <a:solidFill>
                <a:schemeClr val="bg1"/>
              </a:solidFill>
            </a:rPr>
            <a:t>Do you know any foreign languages?</a:t>
          </a:r>
          <a:endParaRPr lang="ru-RU" b="0" i="0" baseline="0" dirty="0">
            <a:solidFill>
              <a:schemeClr val="bg1"/>
            </a:solidFill>
          </a:endParaRPr>
        </a:p>
      </dgm:t>
    </dgm:pt>
    <dgm:pt modelId="{620ABF96-2E03-41B1-A285-2708FC931863}" type="parTrans" cxnId="{67BCBF65-C5BC-4B02-BD4F-704E48D4C5C4}">
      <dgm:prSet/>
      <dgm:spPr/>
      <dgm:t>
        <a:bodyPr/>
        <a:lstStyle/>
        <a:p>
          <a:endParaRPr lang="ru-RU"/>
        </a:p>
      </dgm:t>
    </dgm:pt>
    <dgm:pt modelId="{03DC2122-C5A5-4682-97AE-B0A42FBC1F4E}" type="sibTrans" cxnId="{67BCBF65-C5BC-4B02-BD4F-704E48D4C5C4}">
      <dgm:prSet/>
      <dgm:spPr/>
      <dgm:t>
        <a:bodyPr/>
        <a:lstStyle/>
        <a:p>
          <a:endParaRPr lang="ru-RU"/>
        </a:p>
      </dgm:t>
    </dgm:pt>
    <dgm:pt modelId="{971ABED6-551F-4895-ADA5-C4E89D8D5AB8}">
      <dgm:prSet/>
      <dgm:spPr/>
      <dgm:t>
        <a:bodyPr/>
        <a:lstStyle/>
        <a:p>
          <a:pPr rtl="0"/>
          <a:r>
            <a:rPr lang="en-US" b="0" i="0" baseline="0" dirty="0" smtClean="0">
              <a:solidFill>
                <a:schemeClr val="bg1"/>
              </a:solidFill>
            </a:rPr>
            <a:t>Name your three the most positive qualities.</a:t>
          </a:r>
          <a:endParaRPr lang="ru-RU" b="0" i="0" baseline="0" dirty="0">
            <a:solidFill>
              <a:schemeClr val="bg1"/>
            </a:solidFill>
          </a:endParaRPr>
        </a:p>
      </dgm:t>
    </dgm:pt>
    <dgm:pt modelId="{C62895DB-1BC0-4B6F-AB45-D2F7E4040F4B}" type="parTrans" cxnId="{A304ACEB-D45E-4C8D-9112-98001351FFDC}">
      <dgm:prSet/>
      <dgm:spPr/>
      <dgm:t>
        <a:bodyPr/>
        <a:lstStyle/>
        <a:p>
          <a:endParaRPr lang="ru-RU"/>
        </a:p>
      </dgm:t>
    </dgm:pt>
    <dgm:pt modelId="{C059687D-E289-43B0-95B9-7D8AD43B9459}" type="sibTrans" cxnId="{A304ACEB-D45E-4C8D-9112-98001351FFDC}">
      <dgm:prSet/>
      <dgm:spPr/>
      <dgm:t>
        <a:bodyPr/>
        <a:lstStyle/>
        <a:p>
          <a:endParaRPr lang="ru-RU"/>
        </a:p>
      </dgm:t>
    </dgm:pt>
    <dgm:pt modelId="{A8092207-E7B9-4F98-B803-7228F4C80ECC}">
      <dgm:prSet/>
      <dgm:spPr>
        <a:ln>
          <a:solidFill>
            <a:srgbClr val="FFC000"/>
          </a:solidFill>
        </a:ln>
      </dgm:spPr>
      <dgm:t>
        <a:bodyPr/>
        <a:lstStyle/>
        <a:p>
          <a:pPr rtl="0"/>
          <a:r>
            <a:rPr lang="en-US" b="0" i="0" baseline="0" dirty="0" smtClean="0">
              <a:solidFill>
                <a:schemeClr val="bg1"/>
              </a:solidFill>
            </a:rPr>
            <a:t>Do you have any computer experience in Microsoft office programmers?</a:t>
          </a:r>
          <a:endParaRPr lang="ru-RU" b="0" i="0" baseline="0" dirty="0">
            <a:solidFill>
              <a:schemeClr val="bg1"/>
            </a:solidFill>
          </a:endParaRPr>
        </a:p>
      </dgm:t>
    </dgm:pt>
    <dgm:pt modelId="{7E7EAA9D-ADF9-429B-B329-8F1FFAB54779}" type="parTrans" cxnId="{CB6800F6-D1A3-4B09-80EC-F01E82D4FF60}">
      <dgm:prSet/>
      <dgm:spPr/>
      <dgm:t>
        <a:bodyPr/>
        <a:lstStyle/>
        <a:p>
          <a:endParaRPr lang="ru-RU"/>
        </a:p>
      </dgm:t>
    </dgm:pt>
    <dgm:pt modelId="{2B34FAC9-1C7E-46A2-9DE2-BB376B880119}" type="sibTrans" cxnId="{CB6800F6-D1A3-4B09-80EC-F01E82D4FF60}">
      <dgm:prSet/>
      <dgm:spPr/>
      <dgm:t>
        <a:bodyPr/>
        <a:lstStyle/>
        <a:p>
          <a:endParaRPr lang="ru-RU"/>
        </a:p>
      </dgm:t>
    </dgm:pt>
    <dgm:pt modelId="{DCD3C536-1D17-45D7-80C0-4D088410E504}">
      <dgm:prSet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What is more important for you: a good salary or interesting work?</a:t>
          </a:r>
          <a:endParaRPr lang="ru-RU" dirty="0">
            <a:solidFill>
              <a:schemeClr val="bg1"/>
            </a:solidFill>
          </a:endParaRPr>
        </a:p>
      </dgm:t>
    </dgm:pt>
    <dgm:pt modelId="{8BEF909F-692E-4B4D-B9F8-F8F08877699E}" type="parTrans" cxnId="{F3B58EED-0EA2-4D93-A058-790698A38B58}">
      <dgm:prSet/>
      <dgm:spPr/>
      <dgm:t>
        <a:bodyPr/>
        <a:lstStyle/>
        <a:p>
          <a:endParaRPr lang="ru-RU"/>
        </a:p>
      </dgm:t>
    </dgm:pt>
    <dgm:pt modelId="{52CD399C-60D7-45B5-8D8E-83AAC4613E95}" type="sibTrans" cxnId="{F3B58EED-0EA2-4D93-A058-790698A38B58}">
      <dgm:prSet/>
      <dgm:spPr/>
      <dgm:t>
        <a:bodyPr/>
        <a:lstStyle/>
        <a:p>
          <a:endParaRPr lang="ru-RU"/>
        </a:p>
      </dgm:t>
    </dgm:pt>
    <dgm:pt modelId="{39FEE7E7-DC47-4B70-90F9-351A322D833E}" type="pres">
      <dgm:prSet presAssocID="{AA512706-8C9E-4054-B2D5-829C16F91EF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369494-A030-455E-AC2A-B5901DDAC42C}" type="pres">
      <dgm:prSet presAssocID="{B1776A24-005F-403F-A244-0431977F57AB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9E370F-EB07-4D09-9314-85A3BC661F87}" type="pres">
      <dgm:prSet presAssocID="{1D001021-0F11-4E4E-9E16-5473ACFC251C}" presName="spacer" presStyleCnt="0"/>
      <dgm:spPr/>
    </dgm:pt>
    <dgm:pt modelId="{77BC04D0-B1CA-4BEA-B504-EBCFA420072D}" type="pres">
      <dgm:prSet presAssocID="{90FCCCF9-3B23-440E-BC0A-747223F0DDDD}" presName="parentText" presStyleLbl="node1" presStyleIdx="1" presStyleCnt="7" custLinFactNeighborY="214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E5ABA1-BCA2-4EB8-9DBB-1F2178239911}" type="pres">
      <dgm:prSet presAssocID="{9BA301FD-EDB2-445C-8225-20C0D0DB0059}" presName="spacer" presStyleCnt="0"/>
      <dgm:spPr/>
    </dgm:pt>
    <dgm:pt modelId="{A6A53BD0-DC78-4449-BBD0-05B841559A7A}" type="pres">
      <dgm:prSet presAssocID="{5493346D-302F-4158-AD8B-4C650485781A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F4ADFF-D945-4839-8D58-B5A4F8A49184}" type="pres">
      <dgm:prSet presAssocID="{F0765331-143D-409D-A59D-0969B359DEDC}" presName="spacer" presStyleCnt="0"/>
      <dgm:spPr/>
    </dgm:pt>
    <dgm:pt modelId="{ABAA170A-BAEA-4A9B-93D3-F61A90BE90B3}" type="pres">
      <dgm:prSet presAssocID="{95622C04-AC2C-4317-98C4-461A0308FA74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62BC51-C4A4-4E81-83DE-4C859D0213C3}" type="pres">
      <dgm:prSet presAssocID="{03DC2122-C5A5-4682-97AE-B0A42FBC1F4E}" presName="spacer" presStyleCnt="0"/>
      <dgm:spPr/>
    </dgm:pt>
    <dgm:pt modelId="{B333DF55-02A3-46CF-8D19-FA6880F52BEC}" type="pres">
      <dgm:prSet presAssocID="{971ABED6-551F-4895-ADA5-C4E89D8D5AB8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EEA604-C84E-43E4-9034-C3DD2514983A}" type="pres">
      <dgm:prSet presAssocID="{C059687D-E289-43B0-95B9-7D8AD43B9459}" presName="spacer" presStyleCnt="0"/>
      <dgm:spPr/>
    </dgm:pt>
    <dgm:pt modelId="{14275D17-6E32-4C8B-A1F4-B25D54BA6325}" type="pres">
      <dgm:prSet presAssocID="{A8092207-E7B9-4F98-B803-7228F4C80ECC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7D482C-4D30-4905-BE2A-DB09903E0F5B}" type="pres">
      <dgm:prSet presAssocID="{2B34FAC9-1C7E-46A2-9DE2-BB376B880119}" presName="spacer" presStyleCnt="0"/>
      <dgm:spPr/>
    </dgm:pt>
    <dgm:pt modelId="{45D7C79C-E5F3-44C0-B5FD-1FE6182D7E81}" type="pres">
      <dgm:prSet presAssocID="{DCD3C536-1D17-45D7-80C0-4D088410E504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04ACEB-D45E-4C8D-9112-98001351FFDC}" srcId="{AA512706-8C9E-4054-B2D5-829C16F91EFC}" destId="{971ABED6-551F-4895-ADA5-C4E89D8D5AB8}" srcOrd="4" destOrd="0" parTransId="{C62895DB-1BC0-4B6F-AB45-D2F7E4040F4B}" sibTransId="{C059687D-E289-43B0-95B9-7D8AD43B9459}"/>
    <dgm:cxn modelId="{0FF252F8-98BA-4FDF-A4E9-405556927A17}" type="presOf" srcId="{971ABED6-551F-4895-ADA5-C4E89D8D5AB8}" destId="{B333DF55-02A3-46CF-8D19-FA6880F52BEC}" srcOrd="0" destOrd="0" presId="urn:microsoft.com/office/officeart/2005/8/layout/vList2"/>
    <dgm:cxn modelId="{F3B4854D-0A4F-43C8-81A9-CEBB30484ADE}" srcId="{AA512706-8C9E-4054-B2D5-829C16F91EFC}" destId="{90FCCCF9-3B23-440E-BC0A-747223F0DDDD}" srcOrd="1" destOrd="0" parTransId="{575B4921-93C2-4D40-B78E-791CDC4419BE}" sibTransId="{9BA301FD-EDB2-445C-8225-20C0D0DB0059}"/>
    <dgm:cxn modelId="{CC33F7CD-D260-43EF-8106-977CB52CDC87}" type="presOf" srcId="{AA512706-8C9E-4054-B2D5-829C16F91EFC}" destId="{39FEE7E7-DC47-4B70-90F9-351A322D833E}" srcOrd="0" destOrd="0" presId="urn:microsoft.com/office/officeart/2005/8/layout/vList2"/>
    <dgm:cxn modelId="{70FA9A09-5AFC-4BD8-B69B-E371B3F3F648}" srcId="{AA512706-8C9E-4054-B2D5-829C16F91EFC}" destId="{B1776A24-005F-403F-A244-0431977F57AB}" srcOrd="0" destOrd="0" parTransId="{8DA3A8BB-6AE1-4044-ADD4-CD3900B13779}" sibTransId="{1D001021-0F11-4E4E-9E16-5473ACFC251C}"/>
    <dgm:cxn modelId="{A3122BAE-81A8-4F3B-9021-DAB7B561DFAD}" srcId="{AA512706-8C9E-4054-B2D5-829C16F91EFC}" destId="{5493346D-302F-4158-AD8B-4C650485781A}" srcOrd="2" destOrd="0" parTransId="{8AB0A407-0E6E-4FFC-9AF4-7DA49B175945}" sibTransId="{F0765331-143D-409D-A59D-0969B359DEDC}"/>
    <dgm:cxn modelId="{D59C70B7-4AAE-469F-A15F-A56F47DACB29}" type="presOf" srcId="{DCD3C536-1D17-45D7-80C0-4D088410E504}" destId="{45D7C79C-E5F3-44C0-B5FD-1FE6182D7E81}" srcOrd="0" destOrd="0" presId="urn:microsoft.com/office/officeart/2005/8/layout/vList2"/>
    <dgm:cxn modelId="{D221C12E-28DA-4A51-8236-C3A92A5033C7}" type="presOf" srcId="{95622C04-AC2C-4317-98C4-461A0308FA74}" destId="{ABAA170A-BAEA-4A9B-93D3-F61A90BE90B3}" srcOrd="0" destOrd="0" presId="urn:microsoft.com/office/officeart/2005/8/layout/vList2"/>
    <dgm:cxn modelId="{3360E786-B2B7-4804-B972-65CD0E1C8830}" type="presOf" srcId="{A8092207-E7B9-4F98-B803-7228F4C80ECC}" destId="{14275D17-6E32-4C8B-A1F4-B25D54BA6325}" srcOrd="0" destOrd="0" presId="urn:microsoft.com/office/officeart/2005/8/layout/vList2"/>
    <dgm:cxn modelId="{69A387FF-EB6B-405D-A6D5-4C8882119D2D}" type="presOf" srcId="{B1776A24-005F-403F-A244-0431977F57AB}" destId="{EA369494-A030-455E-AC2A-B5901DDAC42C}" srcOrd="0" destOrd="0" presId="urn:microsoft.com/office/officeart/2005/8/layout/vList2"/>
    <dgm:cxn modelId="{F3B58EED-0EA2-4D93-A058-790698A38B58}" srcId="{AA512706-8C9E-4054-B2D5-829C16F91EFC}" destId="{DCD3C536-1D17-45D7-80C0-4D088410E504}" srcOrd="6" destOrd="0" parTransId="{8BEF909F-692E-4B4D-B9F8-F8F08877699E}" sibTransId="{52CD399C-60D7-45B5-8D8E-83AAC4613E95}"/>
    <dgm:cxn modelId="{67BCBF65-C5BC-4B02-BD4F-704E48D4C5C4}" srcId="{AA512706-8C9E-4054-B2D5-829C16F91EFC}" destId="{95622C04-AC2C-4317-98C4-461A0308FA74}" srcOrd="3" destOrd="0" parTransId="{620ABF96-2E03-41B1-A285-2708FC931863}" sibTransId="{03DC2122-C5A5-4682-97AE-B0A42FBC1F4E}"/>
    <dgm:cxn modelId="{84B12074-2455-465D-8F5F-684782CED766}" type="presOf" srcId="{90FCCCF9-3B23-440E-BC0A-747223F0DDDD}" destId="{77BC04D0-B1CA-4BEA-B504-EBCFA420072D}" srcOrd="0" destOrd="0" presId="urn:microsoft.com/office/officeart/2005/8/layout/vList2"/>
    <dgm:cxn modelId="{CB6800F6-D1A3-4B09-80EC-F01E82D4FF60}" srcId="{AA512706-8C9E-4054-B2D5-829C16F91EFC}" destId="{A8092207-E7B9-4F98-B803-7228F4C80ECC}" srcOrd="5" destOrd="0" parTransId="{7E7EAA9D-ADF9-429B-B329-8F1FFAB54779}" sibTransId="{2B34FAC9-1C7E-46A2-9DE2-BB376B880119}"/>
    <dgm:cxn modelId="{288C4620-9750-44F8-91FF-800978ECA8B9}" type="presOf" srcId="{5493346D-302F-4158-AD8B-4C650485781A}" destId="{A6A53BD0-DC78-4449-BBD0-05B841559A7A}" srcOrd="0" destOrd="0" presId="urn:microsoft.com/office/officeart/2005/8/layout/vList2"/>
    <dgm:cxn modelId="{DF3E40B1-A4B0-4B50-BD7D-DEC2A59A3153}" type="presParOf" srcId="{39FEE7E7-DC47-4B70-90F9-351A322D833E}" destId="{EA369494-A030-455E-AC2A-B5901DDAC42C}" srcOrd="0" destOrd="0" presId="urn:microsoft.com/office/officeart/2005/8/layout/vList2"/>
    <dgm:cxn modelId="{560DD860-5430-44B1-A5A8-693513AFEE90}" type="presParOf" srcId="{39FEE7E7-DC47-4B70-90F9-351A322D833E}" destId="{429E370F-EB07-4D09-9314-85A3BC661F87}" srcOrd="1" destOrd="0" presId="urn:microsoft.com/office/officeart/2005/8/layout/vList2"/>
    <dgm:cxn modelId="{C7017C46-96F0-4AEB-9DF2-FCEB5AA6920F}" type="presParOf" srcId="{39FEE7E7-DC47-4B70-90F9-351A322D833E}" destId="{77BC04D0-B1CA-4BEA-B504-EBCFA420072D}" srcOrd="2" destOrd="0" presId="urn:microsoft.com/office/officeart/2005/8/layout/vList2"/>
    <dgm:cxn modelId="{6D49B42B-6D84-42D9-A03A-CF992B575689}" type="presParOf" srcId="{39FEE7E7-DC47-4B70-90F9-351A322D833E}" destId="{57E5ABA1-BCA2-4EB8-9DBB-1F2178239911}" srcOrd="3" destOrd="0" presId="urn:microsoft.com/office/officeart/2005/8/layout/vList2"/>
    <dgm:cxn modelId="{CDB9758A-6187-4698-9AE6-CC5914E9F321}" type="presParOf" srcId="{39FEE7E7-DC47-4B70-90F9-351A322D833E}" destId="{A6A53BD0-DC78-4449-BBD0-05B841559A7A}" srcOrd="4" destOrd="0" presId="urn:microsoft.com/office/officeart/2005/8/layout/vList2"/>
    <dgm:cxn modelId="{69A35A77-C40F-4DC9-8EB9-78CD6DFCBD29}" type="presParOf" srcId="{39FEE7E7-DC47-4B70-90F9-351A322D833E}" destId="{FAF4ADFF-D945-4839-8D58-B5A4F8A49184}" srcOrd="5" destOrd="0" presId="urn:microsoft.com/office/officeart/2005/8/layout/vList2"/>
    <dgm:cxn modelId="{E0D1BEAB-E987-4709-8ACC-58B23B5DE6CC}" type="presParOf" srcId="{39FEE7E7-DC47-4B70-90F9-351A322D833E}" destId="{ABAA170A-BAEA-4A9B-93D3-F61A90BE90B3}" srcOrd="6" destOrd="0" presId="urn:microsoft.com/office/officeart/2005/8/layout/vList2"/>
    <dgm:cxn modelId="{75378ED3-E251-4F8A-B0FB-0A6BAB007129}" type="presParOf" srcId="{39FEE7E7-DC47-4B70-90F9-351A322D833E}" destId="{BA62BC51-C4A4-4E81-83DE-4C859D0213C3}" srcOrd="7" destOrd="0" presId="urn:microsoft.com/office/officeart/2005/8/layout/vList2"/>
    <dgm:cxn modelId="{7EB19445-E2C6-4954-AB19-3EC2BB68BF3B}" type="presParOf" srcId="{39FEE7E7-DC47-4B70-90F9-351A322D833E}" destId="{B333DF55-02A3-46CF-8D19-FA6880F52BEC}" srcOrd="8" destOrd="0" presId="urn:microsoft.com/office/officeart/2005/8/layout/vList2"/>
    <dgm:cxn modelId="{2418A49C-FD01-4519-A9FE-D945C5580CDF}" type="presParOf" srcId="{39FEE7E7-DC47-4B70-90F9-351A322D833E}" destId="{21EEA604-C84E-43E4-9034-C3DD2514983A}" srcOrd="9" destOrd="0" presId="urn:microsoft.com/office/officeart/2005/8/layout/vList2"/>
    <dgm:cxn modelId="{34A875BC-70F4-4146-A89E-25E4D60BC7CE}" type="presParOf" srcId="{39FEE7E7-DC47-4B70-90F9-351A322D833E}" destId="{14275D17-6E32-4C8B-A1F4-B25D54BA6325}" srcOrd="10" destOrd="0" presId="urn:microsoft.com/office/officeart/2005/8/layout/vList2"/>
    <dgm:cxn modelId="{766D0F7D-946A-439E-B4B5-690257D90DE0}" type="presParOf" srcId="{39FEE7E7-DC47-4B70-90F9-351A322D833E}" destId="{8D7D482C-4D30-4905-BE2A-DB09903E0F5B}" srcOrd="11" destOrd="0" presId="urn:microsoft.com/office/officeart/2005/8/layout/vList2"/>
    <dgm:cxn modelId="{CB7F79C3-FB4F-4B48-93BE-06CBA0E2370C}" type="presParOf" srcId="{39FEE7E7-DC47-4B70-90F9-351A322D833E}" destId="{45D7C79C-E5F3-44C0-B5FD-1FE6182D7E81}" srcOrd="12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55F75-C534-4457-B85F-3967675638ED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AFD7E-AD07-404E-8701-E1DFE6930F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4AFD7E-AD07-404E-8701-E1DFE6930F1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913E-3C3F-4610-9C52-0BBCC6847D8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FF90-E0B9-481D-8987-04808091EE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913E-3C3F-4610-9C52-0BBCC6847D8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FF90-E0B9-481D-8987-04808091E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913E-3C3F-4610-9C52-0BBCC6847D8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FF90-E0B9-481D-8987-04808091E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913E-3C3F-4610-9C52-0BBCC6847D8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FF90-E0B9-481D-8987-04808091E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913E-3C3F-4610-9C52-0BBCC6847D8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ADEFF90-E0B9-481D-8987-04808091E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913E-3C3F-4610-9C52-0BBCC6847D8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FF90-E0B9-481D-8987-04808091E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913E-3C3F-4610-9C52-0BBCC6847D8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FF90-E0B9-481D-8987-04808091E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913E-3C3F-4610-9C52-0BBCC6847D8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FF90-E0B9-481D-8987-04808091E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913E-3C3F-4610-9C52-0BBCC6847D8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FF90-E0B9-481D-8987-04808091E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913E-3C3F-4610-9C52-0BBCC6847D8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FF90-E0B9-481D-8987-04808091E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913E-3C3F-4610-9C52-0BBCC6847D8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FF90-E0B9-481D-8987-04808091E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5BE913E-3C3F-4610-9C52-0BBCC6847D8B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ADEFF90-E0B9-481D-8987-04808091E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mummi.ucoz.ru/_pu/4/49817266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6"/>
            <a:ext cx="8229600" cy="1714512"/>
          </a:xfrm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en-US" sz="9600" dirty="0" smtClean="0"/>
              <a:t>JOBS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4000504"/>
            <a:ext cx="6400800" cy="128588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C:\Users\Lena\Desktop\kartinki_professii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143116"/>
            <a:ext cx="7429552" cy="45005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5244" y="785794"/>
            <a:ext cx="8205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785794"/>
            <a:ext cx="8205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357158" y="1000108"/>
          <a:ext cx="8572528" cy="3539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857232"/>
            <a:ext cx="8229600" cy="2000264"/>
          </a:xfr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Golden Brothers’ company Is looking for a secretary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714752"/>
            <a:ext cx="6400800" cy="2143140"/>
          </a:xfrm>
          <a:ln>
            <a:solidFill>
              <a:srgbClr val="0070C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angle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SILVER SISTERS’ BANK IS LOOKING FOR A CLERK</a:t>
            </a:r>
            <a:endParaRPr lang="ru-RU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a\Desktop\водопроводч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4143404" cy="478634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1027" name="Picture 3" descr="C:\Users\Lena\Desktop\бортпроводни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857232"/>
            <a:ext cx="3429024" cy="300039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na\Desktop\бухгалт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4487939" cy="35004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2052" name="Picture 4" descr="C:\Users\Lena\Desktop\медсестр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857232"/>
            <a:ext cx="3714776" cy="5715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ena\Desktop\парикмах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76225"/>
            <a:ext cx="7500990" cy="630555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ena\Desktop\плотн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4572032" cy="44291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4099" name="Picture 3" descr="C:\Users\Lena\Desktop\хирург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428868"/>
            <a:ext cx="3857651" cy="4286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ummi.ucoz.ru/_pu/4/s49817266.jpg">
            <a:hlinkClick r:id="rId2" tgtFrame="&quot;_blank&quot;" tooltip="&quot;Нажмите, для просмотра в полном размере...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714356"/>
            <a:ext cx="742955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928662" y="1000108"/>
          <a:ext cx="7215238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ena\Desktop\in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4786346" cy="50720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3" name="Picture 4" descr="C:\Users\Lena\Desktop\Без назван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28604"/>
            <a:ext cx="2847975" cy="25717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4" name="Picture 3" descr="C:\Users\Lena\Desktop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429000"/>
            <a:ext cx="3119441" cy="30718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na\Desktop\c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214290"/>
            <a:ext cx="3714776" cy="642942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1" name="Picture 3" descr="C:\Users\Lena\Desktop\cv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14290"/>
            <a:ext cx="4286280" cy="642942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66</TotalTime>
  <Words>117</Words>
  <Application>Microsoft Office PowerPoint</Application>
  <PresentationFormat>Экран (4:3)</PresentationFormat>
  <Paragraphs>12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JOBS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Golden Brothers’ company Is looking for a secretary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JOBS</dc:title>
  <dc:creator>Lena</dc:creator>
  <cp:lastModifiedBy>Lena</cp:lastModifiedBy>
  <cp:revision>15</cp:revision>
  <dcterms:created xsi:type="dcterms:W3CDTF">2017-11-27T18:15:39Z</dcterms:created>
  <dcterms:modified xsi:type="dcterms:W3CDTF">2017-12-11T17:54:56Z</dcterms:modified>
</cp:coreProperties>
</file>