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78" r:id="rId7"/>
    <p:sldId id="279" r:id="rId8"/>
    <p:sldId id="275" r:id="rId9"/>
    <p:sldId id="276" r:id="rId10"/>
    <p:sldId id="277" r:id="rId11"/>
    <p:sldId id="280" r:id="rId12"/>
    <p:sldId id="28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82" r:id="rId23"/>
    <p:sldId id="271" r:id="rId24"/>
    <p:sldId id="283" r:id="rId25"/>
    <p:sldId id="284" r:id="rId26"/>
    <p:sldId id="273" r:id="rId27"/>
    <p:sldId id="272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5" d="100"/>
          <a:sy n="55" d="100"/>
        </p:scale>
        <p:origin x="-720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1284C6FB-1262-4590-BB91-C3DAF1E1389D}" type="datetimeFigureOut">
              <a:rPr lang="ru-RU" smtClean="0"/>
              <a:t>27.03.2018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2542B933-2792-4FA1-A131-E87EF348969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4C6FB-1262-4590-BB91-C3DAF1E1389D}" type="datetimeFigureOut">
              <a:rPr lang="ru-RU" smtClean="0"/>
              <a:t>27.03.2018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42B933-2792-4FA1-A131-E87EF348969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4C6FB-1262-4590-BB91-C3DAF1E1389D}" type="datetimeFigureOut">
              <a:rPr lang="ru-RU" smtClean="0"/>
              <a:t>27.03.2018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42B933-2792-4FA1-A131-E87EF348969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4C6FB-1262-4590-BB91-C3DAF1E1389D}" type="datetimeFigureOut">
              <a:rPr lang="ru-RU" smtClean="0"/>
              <a:t>27.03.2018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42B933-2792-4FA1-A131-E87EF348969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4C6FB-1262-4590-BB91-C3DAF1E1389D}" type="datetimeFigureOut">
              <a:rPr lang="ru-RU" smtClean="0"/>
              <a:t>27.03.2018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42B933-2792-4FA1-A131-E87EF348969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4C6FB-1262-4590-BB91-C3DAF1E1389D}" type="datetimeFigureOut">
              <a:rPr lang="ru-RU" smtClean="0"/>
              <a:t>27.03.2018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42B933-2792-4FA1-A131-E87EF3489694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4C6FB-1262-4590-BB91-C3DAF1E1389D}" type="datetimeFigureOut">
              <a:rPr lang="ru-RU" smtClean="0"/>
              <a:t>27.03.2018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42B933-2792-4FA1-A131-E87EF3489694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4C6FB-1262-4590-BB91-C3DAF1E1389D}" type="datetimeFigureOut">
              <a:rPr lang="ru-RU" smtClean="0"/>
              <a:t>27.03.2018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42B933-2792-4FA1-A131-E87EF348969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84C6FB-1262-4590-BB91-C3DAF1E1389D}" type="datetimeFigureOut">
              <a:rPr lang="ru-RU" smtClean="0"/>
              <a:t>27.03.2018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42B933-2792-4FA1-A131-E87EF348969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1284C6FB-1262-4590-BB91-C3DAF1E1389D}" type="datetimeFigureOut">
              <a:rPr lang="ru-RU" smtClean="0"/>
              <a:t>27.03.2018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2542B933-2792-4FA1-A131-E87EF348969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1284C6FB-1262-4590-BB91-C3DAF1E1389D}" type="datetimeFigureOut">
              <a:rPr lang="ru-RU" smtClean="0"/>
              <a:t>27.03.2018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2542B933-2792-4FA1-A131-E87EF348969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1284C6FB-1262-4590-BB91-C3DAF1E1389D}" type="datetimeFigureOut">
              <a:rPr lang="ru-RU" smtClean="0"/>
              <a:t>27.03.2018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2542B933-2792-4FA1-A131-E87EF348969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olofmp3.ru/index.php/Royaly.html" TargetMode="Externa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olofmp3.ru/index.php/Koncert.-Chasty-II.html" TargetMode="Externa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s://ru.wikipedia.org/wiki/%D0%A7%D0%B5%D1%80%D0%BD%D0%B8,_%D0%9A%D0%B0%D1%80%D0%BB" TargetMode="Externa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 композиторах, сочинивших сборники этюдов</a:t>
            </a:r>
            <a:endParaRPr lang="ru-RU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39752" y="4077072"/>
            <a:ext cx="5712179" cy="1524000"/>
          </a:xfrm>
        </p:spPr>
        <p:txBody>
          <a:bodyPr/>
          <a:lstStyle/>
          <a:p>
            <a:pPr algn="r"/>
            <a:r>
              <a:rPr lang="ru-RU" dirty="0" smtClean="0"/>
              <a:t>Выполнила: преподаватель ДШИ им Г.В. Свиридова </a:t>
            </a:r>
          </a:p>
          <a:p>
            <a:pPr algn="r"/>
            <a:r>
              <a:rPr lang="ru-RU" dirty="0" smtClean="0"/>
              <a:t>г. Брянск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59070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889844"/>
            <a:ext cx="712879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Традиция написания этюдов появилась   в 19в. Но музыкальные произведения, направленные на обучение приемам игры существовали и раньше. Только они не назывались этюдами.  И как мы знаем, до появления фортепиано были его предшественники: клавесин и клавикорд. И конечно же были исполнители на этих инструментах. Такие прекрасные исполнители как И.С. Бах, </a:t>
            </a:r>
            <a:r>
              <a:rPr lang="ru-RU" sz="2000" b="1" dirty="0" err="1"/>
              <a:t>Ф.Куперен</a:t>
            </a:r>
            <a:r>
              <a:rPr lang="ru-RU" sz="2000" b="1" dirty="0"/>
              <a:t>, </a:t>
            </a:r>
            <a:r>
              <a:rPr lang="ru-RU" sz="2000" b="1" dirty="0" err="1"/>
              <a:t>Л.Дакен</a:t>
            </a:r>
            <a:r>
              <a:rPr lang="ru-RU" sz="2000" b="1" dirty="0"/>
              <a:t>, </a:t>
            </a:r>
            <a:r>
              <a:rPr lang="ru-RU" sz="2000" b="1" dirty="0" err="1"/>
              <a:t>Ж.Рамо</a:t>
            </a:r>
            <a:r>
              <a:rPr lang="ru-RU" sz="2000" b="1" dirty="0"/>
              <a:t> (Франция),</a:t>
            </a:r>
            <a:r>
              <a:rPr lang="ru-RU" sz="2000" b="1" dirty="0" err="1"/>
              <a:t>Д.Скарлатти</a:t>
            </a:r>
            <a:r>
              <a:rPr lang="ru-RU" sz="2000" b="1" dirty="0"/>
              <a:t> (Италия). А в то время исполнители были одновременно и педагогами, и композиторами,  сочинявшими для своих учеников  упражнения и пьесы. Их прекрасная музыка была одновременно отличным учебным материалом.</a:t>
            </a:r>
          </a:p>
        </p:txBody>
      </p:sp>
    </p:spTree>
    <p:extLst>
      <p:ext uri="{BB962C8B-B14F-4D97-AF65-F5344CB8AC3E}">
        <p14:creationId xmlns:p14="http://schemas.microsoft.com/office/powerpoint/2010/main" val="352869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908720"/>
            <a:ext cx="7056784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Так, </a:t>
            </a:r>
            <a:r>
              <a:rPr lang="ru-RU" sz="2000" b="1" dirty="0" err="1"/>
              <a:t>И.С.Бах</a:t>
            </a:r>
            <a:r>
              <a:rPr lang="ru-RU" sz="2000" b="1" dirty="0"/>
              <a:t> писал маленькие  прелюдии, инвенции и другие  пьесы специально для детей, среди которых самыми любимыми были его сыновья, жена Анна Магдалена. Им разработаны новые для того времени приемы игры на клавесине: он ввел в игру первый палец, подкладывание первого пальца,  активно использовал пятый.  Для обучения этим приемам он написал 15 двухголосных и 15 трехголосных  симфоний. Эту музыку и сейчас исполняют юные музыканты, поскольку нет музыки лучше для развития полифонического слуха и  приобретения технического мастерства. О назначении своих произведений Бах говорил: «Для пользы и употребления жадного до учения музыкального юношества, как для особого время препровождения тех, кто преуспел в этом учении».</a:t>
            </a:r>
          </a:p>
        </p:txBody>
      </p:sp>
    </p:spTree>
    <p:extLst>
      <p:ext uri="{BB962C8B-B14F-4D97-AF65-F5344CB8AC3E}">
        <p14:creationId xmlns:p14="http://schemas.microsoft.com/office/powerpoint/2010/main" val="3963161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751344"/>
            <a:ext cx="734481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Для обучения  игре на клавесине композитор </a:t>
            </a:r>
            <a:r>
              <a:rPr lang="ru-RU" sz="2000" b="1" dirty="0" err="1"/>
              <a:t>Д.Скарлатти</a:t>
            </a:r>
            <a:r>
              <a:rPr lang="ru-RU" sz="2000" b="1" dirty="0"/>
              <a:t> писал небольшие по размерам, но необыкновенно яркие и разнообразные клавирные сонаты (свыше 500!!!) Он был новатором в области клавирной техники. Именно </a:t>
            </a:r>
            <a:r>
              <a:rPr lang="ru-RU" sz="2000" b="1" dirty="0" err="1"/>
              <a:t>Д.Скарлатти</a:t>
            </a:r>
            <a:r>
              <a:rPr lang="ru-RU" sz="2000" b="1" dirty="0"/>
              <a:t>   применил в своих экзерсисах многие исполнительские приемы, которые получили развитие в 19 веке. Это и репетиции (быстрое повторение одного и того же звука),  глиссандо (скользить), перекрещивание рук. Свои сонаты он скромно называл «Упражнения для чембало». В предисловии к ним он писал, чтобы не искали глубокого плана в этих произведениях, так как написаны они  «дабы приучить себя к технике клавесина».</a:t>
            </a:r>
          </a:p>
        </p:txBody>
      </p:sp>
    </p:spTree>
    <p:extLst>
      <p:ext uri="{BB962C8B-B14F-4D97-AF65-F5344CB8AC3E}">
        <p14:creationId xmlns:p14="http://schemas.microsoft.com/office/powerpoint/2010/main" val="3142901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1828280"/>
            <a:ext cx="799288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Таким образом, можно говорить, что зарождение жанра этюда как пьесы обучающего характера происходило в творчестве композиторов эпохи барокко.</a:t>
            </a:r>
          </a:p>
          <a:p>
            <a:r>
              <a:rPr lang="ru-RU" sz="2000" b="1" dirty="0"/>
              <a:t>Ситуация изменилась в начале 19 века из-за растущей популярности </a:t>
            </a:r>
            <a:r>
              <a:rPr lang="ru-RU" sz="2000" b="1" u="sng" dirty="0">
                <a:hlinkClick r:id="rId2"/>
              </a:rPr>
              <a:t>фортепиано</a:t>
            </a:r>
            <a:r>
              <a:rPr lang="ru-RU" sz="2000" b="1" dirty="0"/>
              <a:t> как домашнего инструмента. Руководства по обучению игре на фортепиано с упражнениями стали очень распространенным явлением. Многие композиторы сочиняли целые сборники этюдов.</a:t>
            </a:r>
          </a:p>
        </p:txBody>
      </p:sp>
    </p:spTree>
    <p:extLst>
      <p:ext uri="{BB962C8B-B14F-4D97-AF65-F5344CB8AC3E}">
        <p14:creationId xmlns:p14="http://schemas.microsoft.com/office/powerpoint/2010/main" val="2565400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7" y="836712"/>
            <a:ext cx="7848872" cy="5616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57261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Desktop\ЭТЮДЫ\1картинки\6.К.Черни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17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7091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764704"/>
            <a:ext cx="7632848" cy="52507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6053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USER\Desktop\ЭТЮДЫ\1картинки\7. Л. Шитте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9061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836712"/>
            <a:ext cx="7704856" cy="3960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98931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USER\Desktop\ЭТЮДЫ\1картинки\8. Г.Беренс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8120"/>
            <a:ext cx="9144000" cy="6896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9648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1412776"/>
            <a:ext cx="7200800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</a:t>
            </a:r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тюд </a:t>
            </a:r>
            <a:r>
              <a:rPr lang="ru-RU" sz="32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это инструментальная пьеса, как правило, небольшого объема, основанная на частом применении какого-либо трудного приема исполнения и предназначенная для развития техники исполнителя.</a:t>
            </a:r>
          </a:p>
        </p:txBody>
      </p:sp>
    </p:spTree>
    <p:extLst>
      <p:ext uri="{BB962C8B-B14F-4D97-AF65-F5344CB8AC3E}">
        <p14:creationId xmlns:p14="http://schemas.microsoft.com/office/powerpoint/2010/main" val="1770187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196752"/>
            <a:ext cx="7128792" cy="4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72186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USER\Desktop\ЭТЮДЫ\1картинки\12. А. Лемуан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9258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1124744"/>
            <a:ext cx="7344816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Это наиболее  известные композиторы и педагоги, писавшие  этюды, произведения которых и в настоящее время включены в репертуар юных музыкантов. Этюды помогают овладевать исполнительской техникой. Фортепианная техника очень разнообразна:  гаммы, арпеджио, октавы, аккорды, хроматизмы… На каждый вид техники есть этюды, которые учат , развивают ловкость, беглость пальцев. Такие этюды называют </a:t>
            </a:r>
            <a:r>
              <a:rPr lang="ru-RU" sz="2000" b="1" u="sng" dirty="0"/>
              <a:t>ИНСТРУКТИВНЫМИ. </a:t>
            </a:r>
            <a:r>
              <a:rPr lang="ru-RU" sz="2000" b="1" dirty="0"/>
              <a:t>Среди инструктивных этюдов выделяют этюды на разные виды техники: мелкую, крупную, </a:t>
            </a:r>
            <a:r>
              <a:rPr lang="ru-RU" sz="2000" b="1" dirty="0" smtClean="0"/>
              <a:t>и т.п</a:t>
            </a:r>
            <a:r>
              <a:rPr lang="ru-RU" sz="2000" b="1" dirty="0"/>
              <a:t>.), ритмические этюды.  Произведения вышеназванных авторов начинающие пианисты играют в начале своего музыкального образования, затем с годами переходят к этюдам более сложным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54962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1700808"/>
            <a:ext cx="784887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Большинство из инструктивных этюдов сосредоточены на технической стороне музыки и не предназначены для публичного исполнения. Однако, с поздними этюдами Клементи и Мошелеса (соч. 95, 1836) ситуация начала меняться и композиторы стремились создать музыку, которая могла служить хорошим средством обучения и имела музыкальную ценность для исполнения на </a:t>
            </a:r>
            <a:r>
              <a:rPr lang="ru-RU" sz="2000" b="1" dirty="0">
                <a:solidFill>
                  <a:schemeClr val="tx1">
                    <a:lumMod val="95000"/>
                    <a:lumOff val="5000"/>
                  </a:schemeClr>
                </a:solidFill>
                <a:hlinkClick r:id="rId2"/>
              </a:rPr>
              <a:t>концертах</a:t>
            </a:r>
            <a:r>
              <a:rPr lang="ru-RU" sz="2000" b="1" dirty="0"/>
              <a:t>, эти работы стали называть </a:t>
            </a:r>
            <a:r>
              <a:rPr lang="ru-RU" sz="2000" b="1" u="sng" dirty="0"/>
              <a:t> КОНЦЕРТНЫМИ ЭТЮДАМИ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20761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1988840"/>
            <a:ext cx="640871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u="sng" dirty="0"/>
              <a:t>МУЦИО КЛЕМЕНТИ</a:t>
            </a:r>
            <a:r>
              <a:rPr lang="ru-RU" sz="2400" dirty="0"/>
              <a:t> — «</a:t>
            </a:r>
            <a:r>
              <a:rPr lang="ru-RU" sz="2400" dirty="0" err="1"/>
              <a:t>Gradus</a:t>
            </a:r>
            <a:r>
              <a:rPr lang="ru-RU" sz="2400" dirty="0"/>
              <a:t> </a:t>
            </a:r>
            <a:r>
              <a:rPr lang="ru-RU" sz="2400" dirty="0" err="1"/>
              <a:t>ad</a:t>
            </a:r>
            <a:r>
              <a:rPr lang="ru-RU" sz="2400" dirty="0"/>
              <a:t> </a:t>
            </a:r>
            <a:r>
              <a:rPr lang="ru-RU" sz="2400" dirty="0" err="1"/>
              <a:t>Parnassum</a:t>
            </a:r>
            <a:r>
              <a:rPr lang="ru-RU" sz="2400" dirty="0"/>
              <a:t>», цикл фортепианных пьес и ряд руководств по изучению этюдов </a:t>
            </a:r>
            <a:r>
              <a:rPr lang="ru-RU" sz="2400" dirty="0">
                <a:hlinkClick r:id="rId2" tooltip="Черни, Карл"/>
              </a:rPr>
              <a:t>К. Черни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546014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USER\Desktop\klement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4640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908720"/>
            <a:ext cx="7488832" cy="5616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03402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USER\Desktop\ЭТЮДЫ\портреты\shope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2422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67744" y="1988840"/>
            <a:ext cx="4572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 smtClean="0"/>
              <a:t>*Слово </a:t>
            </a:r>
            <a:r>
              <a:rPr lang="ru-RU" sz="2400" b="1" dirty="0"/>
              <a:t>этюд французское, переводится как «изучение». Если посмотреть в словари, то можно увидеть, что слово этюд встречается не только в музыке, но в самых различных сферах деятельности человека</a:t>
            </a:r>
            <a:r>
              <a:rPr lang="ru-RU" b="1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61579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1700808"/>
            <a:ext cx="734481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/>
              <a:t>В изобразительном искусстве этюд – это произведение, выполненное обычно  с натуры с целью ее изучения. Этюды встречаются в живописи,</a:t>
            </a:r>
            <a:r>
              <a:rPr lang="ru-RU" sz="3600" b="1" i="1" dirty="0" smtClean="0"/>
              <a:t> </a:t>
            </a:r>
            <a:r>
              <a:rPr lang="ru-RU" sz="3600" b="1" dirty="0" smtClean="0"/>
              <a:t>скульптуре.</a:t>
            </a:r>
            <a:r>
              <a:rPr lang="ru-RU" sz="3600" b="1" i="1" dirty="0" smtClean="0"/>
              <a:t> 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799269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И. Шишкин</a:t>
            </a:r>
            <a:br>
              <a:rPr lang="ru-RU" dirty="0" smtClean="0"/>
            </a:br>
            <a:r>
              <a:rPr lang="ru-RU" dirty="0" smtClean="0"/>
              <a:t>Этюды</a:t>
            </a:r>
            <a:endParaRPr lang="ru-RU" dirty="0"/>
          </a:p>
        </p:txBody>
      </p:sp>
      <p:pic>
        <p:nvPicPr>
          <p:cNvPr id="1026" name="Picture 2" descr="C:\Users\USER\Desktop\ЭТЮДЫ\1картинки\3.Шишкин этюды деревьев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096307"/>
            <a:ext cx="3412216" cy="2485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USER\Desktop\ЭТЮДЫ\1картинки\1.Шишкин мухоморы этюд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096307"/>
            <a:ext cx="3657758" cy="2485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7131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1196752"/>
            <a:ext cx="684076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/>
              <a:t>Бывают театральные этюды. Задача таких этюдов – научить актера работать в разных предлагаемых обстоятельствах, а также в неожиданных условиях. Например, на сцене актер или его партнер забыли текст или произошла другая непредвиденная ситуация, тогда надо не растеряться, а  быстро сообразить, что можно сделать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1704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USER\Desktop\slide_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4664"/>
            <a:ext cx="8375916" cy="6281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3376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9632" y="836712"/>
            <a:ext cx="655272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/>
              <a:t>Даже в шахматной игре есть этюды. Это составленная шахматным композитором позиция, в которой одной из сторон предлагается выполнить задание.</a:t>
            </a:r>
          </a:p>
        </p:txBody>
      </p:sp>
    </p:spTree>
    <p:extLst>
      <p:ext uri="{BB962C8B-B14F-4D97-AF65-F5344CB8AC3E}">
        <p14:creationId xmlns:p14="http://schemas.microsoft.com/office/powerpoint/2010/main" val="783673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USER\Desktop\maxresdefaul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764704"/>
            <a:ext cx="7344816" cy="525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9760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69</TotalTime>
  <Words>694</Words>
  <Application>Microsoft Office PowerPoint</Application>
  <PresentationFormat>Экран (4:3)</PresentationFormat>
  <Paragraphs>17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Кнопка</vt:lpstr>
      <vt:lpstr>О композиторах, сочинивших сборники этюдов</vt:lpstr>
      <vt:lpstr>Презентация PowerPoint</vt:lpstr>
      <vt:lpstr>Презентация PowerPoint</vt:lpstr>
      <vt:lpstr>Презентация PowerPoint</vt:lpstr>
      <vt:lpstr>И. Шишкин Этюды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*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 композиторах, сочинивших сборники этюдов</dc:title>
  <dc:creator>USER</dc:creator>
  <cp:lastModifiedBy>USER</cp:lastModifiedBy>
  <cp:revision>7</cp:revision>
  <dcterms:created xsi:type="dcterms:W3CDTF">2018-03-27T12:50:19Z</dcterms:created>
  <dcterms:modified xsi:type="dcterms:W3CDTF">2018-03-27T13:59:46Z</dcterms:modified>
</cp:coreProperties>
</file>