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8" r:id="rId4"/>
    <p:sldId id="259" r:id="rId5"/>
    <p:sldId id="260" r:id="rId6"/>
    <p:sldId id="261" r:id="rId7"/>
    <p:sldId id="262" r:id="rId8"/>
    <p:sldId id="263" r:id="rId9"/>
    <p:sldId id="264" r:id="rId10"/>
    <p:sldId id="265" r:id="rId11"/>
    <p:sldId id="274" r:id="rId12"/>
    <p:sldId id="273" r:id="rId13"/>
    <p:sldId id="272" r:id="rId14"/>
    <p:sldId id="271" r:id="rId15"/>
    <p:sldId id="270" r:id="rId16"/>
    <p:sldId id="269" r:id="rId17"/>
    <p:sldId id="266" r:id="rId18"/>
    <p:sldId id="276" r:id="rId19"/>
    <p:sldId id="277" r:id="rId20"/>
    <p:sldId id="278" r:id="rId21"/>
    <p:sldId id="279" r:id="rId22"/>
    <p:sldId id="280" r:id="rId23"/>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34" autoAdjust="0"/>
    <p:restoredTop sz="94624" autoAdjust="0"/>
  </p:normalViewPr>
  <p:slideViewPr>
    <p:cSldViewPr>
      <p:cViewPr varScale="1">
        <p:scale>
          <a:sx n="83" d="100"/>
          <a:sy n="83" d="100"/>
        </p:scale>
        <p:origin x="-1344"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4"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Прямоугольник 18"/>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0" name="Прямоугольник 11"/>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Прямая соединительная линия 6"/>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2" name="Прямоугольник 9"/>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3" name="Овал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Овал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8" name="Заголовок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ru-RU" smtClean="0"/>
              <a:t>Образец заголовка</a:t>
            </a:r>
            <a:endParaRPr lang="en-US"/>
          </a:p>
        </p:txBody>
      </p:sp>
      <p:sp>
        <p:nvSpPr>
          <p:cNvPr id="15" name="Дата 27"/>
          <p:cNvSpPr>
            <a:spLocks noGrp="1"/>
          </p:cNvSpPr>
          <p:nvPr>
            <p:ph type="dt" sz="half" idx="10"/>
          </p:nvPr>
        </p:nvSpPr>
        <p:spPr/>
        <p:txBody>
          <a:bodyPr/>
          <a:lstStyle>
            <a:lvl1pPr>
              <a:defRPr/>
            </a:lvl1pPr>
          </a:lstStyle>
          <a:p>
            <a:pPr>
              <a:defRPr/>
            </a:pPr>
            <a:fld id="{6DE743A9-2E01-49CA-984D-D53F95FB5BEF}" type="datetimeFigureOut">
              <a:rPr lang="ru-RU"/>
              <a:pPr>
                <a:defRPr/>
              </a:pPr>
              <a:t>29.02.2016</a:t>
            </a:fld>
            <a:endParaRPr lang="ru-RU"/>
          </a:p>
        </p:txBody>
      </p:sp>
      <p:sp>
        <p:nvSpPr>
          <p:cNvPr id="16" name="Нижний колонтитул 16"/>
          <p:cNvSpPr>
            <a:spLocks noGrp="1"/>
          </p:cNvSpPr>
          <p:nvPr>
            <p:ph type="ftr" sz="quarter" idx="11"/>
          </p:nvPr>
        </p:nvSpPr>
        <p:spPr/>
        <p:txBody>
          <a:bodyPr/>
          <a:lstStyle>
            <a:lvl1pPr>
              <a:defRPr/>
            </a:lvl1pPr>
          </a:lstStyle>
          <a:p>
            <a:pPr>
              <a:defRPr/>
            </a:pPr>
            <a:endParaRPr lang="ru-RU"/>
          </a:p>
        </p:txBody>
      </p:sp>
      <p:sp>
        <p:nvSpPr>
          <p:cNvPr id="17" name="Номер слайда 28"/>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pPr>
              <a:defRPr/>
            </a:pPr>
            <a:fld id="{46795809-BCC8-4AD0-B99A-A2468C856BE6}"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DA343E08-608F-4E22-9AC9-829E1B00ADD0}" type="datetimeFigureOut">
              <a:rPr lang="ru-RU"/>
              <a:pPr>
                <a:defRPr/>
              </a:pPr>
              <a:t>29.02.2016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ED72A8D-4C99-43D7-AD1E-07FB870AD2B4}"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4"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Прямоугольник 8"/>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Прямоугольник 10"/>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Прямоугольник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0" name="Прямая соединительная линия 12"/>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Овал 13"/>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Овал 14"/>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lang="ru-RU" smtClean="0"/>
              <a:t>Образец заголовка</a:t>
            </a:r>
            <a:endParaRPr lang="en-US"/>
          </a:p>
        </p:txBody>
      </p:sp>
      <p:sp>
        <p:nvSpPr>
          <p:cNvPr id="13" name="Номер слайда 5"/>
          <p:cNvSpPr>
            <a:spLocks noGrp="1"/>
          </p:cNvSpPr>
          <p:nvPr>
            <p:ph type="sldNum" sz="quarter" idx="10"/>
          </p:nvPr>
        </p:nvSpPr>
        <p:spPr>
          <a:xfrm>
            <a:off x="6915150" y="3009900"/>
            <a:ext cx="457200" cy="441325"/>
          </a:xfrm>
        </p:spPr>
        <p:txBody>
          <a:bodyPr/>
          <a:lstStyle>
            <a:lvl1pPr>
              <a:defRPr/>
            </a:lvl1pPr>
          </a:lstStyle>
          <a:p>
            <a:pPr>
              <a:defRPr/>
            </a:pPr>
            <a:fld id="{1CF247CB-4FE1-4A83-896F-F73BFF059F40}" type="slidenum">
              <a:rPr lang="ru-RU"/>
              <a:pPr>
                <a:defRPr/>
              </a:pPr>
              <a:t>‹#›</a:t>
            </a:fld>
            <a:endParaRPr lang="ru-RU"/>
          </a:p>
        </p:txBody>
      </p:sp>
      <p:sp>
        <p:nvSpPr>
          <p:cNvPr id="14" name="Дата 3"/>
          <p:cNvSpPr>
            <a:spLocks noGrp="1"/>
          </p:cNvSpPr>
          <p:nvPr>
            <p:ph type="dt" sz="half" idx="11"/>
          </p:nvPr>
        </p:nvSpPr>
        <p:spPr/>
        <p:txBody>
          <a:bodyPr/>
          <a:lstStyle>
            <a:lvl1pPr>
              <a:defRPr/>
            </a:lvl1pPr>
          </a:lstStyle>
          <a:p>
            <a:pPr>
              <a:defRPr/>
            </a:pPr>
            <a:fld id="{B3E4719A-A39D-42BF-A2DD-784228A230AF}" type="datetimeFigureOut">
              <a:rPr lang="ru-RU"/>
              <a:pPr>
                <a:defRPr/>
              </a:pPr>
              <a:t>29.02.2016</a:t>
            </a:fld>
            <a:endParaRPr lang="ru-RU"/>
          </a:p>
        </p:txBody>
      </p:sp>
      <p:sp>
        <p:nvSpPr>
          <p:cNvPr id="15" name="Нижний колонтитул 4"/>
          <p:cNvSpPr>
            <a:spLocks noGrp="1"/>
          </p:cNvSpPr>
          <p:nvPr>
            <p:ph type="ftr" sz="quarter" idx="12"/>
          </p:nvPr>
        </p:nvSpPr>
        <p:spPr/>
        <p:txBody>
          <a:bodyPr/>
          <a:lstStyle>
            <a:lvl1pPr>
              <a:defRPr/>
            </a:lvl1pPr>
          </a:lstStyle>
          <a:p>
            <a:pPr>
              <a:defRPr/>
            </a:pPr>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lang="ru-RU" smtClean="0"/>
              <a:t>Образец заголовка</a:t>
            </a:r>
            <a:endParaRPr lang="en-US"/>
          </a:p>
        </p:txBody>
      </p:sp>
      <p:sp>
        <p:nvSpPr>
          <p:cNvPr id="8" name="Содержимое 7"/>
          <p:cNvSpPr>
            <a:spLocks noGrp="1"/>
          </p:cNvSpPr>
          <p:nvPr>
            <p:ph sz="quarter" idx="1"/>
          </p:nvPr>
        </p:nvSpPr>
        <p:spPr>
          <a:xfrm>
            <a:off x="301752" y="1527048"/>
            <a:ext cx="850392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ADFD952A-CBAF-46BA-9989-BBFFD1D11884}" type="datetimeFigureOut">
              <a:rPr lang="ru-RU"/>
              <a:pPr>
                <a:defRPr/>
              </a:pPr>
              <a:t>29.02.2016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a:xfrm>
            <a:off x="4362450" y="1027113"/>
            <a:ext cx="457200" cy="441325"/>
          </a:xfrm>
        </p:spPr>
        <p:txBody>
          <a:bodyPr/>
          <a:lstStyle>
            <a:lvl1pPr>
              <a:defRPr/>
            </a:lvl1pPr>
          </a:lstStyle>
          <a:p>
            <a:pPr>
              <a:defRPr/>
            </a:pPr>
            <a:fld id="{CA5BCEF9-8D11-4418-B428-77BA32A3E4A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Прямоугольник 18"/>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Прямоугольник 11"/>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0" name="Прямоугольник 12"/>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Прямоугольник 13"/>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2" name="Прямая соединительная линия 7"/>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3" name="Овал 9"/>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Овал 10"/>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Текст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2" name="Заголовок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ru-RU" smtClean="0"/>
              <a:t>Образец заголовка</a:t>
            </a:r>
            <a:endParaRPr lang="en-US"/>
          </a:p>
        </p:txBody>
      </p:sp>
      <p:sp>
        <p:nvSpPr>
          <p:cNvPr id="15" name="Нижний колонтитул 4"/>
          <p:cNvSpPr>
            <a:spLocks noGrp="1"/>
          </p:cNvSpPr>
          <p:nvPr>
            <p:ph type="ftr" sz="quarter" idx="10"/>
          </p:nvPr>
        </p:nvSpPr>
        <p:spPr/>
        <p:txBody>
          <a:bodyPr/>
          <a:lstStyle>
            <a:lvl1pPr>
              <a:defRPr/>
            </a:lvl1pPr>
          </a:lstStyle>
          <a:p>
            <a:pPr>
              <a:defRPr/>
            </a:pPr>
            <a:endParaRPr lang="ru-RU"/>
          </a:p>
        </p:txBody>
      </p:sp>
      <p:sp>
        <p:nvSpPr>
          <p:cNvPr id="16" name="Дата 3"/>
          <p:cNvSpPr>
            <a:spLocks noGrp="1"/>
          </p:cNvSpPr>
          <p:nvPr>
            <p:ph type="dt" sz="half" idx="11"/>
          </p:nvPr>
        </p:nvSpPr>
        <p:spPr/>
        <p:txBody>
          <a:bodyPr/>
          <a:lstStyle>
            <a:lvl1pPr>
              <a:defRPr/>
            </a:lvl1pPr>
          </a:lstStyle>
          <a:p>
            <a:pPr>
              <a:defRPr/>
            </a:pPr>
            <a:fld id="{8F8C4F36-83C9-4230-8802-FD5D22D7C950}" type="datetimeFigureOut">
              <a:rPr lang="ru-RU"/>
              <a:pPr>
                <a:defRPr/>
              </a:pPr>
              <a:t>29.02.2016</a:t>
            </a:fld>
            <a:endParaRPr lang="ru-RU"/>
          </a:p>
        </p:txBody>
      </p:sp>
      <p:sp>
        <p:nvSpPr>
          <p:cNvPr id="17" name="Номер слайда 5"/>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pPr>
              <a:defRPr/>
            </a:pPr>
            <a:fld id="{427A26BF-2024-4A1A-8BA7-E53767281B73}"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5" name="Прямая соединительная линия 7"/>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2" name="Заголовок 1"/>
          <p:cNvSpPr>
            <a:spLocks noGrp="1"/>
          </p:cNvSpPr>
          <p:nvPr>
            <p:ph type="title"/>
          </p:nvPr>
        </p:nvSpPr>
        <p:spPr>
          <a:xfrm>
            <a:off x="301752" y="228600"/>
            <a:ext cx="8534400" cy="758952"/>
          </a:xfrm>
        </p:spPr>
        <p:txBody>
          <a:bodyPr/>
          <a:lstStyle/>
          <a:p>
            <a:r>
              <a:rPr lang="ru-RU" smtClean="0"/>
              <a:t>Образец заголовка</a:t>
            </a:r>
            <a:endParaRPr lang="en-US"/>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Дата 4"/>
          <p:cNvSpPr>
            <a:spLocks noGrp="1"/>
          </p:cNvSpPr>
          <p:nvPr>
            <p:ph type="dt" sz="half" idx="10"/>
          </p:nvPr>
        </p:nvSpPr>
        <p:spPr>
          <a:xfrm>
            <a:off x="5791200" y="6410325"/>
            <a:ext cx="3044825" cy="365125"/>
          </a:xfrm>
        </p:spPr>
        <p:txBody>
          <a:bodyPr/>
          <a:lstStyle>
            <a:lvl1pPr>
              <a:defRPr/>
            </a:lvl1pPr>
          </a:lstStyle>
          <a:p>
            <a:pPr>
              <a:defRPr/>
            </a:pPr>
            <a:fld id="{9299F50F-58B2-4E01-BB35-6DE7DF59FEDC}" type="datetimeFigureOut">
              <a:rPr lang="ru-RU"/>
              <a:pPr>
                <a:defRPr/>
              </a:pPr>
              <a:t>29.02.2016</a:t>
            </a:fld>
            <a:endParaRPr lang="ru-RU"/>
          </a:p>
        </p:txBody>
      </p:sp>
      <p:sp>
        <p:nvSpPr>
          <p:cNvPr id="7" name="Нижний колонтитул 5"/>
          <p:cNvSpPr>
            <a:spLocks noGrp="1"/>
          </p:cNvSpPr>
          <p:nvPr>
            <p:ph type="ftr" sz="quarter" idx="11"/>
          </p:nvPr>
        </p:nvSpPr>
        <p:spPr/>
        <p:txBody>
          <a:bodyPr/>
          <a:lstStyle>
            <a:lvl1pPr>
              <a:defRPr/>
            </a:lvl1pPr>
          </a:lstStyle>
          <a:p>
            <a:pPr>
              <a:defRPr/>
            </a:pPr>
            <a:endParaRPr lang="ru-RU"/>
          </a:p>
        </p:txBody>
      </p:sp>
      <p:sp>
        <p:nvSpPr>
          <p:cNvPr id="8" name="Номер слайда 6"/>
          <p:cNvSpPr>
            <a:spLocks noGrp="1"/>
          </p:cNvSpPr>
          <p:nvPr>
            <p:ph type="sldNum" sz="quarter" idx="12"/>
          </p:nvPr>
        </p:nvSpPr>
        <p:spPr/>
        <p:txBody>
          <a:bodyPr/>
          <a:lstStyle>
            <a:lvl1pPr>
              <a:defRPr/>
            </a:lvl1pPr>
          </a:lstStyle>
          <a:p>
            <a:pPr>
              <a:defRPr/>
            </a:pPr>
            <a:fld id="{AE04E4C7-0EC0-4338-B418-B30C9B848390}"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7" name="Прямая соединительная линия 9"/>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0"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2" name="Прямоугольник 10"/>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Прямоугольник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4" name="Прямая соединительная линия 14"/>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5" name="Прямоугольник 1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6" name="Овал 24"/>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Овал 2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4" name="Содержимое 23"/>
          <p:cNvSpPr>
            <a:spLocks noGrp="1"/>
          </p:cNvSpPr>
          <p:nvPr>
            <p:ph sz="quarter" idx="2"/>
          </p:nvPr>
        </p:nvSpPr>
        <p:spPr>
          <a:xfrm>
            <a:off x="301752" y="2471383"/>
            <a:ext cx="4041648" cy="381840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6" name="Содержимое 25"/>
          <p:cNvSpPr>
            <a:spLocks noGrp="1"/>
          </p:cNvSpPr>
          <p:nvPr>
            <p:ph sz="quarter" idx="4"/>
          </p:nvPr>
        </p:nvSpPr>
        <p:spPr>
          <a:xfrm>
            <a:off x="4800600" y="2471383"/>
            <a:ext cx="4038600" cy="382219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3" name="Заголовок 22"/>
          <p:cNvSpPr>
            <a:spLocks noGrp="1"/>
          </p:cNvSpPr>
          <p:nvPr>
            <p:ph type="title"/>
          </p:nvPr>
        </p:nvSpPr>
        <p:spPr/>
        <p:txBody>
          <a:bodyPr rtlCol="0"/>
          <a:lstStyle/>
          <a:p>
            <a:r>
              <a:rPr lang="ru-RU" smtClean="0"/>
              <a:t>Образец заголовка</a:t>
            </a:r>
            <a:endParaRPr lang="en-US"/>
          </a:p>
        </p:txBody>
      </p:sp>
      <p:sp>
        <p:nvSpPr>
          <p:cNvPr id="18" name="Дата 6"/>
          <p:cNvSpPr>
            <a:spLocks noGrp="1"/>
          </p:cNvSpPr>
          <p:nvPr>
            <p:ph type="dt" sz="half" idx="10"/>
          </p:nvPr>
        </p:nvSpPr>
        <p:spPr/>
        <p:txBody>
          <a:bodyPr/>
          <a:lstStyle>
            <a:lvl1pPr>
              <a:defRPr/>
            </a:lvl1pPr>
          </a:lstStyle>
          <a:p>
            <a:pPr>
              <a:defRPr/>
            </a:pPr>
            <a:fld id="{438CD2FF-1016-4815-A3AA-DB28B80B2D85}" type="datetimeFigureOut">
              <a:rPr lang="ru-RU"/>
              <a:pPr>
                <a:defRPr/>
              </a:pPr>
              <a:t>29.02.2016</a:t>
            </a:fld>
            <a:endParaRPr lang="ru-RU"/>
          </a:p>
        </p:txBody>
      </p:sp>
      <p:sp>
        <p:nvSpPr>
          <p:cNvPr id="19" name="Нижний колонтитул 7"/>
          <p:cNvSpPr>
            <a:spLocks noGrp="1"/>
          </p:cNvSpPr>
          <p:nvPr>
            <p:ph type="ftr" sz="quarter" idx="11"/>
          </p:nvPr>
        </p:nvSpPr>
        <p:spPr>
          <a:xfrm>
            <a:off x="304800" y="6410325"/>
            <a:ext cx="3581400" cy="365125"/>
          </a:xfrm>
        </p:spPr>
        <p:txBody>
          <a:bodyPr/>
          <a:lstStyle>
            <a:lvl1pPr>
              <a:defRPr/>
            </a:lvl1pPr>
          </a:lstStyle>
          <a:p>
            <a:pPr>
              <a:defRPr/>
            </a:pPr>
            <a:endParaRPr lang="ru-RU"/>
          </a:p>
        </p:txBody>
      </p:sp>
      <p:sp>
        <p:nvSpPr>
          <p:cNvPr id="20" name="Номер слайда 8"/>
          <p:cNvSpPr>
            <a:spLocks noGrp="1"/>
          </p:cNvSpPr>
          <p:nvPr>
            <p:ph type="sldNum" sz="quarter" idx="12"/>
          </p:nvPr>
        </p:nvSpPr>
        <p:spPr>
          <a:xfrm>
            <a:off x="4343400" y="1042988"/>
            <a:ext cx="457200" cy="441325"/>
          </a:xfrm>
        </p:spPr>
        <p:txBody>
          <a:bodyPr/>
          <a:lstStyle>
            <a:lvl1pPr algn="ctr">
              <a:defRPr smtClean="0"/>
            </a:lvl1pPr>
          </a:lstStyle>
          <a:p>
            <a:pPr>
              <a:defRPr/>
            </a:pPr>
            <a:fld id="{3B4B2F16-4A83-4E79-8531-DC12BCBDA8ED}"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lstStyle>
          <a:p>
            <a:pPr>
              <a:defRPr/>
            </a:pPr>
            <a:fld id="{C757851E-2B9F-4EE0-B550-B585341CEEAB}" type="datetimeFigureOut">
              <a:rPr lang="ru-RU"/>
              <a:pPr>
                <a:defRPr/>
              </a:pPr>
              <a:t>29.02.2016</a:t>
            </a:fld>
            <a:endParaRPr lang="ru-RU"/>
          </a:p>
        </p:txBody>
      </p:sp>
      <p:sp>
        <p:nvSpPr>
          <p:cNvPr id="4" name="Нижний колонтитул 3"/>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a:xfrm>
            <a:off x="4343400" y="1036638"/>
            <a:ext cx="457200" cy="441325"/>
          </a:xfrm>
        </p:spPr>
        <p:txBody>
          <a:bodyPr/>
          <a:lstStyle>
            <a:lvl1pPr>
              <a:defRPr/>
            </a:lvl1pPr>
          </a:lstStyle>
          <a:p>
            <a:pPr>
              <a:defRPr/>
            </a:pPr>
            <a:fld id="{311E756C-EF7A-42D0-9EA4-D87B3DBDA4AC}"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3" name="Прямоугольник 7"/>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4"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Прямоугольник 4"/>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Прямоугольник 5"/>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8" name="Дата 1"/>
          <p:cNvSpPr>
            <a:spLocks noGrp="1"/>
          </p:cNvSpPr>
          <p:nvPr>
            <p:ph type="dt" sz="half" idx="10"/>
          </p:nvPr>
        </p:nvSpPr>
        <p:spPr/>
        <p:txBody>
          <a:bodyPr/>
          <a:lstStyle>
            <a:lvl1pPr>
              <a:defRPr/>
            </a:lvl1pPr>
          </a:lstStyle>
          <a:p>
            <a:pPr>
              <a:defRPr/>
            </a:pPr>
            <a:fld id="{81B91AFD-BAA6-48FE-8734-64CE6BCED093}" type="datetimeFigureOut">
              <a:rPr lang="ru-RU"/>
              <a:pPr>
                <a:defRPr/>
              </a:pPr>
              <a:t>29.02.2016</a:t>
            </a:fld>
            <a:endParaRPr lang="ru-RU"/>
          </a:p>
        </p:txBody>
      </p:sp>
      <p:sp>
        <p:nvSpPr>
          <p:cNvPr id="9" name="Нижний колонтитул 2"/>
          <p:cNvSpPr>
            <a:spLocks noGrp="1"/>
          </p:cNvSpPr>
          <p:nvPr>
            <p:ph type="ftr" sz="quarter" idx="11"/>
          </p:nvPr>
        </p:nvSpPr>
        <p:spPr/>
        <p:txBody>
          <a:bodyPr/>
          <a:lstStyle>
            <a:lvl1pPr>
              <a:defRPr/>
            </a:lvl1pPr>
          </a:lstStyle>
          <a:p>
            <a:pPr>
              <a:defRPr/>
            </a:pPr>
            <a:endParaRPr lang="ru-RU"/>
          </a:p>
        </p:txBody>
      </p:sp>
      <p:sp>
        <p:nvSpPr>
          <p:cNvPr id="10" name="Номер слайда 3"/>
          <p:cNvSpPr>
            <a:spLocks noGrp="1"/>
          </p:cNvSpPr>
          <p:nvPr>
            <p:ph type="sldNum" sz="quarter" idx="12"/>
          </p:nvPr>
        </p:nvSpPr>
        <p:spPr>
          <a:xfrm>
            <a:off x="4267200" y="6324600"/>
            <a:ext cx="609600" cy="441325"/>
          </a:xfrm>
        </p:spPr>
        <p:txBody>
          <a:bodyPr/>
          <a:lstStyle>
            <a:lvl1pPr>
              <a:defRPr smtClean="0">
                <a:solidFill>
                  <a:srgbClr val="FFFFFF"/>
                </a:solidFill>
              </a:defRPr>
            </a:lvl1pPr>
          </a:lstStyle>
          <a:p>
            <a:pPr>
              <a:defRPr/>
            </a:pPr>
            <a:fld id="{92CCF261-09D2-4087-B94A-37A1BBA699F8}"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оугольник 18"/>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Прямоугольник 15"/>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0"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Прямоугольник 7"/>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2" name="Прямая соединительная линия 8"/>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3"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Овал 10"/>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Прямоугольник 20"/>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2" name="Заголовок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ru-RU" smtClean="0"/>
              <a:t>Образец заголовка</a:t>
            </a:r>
            <a:endParaRPr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20" name="Содержимое 19"/>
          <p:cNvSpPr>
            <a:spLocks noGrp="1"/>
          </p:cNvSpPr>
          <p:nvPr>
            <p:ph sz="quarter" idx="1"/>
          </p:nvPr>
        </p:nvSpPr>
        <p:spPr>
          <a:xfrm>
            <a:off x="3124200" y="685800"/>
            <a:ext cx="5638800" cy="5410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6" name="Номер слайда 6"/>
          <p:cNvSpPr>
            <a:spLocks noGrp="1"/>
          </p:cNvSpPr>
          <p:nvPr>
            <p:ph type="sldNum" sz="quarter" idx="10"/>
          </p:nvPr>
        </p:nvSpPr>
        <p:spPr>
          <a:xfrm>
            <a:off x="1371600" y="312738"/>
            <a:ext cx="457200" cy="441325"/>
          </a:xfrm>
        </p:spPr>
        <p:txBody>
          <a:bodyPr/>
          <a:lstStyle>
            <a:lvl1pPr>
              <a:defRPr smtClean="0">
                <a:solidFill>
                  <a:schemeClr val="accent3">
                    <a:shade val="75000"/>
                  </a:schemeClr>
                </a:solidFill>
              </a:defRPr>
            </a:lvl1pPr>
          </a:lstStyle>
          <a:p>
            <a:pPr>
              <a:defRPr/>
            </a:pPr>
            <a:fld id="{E8F22B77-C875-40BE-BB6A-C8785F769BE9}" type="slidenum">
              <a:rPr lang="ru-RU"/>
              <a:pPr>
                <a:defRPr/>
              </a:pPr>
              <a:t>‹#›</a:t>
            </a:fld>
            <a:endParaRPr lang="ru-RU"/>
          </a:p>
        </p:txBody>
      </p:sp>
      <p:sp>
        <p:nvSpPr>
          <p:cNvPr id="17" name="Дата 4"/>
          <p:cNvSpPr>
            <a:spLocks noGrp="1"/>
          </p:cNvSpPr>
          <p:nvPr>
            <p:ph type="dt" sz="half" idx="11"/>
          </p:nvPr>
        </p:nvSpPr>
        <p:spPr/>
        <p:txBody>
          <a:bodyPr/>
          <a:lstStyle>
            <a:lvl1pPr>
              <a:defRPr/>
            </a:lvl1pPr>
          </a:lstStyle>
          <a:p>
            <a:pPr>
              <a:defRPr/>
            </a:pPr>
            <a:fld id="{BB34585E-1409-4E9A-85B0-094DEE019BEA}" type="datetimeFigureOut">
              <a:rPr lang="ru-RU"/>
              <a:pPr>
                <a:defRPr/>
              </a:pPr>
              <a:t>29.02.2016</a:t>
            </a:fld>
            <a:endParaRPr lang="ru-RU"/>
          </a:p>
        </p:txBody>
      </p:sp>
      <p:sp>
        <p:nvSpPr>
          <p:cNvPr id="18" name="Нижний колонтитул 5"/>
          <p:cNvSpPr>
            <a:spLocks noGrp="1"/>
          </p:cNvSpPr>
          <p:nvPr>
            <p:ph type="ftr" sz="quarter" idx="12"/>
          </p:nvPr>
        </p:nvSpPr>
        <p:spPr>
          <a:xfrm>
            <a:off x="301625" y="6410325"/>
            <a:ext cx="3382963" cy="366713"/>
          </a:xfrm>
        </p:spPr>
        <p:txBody>
          <a:bodyPr/>
          <a:lstStyle>
            <a:lvl1pPr>
              <a:defRPr/>
            </a:lvl1pPr>
          </a:lstStyle>
          <a:p>
            <a:pPr>
              <a:defRPr/>
            </a:pPr>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ая соединительная линия 20"/>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0" name="Прямоугольник 1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Прямоугольник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3"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Овал 12"/>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Прямоугольник 21"/>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ru-RU" smtClean="0"/>
              <a:t>Образец заголовка</a:t>
            </a:r>
            <a:endParaRPr lang="en-US"/>
          </a:p>
        </p:txBody>
      </p:sp>
      <p:sp>
        <p:nvSpPr>
          <p:cNvPr id="3" name="Рисунок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ru-RU" smtClean="0"/>
              <a:t>Образец текста</a:t>
            </a:r>
          </a:p>
        </p:txBody>
      </p:sp>
      <p:sp>
        <p:nvSpPr>
          <p:cNvPr id="16" name="Номер слайда 6"/>
          <p:cNvSpPr>
            <a:spLocks noGrp="1"/>
          </p:cNvSpPr>
          <p:nvPr>
            <p:ph type="sldNum" sz="quarter" idx="10"/>
          </p:nvPr>
        </p:nvSpPr>
        <p:spPr>
          <a:xfrm>
            <a:off x="1371600" y="312738"/>
            <a:ext cx="457200" cy="441325"/>
          </a:xfrm>
        </p:spPr>
        <p:txBody>
          <a:bodyPr/>
          <a:lstStyle>
            <a:lvl1pPr>
              <a:defRPr/>
            </a:lvl1pPr>
          </a:lstStyle>
          <a:p>
            <a:pPr>
              <a:defRPr/>
            </a:pPr>
            <a:fld id="{2F6AE0A1-30FB-4C45-BD70-3B5B3C88B75C}" type="slidenum">
              <a:rPr lang="ru-RU"/>
              <a:pPr>
                <a:defRPr/>
              </a:pPr>
              <a:t>‹#›</a:t>
            </a:fld>
            <a:endParaRPr lang="ru-RU"/>
          </a:p>
        </p:txBody>
      </p:sp>
      <p:sp>
        <p:nvSpPr>
          <p:cNvPr id="17" name="Дата 4"/>
          <p:cNvSpPr>
            <a:spLocks noGrp="1"/>
          </p:cNvSpPr>
          <p:nvPr>
            <p:ph type="dt" sz="half" idx="11"/>
          </p:nvPr>
        </p:nvSpPr>
        <p:spPr>
          <a:xfrm>
            <a:off x="5788025" y="6405563"/>
            <a:ext cx="3044825" cy="365125"/>
          </a:xfrm>
        </p:spPr>
        <p:txBody>
          <a:bodyPr/>
          <a:lstStyle>
            <a:lvl1pPr>
              <a:defRPr/>
            </a:lvl1pPr>
          </a:lstStyle>
          <a:p>
            <a:pPr>
              <a:defRPr/>
            </a:pPr>
            <a:fld id="{03E33E9A-1860-4DFC-B154-D0D007621B70}" type="datetimeFigureOut">
              <a:rPr lang="ru-RU"/>
              <a:pPr>
                <a:defRPr/>
              </a:pPr>
              <a:t>29.02.2016</a:t>
            </a:fld>
            <a:endParaRPr lang="ru-RU"/>
          </a:p>
        </p:txBody>
      </p:sp>
      <p:sp>
        <p:nvSpPr>
          <p:cNvPr id="18" name="Нижний колонтитул 5"/>
          <p:cNvSpPr>
            <a:spLocks noGrp="1"/>
          </p:cNvSpPr>
          <p:nvPr>
            <p:ph type="ftr" sz="quarter" idx="12"/>
          </p:nvPr>
        </p:nvSpPr>
        <p:spPr>
          <a:xfrm>
            <a:off x="301625" y="6410325"/>
            <a:ext cx="3584575" cy="366713"/>
          </a:xfrm>
        </p:spPr>
        <p:txBody>
          <a:bodyPr/>
          <a:lstStyle>
            <a:lvl1pPr>
              <a:defRPr/>
            </a:lvl1pPr>
          </a:lstStyle>
          <a:p>
            <a:pPr>
              <a:defRPr/>
            </a:pP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6" name="Прямоугольник 15"/>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Прямоугольник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4" name="Дата 13"/>
          <p:cNvSpPr>
            <a:spLocks noGrp="1"/>
          </p:cNvSpPr>
          <p:nvPr>
            <p:ph type="dt" sz="half" idx="2"/>
          </p:nvPr>
        </p:nvSpPr>
        <p:spPr>
          <a:xfrm>
            <a:off x="5791200" y="6405563"/>
            <a:ext cx="3044825" cy="365125"/>
          </a:xfrm>
          <a:prstGeom prst="rect">
            <a:avLst/>
          </a:prstGeom>
        </p:spPr>
        <p:txBody>
          <a:bodyPr vert="horz"/>
          <a:lstStyle>
            <a:lvl1pPr algn="r" eaLnBrk="1" fontAlgn="auto" latinLnBrk="0" hangingPunct="1">
              <a:spcBef>
                <a:spcPts val="0"/>
              </a:spcBef>
              <a:spcAft>
                <a:spcPts val="0"/>
              </a:spcAft>
              <a:defRPr kumimoji="0" sz="1400" smtClean="0">
                <a:solidFill>
                  <a:srgbClr val="FFFFFF"/>
                </a:solidFill>
                <a:latin typeface="+mn-lt"/>
              </a:defRPr>
            </a:lvl1pPr>
          </a:lstStyle>
          <a:p>
            <a:pPr>
              <a:defRPr/>
            </a:pPr>
            <a:fld id="{270E9C72-0E20-4808-BAE9-9451DD98F368}" type="datetimeFigureOut">
              <a:rPr lang="ru-RU"/>
              <a:pPr>
                <a:defRPr/>
              </a:pPr>
              <a:t>29.02.2016</a:t>
            </a:fld>
            <a:endParaRPr lang="ru-RU"/>
          </a:p>
        </p:txBody>
      </p:sp>
      <p:sp>
        <p:nvSpPr>
          <p:cNvPr id="3" name="Нижний колонтитул 2"/>
          <p:cNvSpPr>
            <a:spLocks noGrp="1"/>
          </p:cNvSpPr>
          <p:nvPr>
            <p:ph type="ftr" sz="quarter" idx="3"/>
          </p:nvPr>
        </p:nvSpPr>
        <p:spPr>
          <a:xfrm>
            <a:off x="304800" y="6410325"/>
            <a:ext cx="3581400" cy="366713"/>
          </a:xfrm>
          <a:prstGeom prst="rect">
            <a:avLst/>
          </a:prstGeom>
        </p:spPr>
        <p:txBody>
          <a:bodyPr vert="horz"/>
          <a:lstStyle>
            <a:lvl1pPr algn="l" eaLnBrk="1" fontAlgn="auto" latinLnBrk="0" hangingPunct="1">
              <a:spcBef>
                <a:spcPts val="0"/>
              </a:spcBef>
              <a:spcAft>
                <a:spcPts val="0"/>
              </a:spcAft>
              <a:defRPr kumimoji="0" sz="1200">
                <a:solidFill>
                  <a:srgbClr val="FFFFFF"/>
                </a:solidFill>
                <a:latin typeface="+mn-lt"/>
              </a:defRPr>
            </a:lvl1pPr>
          </a:lstStyle>
          <a:p>
            <a:pPr>
              <a:defRPr/>
            </a:pPr>
            <a:endParaRPr lang="ru-RU"/>
          </a:p>
        </p:txBody>
      </p:sp>
      <p:sp>
        <p:nvSpPr>
          <p:cNvPr id="8" name="Прямоугольник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0" name="Прямая соединительная линия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2" name="Овал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Овал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Номер слайда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fontAlgn="auto" latinLnBrk="0" hangingPunct="1">
              <a:spcBef>
                <a:spcPts val="0"/>
              </a:spcBef>
              <a:spcAft>
                <a:spcPts val="0"/>
              </a:spcAft>
              <a:defRPr kumimoji="0" sz="1600" smtClean="0">
                <a:solidFill>
                  <a:schemeClr val="accent3">
                    <a:shade val="75000"/>
                  </a:schemeClr>
                </a:solidFill>
                <a:latin typeface="+mn-lt"/>
              </a:defRPr>
            </a:lvl1pPr>
          </a:lstStyle>
          <a:p>
            <a:pPr>
              <a:defRPr/>
            </a:pPr>
            <a:fld id="{FDFA17F3-8DA9-4820-928C-6DD0B08E58BC}" type="slidenum">
              <a:rPr lang="ru-RU"/>
              <a:pPr>
                <a:defRPr/>
              </a:pPr>
              <a:t>‹#›</a:t>
            </a:fld>
            <a:endParaRPr lang="ru-RU"/>
          </a:p>
        </p:txBody>
      </p:sp>
      <p:sp>
        <p:nvSpPr>
          <p:cNvPr id="1038" name="Заголовок 21"/>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endParaRPr lang="en-US" smtClean="0"/>
          </a:p>
        </p:txBody>
      </p:sp>
      <p:sp>
        <p:nvSpPr>
          <p:cNvPr id="1039" name="Текст 12"/>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xStyles>
    <p:titleStyle>
      <a:lvl1pPr algn="ctr" rtl="0" fontAlgn="base">
        <a:spcBef>
          <a:spcPct val="0"/>
        </a:spcBef>
        <a:spcAft>
          <a:spcPct val="0"/>
        </a:spcAft>
        <a:defRPr sz="3300" kern="1200">
          <a:solidFill>
            <a:srgbClr val="7B9899"/>
          </a:solidFill>
          <a:latin typeface="+mj-lt"/>
          <a:ea typeface="+mj-ea"/>
          <a:cs typeface="+mj-cs"/>
        </a:defRPr>
      </a:lvl1pPr>
      <a:lvl2pPr algn="ctr" rtl="0" fontAlgn="base">
        <a:spcBef>
          <a:spcPct val="0"/>
        </a:spcBef>
        <a:spcAft>
          <a:spcPct val="0"/>
        </a:spcAft>
        <a:defRPr sz="3300">
          <a:solidFill>
            <a:srgbClr val="7B9899"/>
          </a:solidFill>
          <a:latin typeface="Georgia" pitchFamily="18" charset="0"/>
        </a:defRPr>
      </a:lvl2pPr>
      <a:lvl3pPr algn="ctr" rtl="0" fontAlgn="base">
        <a:spcBef>
          <a:spcPct val="0"/>
        </a:spcBef>
        <a:spcAft>
          <a:spcPct val="0"/>
        </a:spcAft>
        <a:defRPr sz="3300">
          <a:solidFill>
            <a:srgbClr val="7B9899"/>
          </a:solidFill>
          <a:latin typeface="Georgia" pitchFamily="18" charset="0"/>
        </a:defRPr>
      </a:lvl3pPr>
      <a:lvl4pPr algn="ctr" rtl="0" fontAlgn="base">
        <a:spcBef>
          <a:spcPct val="0"/>
        </a:spcBef>
        <a:spcAft>
          <a:spcPct val="0"/>
        </a:spcAft>
        <a:defRPr sz="3300">
          <a:solidFill>
            <a:srgbClr val="7B9899"/>
          </a:solidFill>
          <a:latin typeface="Georgia" pitchFamily="18" charset="0"/>
        </a:defRPr>
      </a:lvl4pPr>
      <a:lvl5pPr algn="ctr" rtl="0" fontAlgn="base">
        <a:spcBef>
          <a:spcPct val="0"/>
        </a:spcBef>
        <a:spcAft>
          <a:spcPct val="0"/>
        </a:spcAft>
        <a:defRPr sz="3300">
          <a:solidFill>
            <a:srgbClr val="7B9899"/>
          </a:solidFill>
          <a:latin typeface="Georgia" pitchFamily="18" charset="0"/>
        </a:defRPr>
      </a:lvl5pPr>
      <a:lvl6pPr marL="457200" algn="ctr" rtl="0" fontAlgn="base">
        <a:spcBef>
          <a:spcPct val="0"/>
        </a:spcBef>
        <a:spcAft>
          <a:spcPct val="0"/>
        </a:spcAft>
        <a:defRPr sz="3300">
          <a:solidFill>
            <a:srgbClr val="7B9899"/>
          </a:solidFill>
          <a:latin typeface="Georgia" pitchFamily="18" charset="0"/>
        </a:defRPr>
      </a:lvl6pPr>
      <a:lvl7pPr marL="914400" algn="ctr" rtl="0" fontAlgn="base">
        <a:spcBef>
          <a:spcPct val="0"/>
        </a:spcBef>
        <a:spcAft>
          <a:spcPct val="0"/>
        </a:spcAft>
        <a:defRPr sz="3300">
          <a:solidFill>
            <a:srgbClr val="7B9899"/>
          </a:solidFill>
          <a:latin typeface="Georgia" pitchFamily="18" charset="0"/>
        </a:defRPr>
      </a:lvl7pPr>
      <a:lvl8pPr marL="1371600" algn="ctr" rtl="0" fontAlgn="base">
        <a:spcBef>
          <a:spcPct val="0"/>
        </a:spcBef>
        <a:spcAft>
          <a:spcPct val="0"/>
        </a:spcAft>
        <a:defRPr sz="3300">
          <a:solidFill>
            <a:srgbClr val="7B9899"/>
          </a:solidFill>
          <a:latin typeface="Georgia" pitchFamily="18" charset="0"/>
        </a:defRPr>
      </a:lvl8pPr>
      <a:lvl9pPr marL="1828800" algn="ctr" rtl="0" fontAlgn="base">
        <a:spcBef>
          <a:spcPct val="0"/>
        </a:spcBef>
        <a:spcAft>
          <a:spcPct val="0"/>
        </a:spcAft>
        <a:defRPr sz="3300">
          <a:solidFill>
            <a:srgbClr val="7B9899"/>
          </a:solidFill>
          <a:latin typeface="Georgia" pitchFamily="18" charset="0"/>
        </a:defRPr>
      </a:lvl9pPr>
    </p:titleStyle>
    <p:bodyStyle>
      <a:lvl1pPr marL="273050" indent="-273050" algn="l" rtl="0" fontAlgn="base">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fontAlgn="base">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fontAlgn="base">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mn-cs"/>
        </a:defRPr>
      </a:lvl3pPr>
      <a:lvl4pPr marL="1096963" indent="-228600" algn="l" rtl="0" fontAlgn="base">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mn-cs"/>
        </a:defRPr>
      </a:lvl4pPr>
      <a:lvl5pPr marL="1371600" indent="-228600" algn="l" rtl="0" fontAlgn="base">
        <a:spcBef>
          <a:spcPct val="20000"/>
        </a:spcBef>
        <a:spcAft>
          <a:spcPct val="0"/>
        </a:spcAft>
        <a:buClr>
          <a:srgbClr val="8FB08C"/>
        </a:buClr>
        <a:buChar char="•"/>
        <a:defRPr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gif"/><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2.xml.rels><?xml version="1.0" encoding="UTF-8" standalone="yes"?>
<Relationships xmlns="http://schemas.openxmlformats.org/package/2006/relationships"><Relationship Id="rId2" Type="http://schemas.openxmlformats.org/officeDocument/2006/relationships/hyperlink" Target="https://ru.wikipedia.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normAutofit/>
          </a:bodyPr>
          <a:lstStyle/>
          <a:p>
            <a:pPr fontAlgn="auto">
              <a:spcAft>
                <a:spcPts val="0"/>
              </a:spcAft>
              <a:buFont typeface="Wingdings 2"/>
              <a:buNone/>
              <a:defRPr/>
            </a:pPr>
            <a:endParaRPr lang="ru-RU" dirty="0"/>
          </a:p>
        </p:txBody>
      </p:sp>
      <p:sp>
        <p:nvSpPr>
          <p:cNvPr id="13314" name="Заголовок 1"/>
          <p:cNvSpPr>
            <a:spLocks noGrp="1"/>
          </p:cNvSpPr>
          <p:nvPr>
            <p:ph type="ctrTitle"/>
          </p:nvPr>
        </p:nvSpPr>
        <p:spPr/>
        <p:txBody>
          <a:bodyPr/>
          <a:lstStyle/>
          <a:p>
            <a:r>
              <a:rPr lang="ru-RU" sz="3800" smtClean="0"/>
              <a:t>Исследовательская работа</a:t>
            </a:r>
            <a:br>
              <a:rPr lang="ru-RU" sz="3800" smtClean="0"/>
            </a:br>
            <a:r>
              <a:rPr lang="ru-RU" sz="3800" smtClean="0"/>
              <a:t>на тему : «Почтовые открытки»</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p:txBody>
          <a:bodyPr/>
          <a:lstStyle/>
          <a:p>
            <a:r>
              <a:rPr lang="ru-RU" smtClean="0">
                <a:solidFill>
                  <a:srgbClr val="7B9899"/>
                </a:solidFill>
              </a:rPr>
              <a:t>Праздничные почтовые открытки</a:t>
            </a:r>
          </a:p>
        </p:txBody>
      </p:sp>
      <p:sp>
        <p:nvSpPr>
          <p:cNvPr id="22530" name="Содержимое 2"/>
          <p:cNvSpPr>
            <a:spLocks noGrp="1"/>
          </p:cNvSpPr>
          <p:nvPr>
            <p:ph sz="quarter" idx="1"/>
          </p:nvPr>
        </p:nvSpPr>
        <p:spPr>
          <a:xfrm>
            <a:off x="301625" y="1527175"/>
            <a:ext cx="8504238" cy="4572000"/>
          </a:xfrm>
        </p:spPr>
        <p:txBody>
          <a:bodyPr/>
          <a:lstStyle/>
          <a:p>
            <a:endParaRPr lang="ru-RU" smtClean="0"/>
          </a:p>
          <a:p>
            <a:endParaRPr lang="ru-RU" smtClean="0"/>
          </a:p>
          <a:p>
            <a:pPr>
              <a:buFont typeface="Wingdings 2" pitchFamily="18" charset="2"/>
              <a:buNone/>
            </a:pPr>
            <a:r>
              <a:rPr lang="ru-RU" smtClean="0"/>
              <a:t>   Иллюстрированная открытка пришла в Россию из Европы в конце 19 века. Первая почтовая открытка появилась в начале 1872 года. Это были открытки к Пасхе, Рождеству Христову, дню Ангела, Новому году, дню Святого Валентина.</a:t>
            </a:r>
          </a:p>
          <a:p>
            <a:pPr>
              <a:buFont typeface="Wingdings 2" pitchFamily="18" charset="2"/>
              <a:buNone/>
            </a:pPr>
            <a:r>
              <a:rPr lang="ru-RU" smtClean="0"/>
              <a:t/>
            </a:r>
            <a:br>
              <a:rPr lang="ru-RU" smtClean="0"/>
            </a:br>
            <a:endParaRPr lang="ru-RU"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Заголовок 1"/>
          <p:cNvSpPr>
            <a:spLocks noGrp="1"/>
          </p:cNvSpPr>
          <p:nvPr>
            <p:ph type="title"/>
          </p:nvPr>
        </p:nvSpPr>
        <p:spPr/>
        <p:txBody>
          <a:bodyPr/>
          <a:lstStyle/>
          <a:p>
            <a:r>
              <a:rPr lang="ru-RU" smtClean="0">
                <a:solidFill>
                  <a:srgbClr val="7B9899"/>
                </a:solidFill>
              </a:rPr>
              <a:t>Открытки на «Рождество»</a:t>
            </a:r>
          </a:p>
        </p:txBody>
      </p:sp>
      <p:pic>
        <p:nvPicPr>
          <p:cNvPr id="23554" name="Содержимое 7" descr="0_9a87c_dd03c14e_XL.jpg"/>
          <p:cNvPicPr>
            <a:picLocks noGrp="1" noChangeAspect="1"/>
          </p:cNvPicPr>
          <p:nvPr>
            <p:ph sz="quarter" idx="1"/>
          </p:nvPr>
        </p:nvPicPr>
        <p:blipFill>
          <a:blip r:embed="rId2"/>
          <a:srcRect/>
          <a:stretch>
            <a:fillRect/>
          </a:stretch>
        </p:blipFill>
        <p:spPr>
          <a:xfrm>
            <a:off x="468313" y="1412875"/>
            <a:ext cx="4711700" cy="3533775"/>
          </a:xfrm>
        </p:spPr>
      </p:pic>
      <p:pic>
        <p:nvPicPr>
          <p:cNvPr id="23555" name="Рисунок 8" descr="013.jpg"/>
          <p:cNvPicPr>
            <a:picLocks noChangeAspect="1"/>
          </p:cNvPicPr>
          <p:nvPr/>
        </p:nvPicPr>
        <p:blipFill>
          <a:blip r:embed="rId3"/>
          <a:srcRect/>
          <a:stretch>
            <a:fillRect/>
          </a:stretch>
        </p:blipFill>
        <p:spPr bwMode="auto">
          <a:xfrm>
            <a:off x="4427538" y="2276475"/>
            <a:ext cx="4429125" cy="2741613"/>
          </a:xfrm>
          <a:prstGeom prst="rect">
            <a:avLst/>
          </a:prstGeom>
          <a:noFill/>
          <a:ln w="9525">
            <a:noFill/>
            <a:miter lim="800000"/>
            <a:headEnd/>
            <a:tailEnd/>
          </a:ln>
        </p:spPr>
      </p:pic>
      <p:pic>
        <p:nvPicPr>
          <p:cNvPr id="23556" name="Рисунок 9" descr="otkrytka-s-rozhdestvom.jpg"/>
          <p:cNvPicPr>
            <a:picLocks noChangeAspect="1"/>
          </p:cNvPicPr>
          <p:nvPr/>
        </p:nvPicPr>
        <p:blipFill>
          <a:blip r:embed="rId4"/>
          <a:srcRect/>
          <a:stretch>
            <a:fillRect/>
          </a:stretch>
        </p:blipFill>
        <p:spPr bwMode="auto">
          <a:xfrm>
            <a:off x="1187450" y="3141663"/>
            <a:ext cx="4762500" cy="33337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Заголовок 1"/>
          <p:cNvSpPr>
            <a:spLocks noGrp="1"/>
          </p:cNvSpPr>
          <p:nvPr>
            <p:ph type="title"/>
          </p:nvPr>
        </p:nvSpPr>
        <p:spPr/>
        <p:txBody>
          <a:bodyPr/>
          <a:lstStyle/>
          <a:p>
            <a:r>
              <a:rPr lang="ru-RU" smtClean="0">
                <a:solidFill>
                  <a:srgbClr val="7B9899"/>
                </a:solidFill>
              </a:rPr>
              <a:t>Открытки «С днем рождения»</a:t>
            </a:r>
          </a:p>
        </p:txBody>
      </p:sp>
      <p:pic>
        <p:nvPicPr>
          <p:cNvPr id="24578" name="Содержимое 3" descr="42.jpg"/>
          <p:cNvPicPr>
            <a:picLocks noGrp="1" noChangeAspect="1"/>
          </p:cNvPicPr>
          <p:nvPr>
            <p:ph sz="quarter" idx="1"/>
          </p:nvPr>
        </p:nvPicPr>
        <p:blipFill>
          <a:blip r:embed="rId2"/>
          <a:srcRect/>
          <a:stretch>
            <a:fillRect/>
          </a:stretch>
        </p:blipFill>
        <p:spPr>
          <a:xfrm>
            <a:off x="250825" y="1700213"/>
            <a:ext cx="3983038" cy="2814637"/>
          </a:xfrm>
        </p:spPr>
      </p:pic>
      <p:pic>
        <p:nvPicPr>
          <p:cNvPr id="24579" name="Рисунок 4" descr="491955690.jpg"/>
          <p:cNvPicPr>
            <a:picLocks noChangeAspect="1"/>
          </p:cNvPicPr>
          <p:nvPr/>
        </p:nvPicPr>
        <p:blipFill>
          <a:blip r:embed="rId3"/>
          <a:srcRect/>
          <a:stretch>
            <a:fillRect/>
          </a:stretch>
        </p:blipFill>
        <p:spPr bwMode="auto">
          <a:xfrm>
            <a:off x="5076825" y="1557338"/>
            <a:ext cx="3490913" cy="4322762"/>
          </a:xfrm>
          <a:prstGeom prst="rect">
            <a:avLst/>
          </a:prstGeom>
          <a:noFill/>
          <a:ln w="9525">
            <a:noFill/>
            <a:miter lim="800000"/>
            <a:headEnd/>
            <a:tailEnd/>
          </a:ln>
        </p:spPr>
      </p:pic>
      <p:pic>
        <p:nvPicPr>
          <p:cNvPr id="24580" name="Рисунок 5" descr="birthday-171.jpg"/>
          <p:cNvPicPr>
            <a:picLocks noChangeAspect="1"/>
          </p:cNvPicPr>
          <p:nvPr/>
        </p:nvPicPr>
        <p:blipFill>
          <a:blip r:embed="rId4"/>
          <a:srcRect/>
          <a:stretch>
            <a:fillRect/>
          </a:stretch>
        </p:blipFill>
        <p:spPr bwMode="auto">
          <a:xfrm>
            <a:off x="2843213" y="2565400"/>
            <a:ext cx="3232150" cy="3811588"/>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Заголовок 1"/>
          <p:cNvSpPr>
            <a:spLocks noGrp="1"/>
          </p:cNvSpPr>
          <p:nvPr>
            <p:ph type="title"/>
          </p:nvPr>
        </p:nvSpPr>
        <p:spPr/>
        <p:txBody>
          <a:bodyPr/>
          <a:lstStyle/>
          <a:p>
            <a:r>
              <a:rPr lang="ru-RU" smtClean="0">
                <a:solidFill>
                  <a:srgbClr val="7B9899"/>
                </a:solidFill>
              </a:rPr>
              <a:t>Открытки « 8 марта»</a:t>
            </a:r>
          </a:p>
        </p:txBody>
      </p:sp>
      <p:pic>
        <p:nvPicPr>
          <p:cNvPr id="25602" name="Содержимое 3" descr="otkrytki-s-8-marta2.jpg"/>
          <p:cNvPicPr>
            <a:picLocks noGrp="1" noChangeAspect="1"/>
          </p:cNvPicPr>
          <p:nvPr>
            <p:ph sz="quarter" idx="1"/>
          </p:nvPr>
        </p:nvPicPr>
        <p:blipFill>
          <a:blip r:embed="rId2"/>
          <a:srcRect/>
          <a:stretch>
            <a:fillRect/>
          </a:stretch>
        </p:blipFill>
        <p:spPr>
          <a:xfrm>
            <a:off x="468313" y="1628775"/>
            <a:ext cx="4792662" cy="3209925"/>
          </a:xfrm>
        </p:spPr>
      </p:pic>
      <p:pic>
        <p:nvPicPr>
          <p:cNvPr id="25603" name="Рисунок 4" descr="1362382778_1246610167.jpg"/>
          <p:cNvPicPr>
            <a:picLocks noChangeAspect="1"/>
          </p:cNvPicPr>
          <p:nvPr/>
        </p:nvPicPr>
        <p:blipFill>
          <a:blip r:embed="rId3"/>
          <a:srcRect/>
          <a:stretch>
            <a:fillRect/>
          </a:stretch>
        </p:blipFill>
        <p:spPr bwMode="auto">
          <a:xfrm>
            <a:off x="4500563" y="1412875"/>
            <a:ext cx="4422775" cy="3097213"/>
          </a:xfrm>
          <a:prstGeom prst="rect">
            <a:avLst/>
          </a:prstGeom>
          <a:noFill/>
          <a:ln w="9525">
            <a:noFill/>
            <a:miter lim="800000"/>
            <a:headEnd/>
            <a:tailEnd/>
          </a:ln>
        </p:spPr>
      </p:pic>
      <p:pic>
        <p:nvPicPr>
          <p:cNvPr id="25604" name="Рисунок 5" descr="115819_179207.jpg"/>
          <p:cNvPicPr>
            <a:picLocks noChangeAspect="1"/>
          </p:cNvPicPr>
          <p:nvPr/>
        </p:nvPicPr>
        <p:blipFill>
          <a:blip r:embed="rId4"/>
          <a:srcRect/>
          <a:stretch>
            <a:fillRect/>
          </a:stretch>
        </p:blipFill>
        <p:spPr bwMode="auto">
          <a:xfrm>
            <a:off x="1547813" y="3573463"/>
            <a:ext cx="4114800" cy="2911475"/>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Заголовок 1"/>
          <p:cNvSpPr>
            <a:spLocks noGrp="1"/>
          </p:cNvSpPr>
          <p:nvPr>
            <p:ph type="title"/>
          </p:nvPr>
        </p:nvSpPr>
        <p:spPr/>
        <p:txBody>
          <a:bodyPr/>
          <a:lstStyle/>
          <a:p>
            <a:r>
              <a:rPr lang="ru-RU" smtClean="0">
                <a:solidFill>
                  <a:srgbClr val="7B9899"/>
                </a:solidFill>
              </a:rPr>
              <a:t>Открытки « День Защитника Отечества»</a:t>
            </a:r>
          </a:p>
        </p:txBody>
      </p:sp>
      <p:pic>
        <p:nvPicPr>
          <p:cNvPr id="26626" name="Содержимое 3" descr="353322397.jpg"/>
          <p:cNvPicPr>
            <a:picLocks noGrp="1" noChangeAspect="1"/>
          </p:cNvPicPr>
          <p:nvPr>
            <p:ph sz="quarter" idx="1"/>
          </p:nvPr>
        </p:nvPicPr>
        <p:blipFill>
          <a:blip r:embed="rId2"/>
          <a:srcRect/>
          <a:stretch>
            <a:fillRect/>
          </a:stretch>
        </p:blipFill>
        <p:spPr>
          <a:xfrm>
            <a:off x="827088" y="1700213"/>
            <a:ext cx="4545012" cy="3471862"/>
          </a:xfrm>
        </p:spPr>
      </p:pic>
      <p:pic>
        <p:nvPicPr>
          <p:cNvPr id="26627" name="Рисунок 4" descr="0657.209d-f.jpg"/>
          <p:cNvPicPr>
            <a:picLocks noChangeAspect="1"/>
          </p:cNvPicPr>
          <p:nvPr/>
        </p:nvPicPr>
        <p:blipFill>
          <a:blip r:embed="rId3"/>
          <a:srcRect/>
          <a:stretch>
            <a:fillRect/>
          </a:stretch>
        </p:blipFill>
        <p:spPr bwMode="auto">
          <a:xfrm>
            <a:off x="5724525" y="1700213"/>
            <a:ext cx="3062288" cy="3067050"/>
          </a:xfrm>
          <a:prstGeom prst="rect">
            <a:avLst/>
          </a:prstGeom>
          <a:noFill/>
          <a:ln w="9525">
            <a:noFill/>
            <a:miter lim="800000"/>
            <a:headEnd/>
            <a:tailEnd/>
          </a:ln>
        </p:spPr>
      </p:pic>
      <p:pic>
        <p:nvPicPr>
          <p:cNvPr id="26628" name="Рисунок 5" descr="23-february-640x640.jpg"/>
          <p:cNvPicPr>
            <a:picLocks noChangeAspect="1"/>
          </p:cNvPicPr>
          <p:nvPr/>
        </p:nvPicPr>
        <p:blipFill>
          <a:blip r:embed="rId4"/>
          <a:srcRect/>
          <a:stretch>
            <a:fillRect/>
          </a:stretch>
        </p:blipFill>
        <p:spPr bwMode="auto">
          <a:xfrm>
            <a:off x="4572000" y="3357563"/>
            <a:ext cx="3263900" cy="32639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Заголовок 1"/>
          <p:cNvSpPr>
            <a:spLocks noGrp="1"/>
          </p:cNvSpPr>
          <p:nvPr>
            <p:ph type="title"/>
          </p:nvPr>
        </p:nvSpPr>
        <p:spPr/>
        <p:txBody>
          <a:bodyPr/>
          <a:lstStyle/>
          <a:p>
            <a:r>
              <a:rPr lang="ru-RU" smtClean="0">
                <a:solidFill>
                  <a:srgbClr val="7B9899"/>
                </a:solidFill>
              </a:rPr>
              <a:t>Открытки « 9 мая»</a:t>
            </a:r>
          </a:p>
        </p:txBody>
      </p:sp>
      <p:pic>
        <p:nvPicPr>
          <p:cNvPr id="27650" name="Содержимое 3" descr="911695209.jpg"/>
          <p:cNvPicPr>
            <a:picLocks noGrp="1" noChangeAspect="1"/>
          </p:cNvPicPr>
          <p:nvPr>
            <p:ph sz="quarter" idx="1"/>
          </p:nvPr>
        </p:nvPicPr>
        <p:blipFill>
          <a:blip r:embed="rId2"/>
          <a:srcRect/>
          <a:stretch>
            <a:fillRect/>
          </a:stretch>
        </p:blipFill>
        <p:spPr>
          <a:xfrm>
            <a:off x="395288" y="1628775"/>
            <a:ext cx="4010025" cy="3697288"/>
          </a:xfrm>
        </p:spPr>
      </p:pic>
      <p:pic>
        <p:nvPicPr>
          <p:cNvPr id="27651" name="Рисунок 4" descr="559370791.jpg"/>
          <p:cNvPicPr>
            <a:picLocks noChangeAspect="1"/>
          </p:cNvPicPr>
          <p:nvPr/>
        </p:nvPicPr>
        <p:blipFill>
          <a:blip r:embed="rId3"/>
          <a:srcRect/>
          <a:stretch>
            <a:fillRect/>
          </a:stretch>
        </p:blipFill>
        <p:spPr bwMode="auto">
          <a:xfrm>
            <a:off x="4643438" y="1557338"/>
            <a:ext cx="4183062" cy="2952750"/>
          </a:xfrm>
          <a:prstGeom prst="rect">
            <a:avLst/>
          </a:prstGeom>
          <a:noFill/>
          <a:ln w="9525">
            <a:noFill/>
            <a:miter lim="800000"/>
            <a:headEnd/>
            <a:tailEnd/>
          </a:ln>
        </p:spPr>
      </p:pic>
      <p:pic>
        <p:nvPicPr>
          <p:cNvPr id="27652" name="Рисунок 5" descr="rm_48_3115s.jpg"/>
          <p:cNvPicPr>
            <a:picLocks noChangeAspect="1"/>
          </p:cNvPicPr>
          <p:nvPr/>
        </p:nvPicPr>
        <p:blipFill>
          <a:blip r:embed="rId4"/>
          <a:srcRect/>
          <a:stretch>
            <a:fillRect/>
          </a:stretch>
        </p:blipFill>
        <p:spPr bwMode="auto">
          <a:xfrm>
            <a:off x="2700338" y="3860800"/>
            <a:ext cx="3810000" cy="268605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Заголовок 1"/>
          <p:cNvSpPr>
            <a:spLocks noGrp="1"/>
          </p:cNvSpPr>
          <p:nvPr>
            <p:ph type="title"/>
          </p:nvPr>
        </p:nvSpPr>
        <p:spPr/>
        <p:txBody>
          <a:bodyPr/>
          <a:lstStyle/>
          <a:p>
            <a:r>
              <a:rPr lang="ru-RU" smtClean="0">
                <a:solidFill>
                  <a:srgbClr val="7B9899"/>
                </a:solidFill>
              </a:rPr>
              <a:t>Открытки «1 мая»</a:t>
            </a:r>
          </a:p>
        </p:txBody>
      </p:sp>
      <p:pic>
        <p:nvPicPr>
          <p:cNvPr id="28674" name="Содержимое 3" descr="169126338.jpg"/>
          <p:cNvPicPr>
            <a:picLocks noGrp="1" noChangeAspect="1"/>
          </p:cNvPicPr>
          <p:nvPr>
            <p:ph sz="quarter" idx="1"/>
          </p:nvPr>
        </p:nvPicPr>
        <p:blipFill>
          <a:blip r:embed="rId2"/>
          <a:srcRect/>
          <a:stretch>
            <a:fillRect/>
          </a:stretch>
        </p:blipFill>
        <p:spPr>
          <a:xfrm>
            <a:off x="395288" y="1484313"/>
            <a:ext cx="4762500" cy="3362325"/>
          </a:xfrm>
        </p:spPr>
      </p:pic>
      <p:pic>
        <p:nvPicPr>
          <p:cNvPr id="28675" name="Рисунок 4" descr="скачанные файлы.jpg"/>
          <p:cNvPicPr>
            <a:picLocks noChangeAspect="1"/>
          </p:cNvPicPr>
          <p:nvPr/>
        </p:nvPicPr>
        <p:blipFill>
          <a:blip r:embed="rId3"/>
          <a:srcRect/>
          <a:stretch>
            <a:fillRect/>
          </a:stretch>
        </p:blipFill>
        <p:spPr bwMode="auto">
          <a:xfrm>
            <a:off x="5148263" y="1557338"/>
            <a:ext cx="3667125" cy="2735262"/>
          </a:xfrm>
          <a:prstGeom prst="rect">
            <a:avLst/>
          </a:prstGeom>
          <a:noFill/>
          <a:ln w="9525">
            <a:noFill/>
            <a:miter lim="800000"/>
            <a:headEnd/>
            <a:tailEnd/>
          </a:ln>
        </p:spPr>
      </p:pic>
      <p:pic>
        <p:nvPicPr>
          <p:cNvPr id="28676" name="Рисунок 5" descr="images.jpg"/>
          <p:cNvPicPr>
            <a:picLocks noChangeAspect="1"/>
          </p:cNvPicPr>
          <p:nvPr/>
        </p:nvPicPr>
        <p:blipFill>
          <a:blip r:embed="rId4"/>
          <a:srcRect/>
          <a:stretch>
            <a:fillRect/>
          </a:stretch>
        </p:blipFill>
        <p:spPr bwMode="auto">
          <a:xfrm>
            <a:off x="3635375" y="2565400"/>
            <a:ext cx="2768600" cy="3944938"/>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Заголовок 1"/>
          <p:cNvSpPr>
            <a:spLocks noGrp="1"/>
          </p:cNvSpPr>
          <p:nvPr>
            <p:ph type="title"/>
          </p:nvPr>
        </p:nvSpPr>
        <p:spPr/>
        <p:txBody>
          <a:bodyPr/>
          <a:lstStyle/>
          <a:p>
            <a:r>
              <a:rPr lang="ru-RU" smtClean="0">
                <a:solidFill>
                  <a:srgbClr val="7B9899"/>
                </a:solidFill>
              </a:rPr>
              <a:t>Роль открыток в жизни людей</a:t>
            </a:r>
          </a:p>
        </p:txBody>
      </p:sp>
      <p:sp>
        <p:nvSpPr>
          <p:cNvPr id="29698" name="Содержимое 2"/>
          <p:cNvSpPr>
            <a:spLocks noGrp="1"/>
          </p:cNvSpPr>
          <p:nvPr>
            <p:ph sz="quarter" idx="1"/>
          </p:nvPr>
        </p:nvSpPr>
        <p:spPr>
          <a:xfrm>
            <a:off x="301625" y="1527175"/>
            <a:ext cx="8504238" cy="4572000"/>
          </a:xfrm>
        </p:spPr>
        <p:txBody>
          <a:bodyPr/>
          <a:lstStyle/>
          <a:p>
            <a:r>
              <a:rPr lang="ru-RU" smtClean="0"/>
              <a:t> О чем могут рассказать эти прямоугольники из плотной бумаги, которые мы покупаем к праздникам, чтобы поздравить родных или рассказать о своей жизни? Почтовые открытки – это история отдельной семьи. Для каждой семьи почтовые открытки – это счастливые моменты их жизни: Создание семьи – день свадьбы</a:t>
            </a:r>
            <a:r>
              <a:rPr lang="en-US" smtClean="0"/>
              <a:t>,</a:t>
            </a:r>
            <a:r>
              <a:rPr lang="ru-RU" smtClean="0"/>
              <a:t> рождение ребенка</a:t>
            </a:r>
            <a:r>
              <a:rPr lang="en-US" smtClean="0"/>
              <a:t>,</a:t>
            </a:r>
            <a:r>
              <a:rPr lang="ru-RU" smtClean="0"/>
              <a:t> День рождения членов семьи </a:t>
            </a:r>
            <a:r>
              <a:rPr lang="en-US" smtClean="0"/>
              <a:t>,</a:t>
            </a:r>
            <a:r>
              <a:rPr lang="ru-RU" smtClean="0"/>
              <a:t>путешествие и отдых</a:t>
            </a:r>
            <a:r>
              <a:rPr lang="en-US" smtClean="0"/>
              <a:t>,</a:t>
            </a:r>
            <a:r>
              <a:rPr lang="ru-RU" smtClean="0"/>
              <a:t> учеба детей </a:t>
            </a:r>
            <a:r>
              <a:rPr lang="en-US" smtClean="0"/>
              <a:t>,</a:t>
            </a:r>
            <a:r>
              <a:rPr lang="ru-RU" smtClean="0"/>
              <a:t>празднование годовщин и юбилеев</a:t>
            </a:r>
            <a:r>
              <a:rPr lang="en-US" smtClean="0"/>
              <a:t>,</a:t>
            </a:r>
            <a:r>
              <a:rPr lang="ru-RU" smtClean="0"/>
              <a:t> признание в любви</a:t>
            </a:r>
            <a:r>
              <a:rPr lang="en-US" smtClean="0"/>
              <a:t>.</a:t>
            </a:r>
            <a:endParaRPr lang="ru-RU"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Заголовок 1"/>
          <p:cNvSpPr>
            <a:spLocks noGrp="1"/>
          </p:cNvSpPr>
          <p:nvPr>
            <p:ph type="title"/>
          </p:nvPr>
        </p:nvSpPr>
        <p:spPr/>
        <p:txBody>
          <a:bodyPr/>
          <a:lstStyle/>
          <a:p>
            <a:r>
              <a:rPr lang="ru-RU" smtClean="0">
                <a:solidFill>
                  <a:srgbClr val="7B9899"/>
                </a:solidFill>
              </a:rPr>
              <a:t>Анкетирование</a:t>
            </a:r>
          </a:p>
        </p:txBody>
      </p:sp>
      <p:sp>
        <p:nvSpPr>
          <p:cNvPr id="30722" name="Содержимое 2"/>
          <p:cNvSpPr>
            <a:spLocks noGrp="1"/>
          </p:cNvSpPr>
          <p:nvPr>
            <p:ph sz="quarter" idx="1"/>
          </p:nvPr>
        </p:nvSpPr>
        <p:spPr>
          <a:xfrm>
            <a:off x="301625" y="1527175"/>
            <a:ext cx="8504238" cy="4572000"/>
          </a:xfrm>
        </p:spPr>
        <p:txBody>
          <a:bodyPr/>
          <a:lstStyle/>
          <a:p>
            <a:r>
              <a:rPr lang="ru-RU" smtClean="0"/>
              <a:t>1. Дарите ли вы открытки своим друзьям и родственникам?</a:t>
            </a:r>
          </a:p>
          <a:p>
            <a:endParaRPr lang="ru-RU" smtClean="0"/>
          </a:p>
          <a:p>
            <a:r>
              <a:rPr lang="ru-RU" smtClean="0"/>
              <a:t>2.Храните ли вы подаренные открытки?</a:t>
            </a:r>
          </a:p>
          <a:p>
            <a:endParaRPr lang="ru-RU" smtClean="0"/>
          </a:p>
          <a:p>
            <a:endParaRPr lang="ru-RU" smtClean="0"/>
          </a:p>
          <a:p>
            <a:r>
              <a:rPr lang="ru-RU" smtClean="0"/>
              <a:t>3.Покупаете ли вы открытки или делаете их сами?</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dirty="0" smtClean="0"/>
              <a:t>Дарите ли вы открытки своим друзьям и родственникам?</a:t>
            </a:r>
            <a:endParaRPr lang="ru-RU" dirty="0"/>
          </a:p>
        </p:txBody>
      </p:sp>
      <p:graphicFrame>
        <p:nvGraphicFramePr>
          <p:cNvPr id="31746" name="Содержимое 3"/>
          <p:cNvGraphicFramePr>
            <a:graphicFrameLocks noGrp="1"/>
          </p:cNvGraphicFramePr>
          <p:nvPr>
            <p:ph sz="quarter" idx="1"/>
          </p:nvPr>
        </p:nvGraphicFramePr>
        <p:xfrm>
          <a:off x="301625" y="1527175"/>
          <a:ext cx="8504238" cy="4572000"/>
        </p:xfrm>
        <a:graphic>
          <a:graphicData uri="http://schemas.openxmlformats.org/presentationml/2006/ole">
            <p:oleObj spid="_x0000_s31746" r:id="rId3" imgW="8510754" imgH="4572396" progId="Excel.Chart.8">
              <p:embed/>
            </p:oleObj>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title"/>
          </p:nvPr>
        </p:nvSpPr>
        <p:spPr/>
        <p:txBody>
          <a:bodyPr/>
          <a:lstStyle/>
          <a:p>
            <a:r>
              <a:rPr lang="ru-RU" smtClean="0">
                <a:solidFill>
                  <a:srgbClr val="7B9899"/>
                </a:solidFill>
              </a:rPr>
              <a:t>Цель и задачи:</a:t>
            </a:r>
          </a:p>
        </p:txBody>
      </p:sp>
      <p:sp>
        <p:nvSpPr>
          <p:cNvPr id="14338" name="Содержимое 2"/>
          <p:cNvSpPr>
            <a:spLocks noGrp="1"/>
          </p:cNvSpPr>
          <p:nvPr>
            <p:ph sz="quarter" idx="1"/>
          </p:nvPr>
        </p:nvSpPr>
        <p:spPr>
          <a:xfrm>
            <a:off x="301625" y="1527175"/>
            <a:ext cx="8504238" cy="4572000"/>
          </a:xfrm>
        </p:spPr>
        <p:txBody>
          <a:bodyPr/>
          <a:lstStyle/>
          <a:p>
            <a:endParaRPr lang="ru-RU" smtClean="0"/>
          </a:p>
          <a:p>
            <a:endParaRPr lang="ru-RU" smtClean="0"/>
          </a:p>
          <a:p>
            <a:r>
              <a:rPr lang="ru-RU" sz="2400" smtClean="0"/>
              <a:t>Познакомиться с историей возникновения  и  развития открыток,с ролью в обществе.</a:t>
            </a:r>
          </a:p>
          <a:p>
            <a:r>
              <a:rPr lang="ru-RU" sz="2400" smtClean="0"/>
              <a:t>Узнать историю появления открыток.</a:t>
            </a:r>
          </a:p>
          <a:p>
            <a:r>
              <a:rPr lang="ru-RU" sz="2400" smtClean="0"/>
              <a:t>Познакомиться с различными видами открыток.</a:t>
            </a:r>
          </a:p>
          <a:p>
            <a:r>
              <a:rPr lang="ru-RU" sz="2400" smtClean="0"/>
              <a:t>Изучить различные способы изготовления открыток и изготовить открытки. </a:t>
            </a:r>
          </a:p>
          <a:p>
            <a:endParaRPr lang="ru-RU" sz="2400" smtClean="0"/>
          </a:p>
          <a:p>
            <a:pPr>
              <a:buFont typeface="Wingdings 2" pitchFamily="18" charset="2"/>
              <a:buNone/>
            </a:pPr>
            <a:endParaRPr lang="ru-RU" sz="2000" smtClean="0"/>
          </a:p>
          <a:p>
            <a:endParaRPr lang="ru-RU" sz="240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Заголовок 1"/>
          <p:cNvSpPr>
            <a:spLocks noGrp="1"/>
          </p:cNvSpPr>
          <p:nvPr>
            <p:ph type="title"/>
          </p:nvPr>
        </p:nvSpPr>
        <p:spPr/>
        <p:txBody>
          <a:bodyPr/>
          <a:lstStyle/>
          <a:p>
            <a:r>
              <a:rPr lang="ru-RU" smtClean="0">
                <a:solidFill>
                  <a:srgbClr val="7B9899"/>
                </a:solidFill>
              </a:rPr>
              <a:t>Храните ли вы подаренные открытки?</a:t>
            </a:r>
          </a:p>
        </p:txBody>
      </p:sp>
      <p:graphicFrame>
        <p:nvGraphicFramePr>
          <p:cNvPr id="32770" name="Содержимое 3"/>
          <p:cNvGraphicFramePr>
            <a:graphicFrameLocks noGrp="1"/>
          </p:cNvGraphicFramePr>
          <p:nvPr>
            <p:ph sz="quarter" idx="1"/>
          </p:nvPr>
        </p:nvGraphicFramePr>
        <p:xfrm>
          <a:off x="301625" y="1527175"/>
          <a:ext cx="8504238" cy="4572000"/>
        </p:xfrm>
        <a:graphic>
          <a:graphicData uri="http://schemas.openxmlformats.org/presentationml/2006/ole">
            <p:oleObj spid="_x0000_s32770" r:id="rId3" imgW="8510754" imgH="4572396" progId="Excel.Chart.8">
              <p:embed/>
            </p:oleObj>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fontAlgn="auto">
              <a:spcAft>
                <a:spcPts val="0"/>
              </a:spcAft>
              <a:defRPr/>
            </a:pPr>
            <a:r>
              <a:rPr lang="ru-RU" dirty="0" smtClean="0"/>
              <a:t>Покупаете ли вы открытки или делаете их сами?</a:t>
            </a:r>
            <a:endParaRPr lang="ru-RU" dirty="0"/>
          </a:p>
        </p:txBody>
      </p:sp>
      <p:graphicFrame>
        <p:nvGraphicFramePr>
          <p:cNvPr id="33794" name="Содержимое 3"/>
          <p:cNvGraphicFramePr>
            <a:graphicFrameLocks noGrp="1"/>
          </p:cNvGraphicFramePr>
          <p:nvPr>
            <p:ph sz="quarter" idx="1"/>
          </p:nvPr>
        </p:nvGraphicFramePr>
        <p:xfrm>
          <a:off x="301625" y="1527175"/>
          <a:ext cx="8504238" cy="4572000"/>
        </p:xfrm>
        <a:graphic>
          <a:graphicData uri="http://schemas.openxmlformats.org/presentationml/2006/ole">
            <p:oleObj spid="_x0000_s33794" r:id="rId3" imgW="8510754" imgH="4572396" progId="Excel.Chart.8">
              <p:embed/>
            </p:oleObj>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Заголовок 1"/>
          <p:cNvSpPr>
            <a:spLocks noGrp="1"/>
          </p:cNvSpPr>
          <p:nvPr>
            <p:ph type="title"/>
          </p:nvPr>
        </p:nvSpPr>
        <p:spPr/>
        <p:txBody>
          <a:bodyPr/>
          <a:lstStyle/>
          <a:p>
            <a:r>
              <a:rPr lang="ru-RU" smtClean="0">
                <a:solidFill>
                  <a:srgbClr val="7B9899"/>
                </a:solidFill>
              </a:rPr>
              <a:t>Литература </a:t>
            </a:r>
          </a:p>
        </p:txBody>
      </p:sp>
      <p:sp>
        <p:nvSpPr>
          <p:cNvPr id="34818" name="Содержимое 2"/>
          <p:cNvSpPr>
            <a:spLocks noGrp="1"/>
          </p:cNvSpPr>
          <p:nvPr>
            <p:ph sz="quarter" idx="1"/>
          </p:nvPr>
        </p:nvSpPr>
        <p:spPr>
          <a:xfrm>
            <a:off x="301625" y="1527175"/>
            <a:ext cx="8504238" cy="4572000"/>
          </a:xfrm>
        </p:spPr>
        <p:txBody>
          <a:bodyPr/>
          <a:lstStyle/>
          <a:p>
            <a:r>
              <a:rPr lang="ru-RU" smtClean="0"/>
              <a:t>Тагрин Н.С. «Мир в открытке»</a:t>
            </a:r>
          </a:p>
          <a:p>
            <a:endParaRPr lang="ru-RU" smtClean="0"/>
          </a:p>
          <a:p>
            <a:endParaRPr lang="ru-RU" smtClean="0"/>
          </a:p>
          <a:p>
            <a:r>
              <a:rPr lang="ru-RU" smtClean="0"/>
              <a:t>«Художественная открытка русского модерна»</a:t>
            </a:r>
            <a:br>
              <a:rPr lang="ru-RU" smtClean="0"/>
            </a:br>
            <a:r>
              <a:rPr lang="ru-RU" smtClean="0"/>
              <a:t>М. Нащокина</a:t>
            </a:r>
            <a:endParaRPr lang="ru-RU" b="1" smtClean="0"/>
          </a:p>
          <a:p>
            <a:endParaRPr lang="ru-RU" smtClean="0">
              <a:latin typeface="Arial" charset="0"/>
            </a:endParaRPr>
          </a:p>
          <a:p>
            <a:endParaRPr lang="ru-RU" smtClean="0">
              <a:latin typeface="Arial" charset="0"/>
            </a:endParaRPr>
          </a:p>
          <a:p>
            <a:r>
              <a:rPr lang="ru-RU" sz="2000" smtClean="0">
                <a:hlinkClick r:id="rId2"/>
              </a:rPr>
              <a:t>https://ru.wikipedia.org</a:t>
            </a:r>
            <a:endParaRPr lang="ru-RU" sz="200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title"/>
          </p:nvPr>
        </p:nvSpPr>
        <p:spPr/>
        <p:txBody>
          <a:bodyPr/>
          <a:lstStyle/>
          <a:p>
            <a:r>
              <a:rPr lang="ru-RU" smtClean="0">
                <a:solidFill>
                  <a:srgbClr val="7B9899"/>
                </a:solidFill>
              </a:rPr>
              <a:t>Что такое открытка?</a:t>
            </a:r>
          </a:p>
        </p:txBody>
      </p:sp>
      <p:sp>
        <p:nvSpPr>
          <p:cNvPr id="15362" name="Содержимое 2"/>
          <p:cNvSpPr>
            <a:spLocks noGrp="1"/>
          </p:cNvSpPr>
          <p:nvPr>
            <p:ph sz="quarter" idx="1"/>
          </p:nvPr>
        </p:nvSpPr>
        <p:spPr>
          <a:xfrm>
            <a:off x="301625" y="1527175"/>
            <a:ext cx="8504238" cy="4572000"/>
          </a:xfrm>
        </p:spPr>
        <p:txBody>
          <a:bodyPr/>
          <a:lstStyle/>
          <a:p>
            <a:r>
              <a:rPr lang="ru-RU" sz="2000" i="1" smtClean="0"/>
              <a:t>Открытка</a:t>
            </a:r>
            <a:r>
              <a:rPr lang="ru-RU" sz="2000" smtClean="0"/>
              <a:t> – почтовая для открытого (без конверта) письма.</a:t>
            </a:r>
          </a:p>
          <a:p>
            <a:r>
              <a:rPr lang="ru-RU" sz="2000" i="1" smtClean="0"/>
              <a:t>Открытка</a:t>
            </a:r>
            <a:r>
              <a:rPr lang="ru-RU" sz="2000" smtClean="0"/>
              <a:t> – карточка такого же формата с художественным изображением.</a:t>
            </a:r>
          </a:p>
          <a:p>
            <a:r>
              <a:rPr lang="ru-RU" sz="2000" i="1" smtClean="0"/>
              <a:t>Почтовая</a:t>
            </a:r>
            <a:r>
              <a:rPr lang="ru-RU" sz="2000" smtClean="0"/>
              <a:t> </a:t>
            </a:r>
            <a:r>
              <a:rPr lang="ru-RU" sz="2000" i="1" smtClean="0"/>
              <a:t>карточка</a:t>
            </a:r>
            <a:r>
              <a:rPr lang="ru-RU" sz="2000" smtClean="0"/>
              <a:t> – особый вид почтового открытого отправления с письменным сообщением , выполненное на специальном бланке.   (Словарь Ожегова)</a:t>
            </a:r>
          </a:p>
          <a:p>
            <a:endParaRPr lang="ru-RU" sz="2000" smtClean="0"/>
          </a:p>
        </p:txBody>
      </p:sp>
      <p:pic>
        <p:nvPicPr>
          <p:cNvPr id="15363" name="Picture 2" descr="C:\Users\Ирина\Desktop\235px-Ожегов_Портрет_гравюра_1950е.jpg"/>
          <p:cNvPicPr>
            <a:picLocks noChangeAspect="1" noChangeArrowheads="1"/>
          </p:cNvPicPr>
          <p:nvPr/>
        </p:nvPicPr>
        <p:blipFill>
          <a:blip r:embed="rId2"/>
          <a:srcRect/>
          <a:stretch>
            <a:fillRect/>
          </a:stretch>
        </p:blipFill>
        <p:spPr bwMode="auto">
          <a:xfrm>
            <a:off x="971550" y="3573463"/>
            <a:ext cx="2135188" cy="2787650"/>
          </a:xfrm>
          <a:prstGeom prst="rect">
            <a:avLst/>
          </a:prstGeom>
          <a:noFill/>
          <a:ln w="9525">
            <a:noFill/>
            <a:miter lim="800000"/>
            <a:headEnd/>
            <a:tailEnd/>
          </a:ln>
        </p:spPr>
      </p:pic>
      <p:pic>
        <p:nvPicPr>
          <p:cNvPr id="15364" name="Picture 4" descr="http://www.libex.ru/dimg/b559.jpg"/>
          <p:cNvPicPr>
            <a:picLocks noChangeAspect="1" noChangeArrowheads="1"/>
          </p:cNvPicPr>
          <p:nvPr/>
        </p:nvPicPr>
        <p:blipFill>
          <a:blip r:embed="rId3"/>
          <a:srcRect/>
          <a:stretch>
            <a:fillRect/>
          </a:stretch>
        </p:blipFill>
        <p:spPr bwMode="auto">
          <a:xfrm>
            <a:off x="6011863" y="3573463"/>
            <a:ext cx="2106612" cy="2741612"/>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Заголовок 1"/>
          <p:cNvSpPr>
            <a:spLocks noGrp="1"/>
          </p:cNvSpPr>
          <p:nvPr>
            <p:ph type="title"/>
          </p:nvPr>
        </p:nvSpPr>
        <p:spPr/>
        <p:txBody>
          <a:bodyPr/>
          <a:lstStyle/>
          <a:p>
            <a:r>
              <a:rPr lang="ru-RU" smtClean="0">
                <a:solidFill>
                  <a:srgbClr val="7B9899"/>
                </a:solidFill>
              </a:rPr>
              <a:t>История создания открыток </a:t>
            </a:r>
          </a:p>
        </p:txBody>
      </p:sp>
      <p:sp>
        <p:nvSpPr>
          <p:cNvPr id="3" name="Содержимое 2"/>
          <p:cNvSpPr>
            <a:spLocks noGrp="1"/>
          </p:cNvSpPr>
          <p:nvPr>
            <p:ph sz="quarter" idx="1"/>
          </p:nvPr>
        </p:nvSpPr>
        <p:spPr>
          <a:xfrm>
            <a:off x="301625" y="1527175"/>
            <a:ext cx="8504238" cy="4572000"/>
          </a:xfrm>
        </p:spPr>
        <p:txBody>
          <a:bodyPr>
            <a:normAutofit fontScale="85000" lnSpcReduction="10000"/>
          </a:bodyPr>
          <a:lstStyle/>
          <a:p>
            <a:pPr marL="274320" indent="-274320" fontAlgn="auto">
              <a:spcAft>
                <a:spcPts val="0"/>
              </a:spcAft>
              <a:buFont typeface="Wingdings 2"/>
              <a:buNone/>
              <a:defRPr/>
            </a:pPr>
            <a:r>
              <a:rPr lang="ru-RU" dirty="0" smtClean="0"/>
              <a:t>    Первая почтовая карточка выпущена в Австро-Венгрии. 1 октября 1869 года в почтовом обращении этой страны появилась «корреспондентская карточка» с отпечатанной маркой достоинством в два крейцера. Во время франко-прусской войны 1870—1871 годов в воюющих армиях Франции и Германии также родилась идея снабдить карточку иллюстрациями. Некоторые из солдат стали сопровождать посылаемые родным почтовые карточки рисунками. Эта идея была оперативно воспринята коммерсантами. По французской версии первая иллюстрированная почтовая карточка (открытка) была выпущена книготорговцем Леоном </a:t>
            </a:r>
            <a:r>
              <a:rPr lang="ru-RU" dirty="0" err="1" smtClean="0"/>
              <a:t>Бенардо</a:t>
            </a:r>
            <a:r>
              <a:rPr lang="ru-RU" dirty="0" smtClean="0"/>
              <a:t> из Бретани , по немецкой — книготорговцем А. Шварцем из Ольденбурга .</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Заголовок 1"/>
          <p:cNvSpPr>
            <a:spLocks noGrp="1"/>
          </p:cNvSpPr>
          <p:nvPr>
            <p:ph type="title"/>
          </p:nvPr>
        </p:nvSpPr>
        <p:spPr/>
        <p:txBody>
          <a:bodyPr/>
          <a:lstStyle/>
          <a:p>
            <a:r>
              <a:rPr lang="ru-RU" smtClean="0">
                <a:solidFill>
                  <a:srgbClr val="7B9899"/>
                </a:solidFill>
              </a:rPr>
              <a:t>Открытки в России</a:t>
            </a:r>
          </a:p>
        </p:txBody>
      </p:sp>
      <p:sp>
        <p:nvSpPr>
          <p:cNvPr id="3" name="Содержимое 2"/>
          <p:cNvSpPr>
            <a:spLocks noGrp="1"/>
          </p:cNvSpPr>
          <p:nvPr>
            <p:ph sz="quarter" idx="1"/>
          </p:nvPr>
        </p:nvSpPr>
        <p:spPr>
          <a:xfrm>
            <a:off x="301625" y="1527175"/>
            <a:ext cx="8504238" cy="4572000"/>
          </a:xfrm>
        </p:spPr>
        <p:txBody>
          <a:bodyPr>
            <a:normAutofit fontScale="77500" lnSpcReduction="20000"/>
          </a:bodyPr>
          <a:lstStyle/>
          <a:p>
            <a:pPr marL="274320" indent="-274320" fontAlgn="auto">
              <a:spcAft>
                <a:spcPts val="0"/>
              </a:spcAft>
              <a:buFont typeface="Wingdings 2"/>
              <a:buNone/>
              <a:defRPr/>
            </a:pPr>
            <a:r>
              <a:rPr lang="ru-RU" dirty="0" smtClean="0"/>
              <a:t>    В России открытка увидела свет в 1872 году, Впервые советские открытки датируются ноябрём 1917 года. В 1878 году на Всемирном почтовом конгрессе  в Париже принят международный стандарт открытки: 9 × 14 см, который был изменён в 1925 году на другой — 10,5 × 14,8 см. Первоначально её оборотная сторона предназначалась для адреса (специального места для письма не предусматривалось), с 1904 года её левая половина отведена для короткого письма: циркуляром и.д. начальника Главного управления почт и телеграфов № 21 от 16 февраля 1904 года был установлен новый порядок. Адресную сторону открытого письма предписывалось разделить вертикальной линией на две части. Левая предназначалась для письменного сообщения, правая — для адреса, марки и почтовых отметок. В России с 1 мая 1909 года во всех почтовых книгах, документах, бланках наименование «Открытое письмо» было заменено надписью «Почтовая карточка». </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Заголовок 1"/>
          <p:cNvSpPr>
            <a:spLocks noGrp="1"/>
          </p:cNvSpPr>
          <p:nvPr>
            <p:ph type="title"/>
          </p:nvPr>
        </p:nvSpPr>
        <p:spPr/>
        <p:txBody>
          <a:bodyPr/>
          <a:lstStyle/>
          <a:p>
            <a:r>
              <a:rPr lang="ru-RU" smtClean="0">
                <a:solidFill>
                  <a:srgbClr val="7B9899"/>
                </a:solidFill>
              </a:rPr>
              <a:t>Открытки со всего мира</a:t>
            </a:r>
          </a:p>
        </p:txBody>
      </p:sp>
      <p:pic>
        <p:nvPicPr>
          <p:cNvPr id="18434" name="Содержимое 6" descr="800px-Openlettertzaristrussia.jpg"/>
          <p:cNvPicPr>
            <a:picLocks noGrp="1" noChangeAspect="1"/>
          </p:cNvPicPr>
          <p:nvPr>
            <p:ph sz="quarter" idx="1"/>
          </p:nvPr>
        </p:nvPicPr>
        <p:blipFill>
          <a:blip r:embed="rId2"/>
          <a:srcRect/>
          <a:stretch>
            <a:fillRect/>
          </a:stretch>
        </p:blipFill>
        <p:spPr>
          <a:xfrm>
            <a:off x="395288" y="1484313"/>
            <a:ext cx="3779837" cy="2462212"/>
          </a:xfrm>
        </p:spPr>
      </p:pic>
      <p:pic>
        <p:nvPicPr>
          <p:cNvPr id="18435" name="Рисунок 7" descr="1900sc_Postcard-Alligator_01.jpg"/>
          <p:cNvPicPr>
            <a:picLocks noChangeAspect="1"/>
          </p:cNvPicPr>
          <p:nvPr/>
        </p:nvPicPr>
        <p:blipFill>
          <a:blip r:embed="rId3"/>
          <a:srcRect/>
          <a:stretch>
            <a:fillRect/>
          </a:stretch>
        </p:blipFill>
        <p:spPr bwMode="auto">
          <a:xfrm>
            <a:off x="4356100" y="1557338"/>
            <a:ext cx="4787900" cy="3105150"/>
          </a:xfrm>
          <a:prstGeom prst="rect">
            <a:avLst/>
          </a:prstGeom>
          <a:noFill/>
          <a:ln w="9525">
            <a:noFill/>
            <a:miter lim="800000"/>
            <a:headEnd/>
            <a:tailEnd/>
          </a:ln>
        </p:spPr>
      </p:pic>
      <p:pic>
        <p:nvPicPr>
          <p:cNvPr id="18436" name="Рисунок 9" descr="ХАДИ-7_открытка.jpg"/>
          <p:cNvPicPr>
            <a:picLocks noChangeAspect="1"/>
          </p:cNvPicPr>
          <p:nvPr/>
        </p:nvPicPr>
        <p:blipFill>
          <a:blip r:embed="rId4"/>
          <a:srcRect/>
          <a:stretch>
            <a:fillRect/>
          </a:stretch>
        </p:blipFill>
        <p:spPr bwMode="auto">
          <a:xfrm>
            <a:off x="395288" y="3500438"/>
            <a:ext cx="4316412" cy="2935287"/>
          </a:xfrm>
          <a:prstGeom prst="rect">
            <a:avLst/>
          </a:prstGeom>
          <a:noFill/>
          <a:ln w="9525">
            <a:noFill/>
            <a:miter lim="800000"/>
            <a:headEnd/>
            <a:tailEnd/>
          </a:ln>
        </p:spPr>
      </p:pic>
      <p:pic>
        <p:nvPicPr>
          <p:cNvPr id="18437" name="Рисунок 10" descr="Sergey_Solomko_017.jpg"/>
          <p:cNvPicPr>
            <a:picLocks noChangeAspect="1"/>
          </p:cNvPicPr>
          <p:nvPr/>
        </p:nvPicPr>
        <p:blipFill>
          <a:blip r:embed="rId5"/>
          <a:srcRect/>
          <a:stretch>
            <a:fillRect/>
          </a:stretch>
        </p:blipFill>
        <p:spPr bwMode="auto">
          <a:xfrm>
            <a:off x="4716463" y="3624263"/>
            <a:ext cx="4211637" cy="272415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Заголовок 1"/>
          <p:cNvSpPr>
            <a:spLocks noGrp="1"/>
          </p:cNvSpPr>
          <p:nvPr>
            <p:ph type="title"/>
          </p:nvPr>
        </p:nvSpPr>
        <p:spPr>
          <a:xfrm>
            <a:off x="381000" y="914400"/>
            <a:ext cx="2362200" cy="354013"/>
          </a:xfrm>
        </p:spPr>
        <p:txBody>
          <a:bodyPr/>
          <a:lstStyle/>
          <a:p>
            <a:r>
              <a:rPr lang="ru-RU" smtClean="0"/>
              <a:t>ПОСТ - КАРТА</a:t>
            </a:r>
          </a:p>
        </p:txBody>
      </p:sp>
      <p:sp>
        <p:nvSpPr>
          <p:cNvPr id="19458" name="Текст 2"/>
          <p:cNvSpPr>
            <a:spLocks noGrp="1"/>
          </p:cNvSpPr>
          <p:nvPr>
            <p:ph type="body" idx="2"/>
          </p:nvPr>
        </p:nvSpPr>
        <p:spPr>
          <a:xfrm>
            <a:off x="381000" y="1412875"/>
            <a:ext cx="2362200" cy="4713288"/>
          </a:xfrm>
        </p:spPr>
        <p:txBody>
          <a:bodyPr/>
          <a:lstStyle/>
          <a:p>
            <a:r>
              <a:rPr lang="ru-RU" sz="1800" smtClean="0"/>
              <a:t>Пост – карта (от нем. </a:t>
            </a:r>
            <a:r>
              <a:rPr lang="en-US" sz="1800" smtClean="0"/>
              <a:t>Post karde),</a:t>
            </a:r>
            <a:r>
              <a:rPr lang="ru-RU" sz="1800" smtClean="0"/>
              <a:t> - вид почтового отправления с письменным сообщением,не  запечатанное в конверт ,а выполненное на специальном стандартном бланке из плотной бумаги или картона.</a:t>
            </a:r>
          </a:p>
        </p:txBody>
      </p:sp>
      <p:pic>
        <p:nvPicPr>
          <p:cNvPr id="19459" name="Содержимое 4" descr="postcard3.jpg"/>
          <p:cNvPicPr>
            <a:picLocks noGrp="1" noChangeAspect="1"/>
          </p:cNvPicPr>
          <p:nvPr>
            <p:ph sz="quarter" idx="1"/>
          </p:nvPr>
        </p:nvPicPr>
        <p:blipFill>
          <a:blip r:embed="rId2"/>
          <a:srcRect/>
          <a:stretch>
            <a:fillRect/>
          </a:stretch>
        </p:blipFill>
        <p:spPr>
          <a:xfrm>
            <a:off x="3505200" y="1878013"/>
            <a:ext cx="4876800" cy="3025775"/>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Заголовок 1"/>
          <p:cNvSpPr>
            <a:spLocks noGrp="1"/>
          </p:cNvSpPr>
          <p:nvPr>
            <p:ph type="title"/>
          </p:nvPr>
        </p:nvSpPr>
        <p:spPr>
          <a:xfrm>
            <a:off x="301625" y="228600"/>
            <a:ext cx="8534400" cy="758825"/>
          </a:xfrm>
        </p:spPr>
        <p:txBody>
          <a:bodyPr/>
          <a:lstStyle/>
          <a:p>
            <a:r>
              <a:rPr lang="ru-RU" smtClean="0"/>
              <a:t>Виды открыток :</a:t>
            </a:r>
          </a:p>
        </p:txBody>
      </p:sp>
      <p:sp>
        <p:nvSpPr>
          <p:cNvPr id="20482" name="Содержимое 2"/>
          <p:cNvSpPr>
            <a:spLocks noGrp="1"/>
          </p:cNvSpPr>
          <p:nvPr>
            <p:ph sz="half" idx="1"/>
          </p:nvPr>
        </p:nvSpPr>
        <p:spPr>
          <a:xfrm>
            <a:off x="301625" y="1371600"/>
            <a:ext cx="4038600" cy="4681538"/>
          </a:xfrm>
        </p:spPr>
        <p:txBody>
          <a:bodyPr/>
          <a:lstStyle/>
          <a:p>
            <a:r>
              <a:rPr lang="ru-RU" smtClean="0"/>
              <a:t>Иллюстрированные </a:t>
            </a:r>
          </a:p>
        </p:txBody>
      </p:sp>
      <p:sp>
        <p:nvSpPr>
          <p:cNvPr id="20483" name="Содержимое 3"/>
          <p:cNvSpPr>
            <a:spLocks noGrp="1"/>
          </p:cNvSpPr>
          <p:nvPr>
            <p:ph sz="half" idx="2"/>
          </p:nvPr>
        </p:nvSpPr>
        <p:spPr>
          <a:xfrm>
            <a:off x="4800600" y="1371600"/>
            <a:ext cx="4038600" cy="4681538"/>
          </a:xfrm>
        </p:spPr>
        <p:txBody>
          <a:bodyPr/>
          <a:lstStyle/>
          <a:p>
            <a:r>
              <a:rPr lang="ru-RU" smtClean="0"/>
              <a:t>Документальные </a:t>
            </a:r>
          </a:p>
        </p:txBody>
      </p:sp>
      <p:pic>
        <p:nvPicPr>
          <p:cNvPr id="20484" name="Рисунок 5" descr="original_set-of-six-illustrated-christmas-cards.jpg"/>
          <p:cNvPicPr>
            <a:picLocks noChangeAspect="1"/>
          </p:cNvPicPr>
          <p:nvPr/>
        </p:nvPicPr>
        <p:blipFill>
          <a:blip r:embed="rId2"/>
          <a:srcRect/>
          <a:stretch>
            <a:fillRect/>
          </a:stretch>
        </p:blipFill>
        <p:spPr bwMode="auto">
          <a:xfrm>
            <a:off x="323850" y="1916113"/>
            <a:ext cx="4005263" cy="4005262"/>
          </a:xfrm>
          <a:prstGeom prst="rect">
            <a:avLst/>
          </a:prstGeom>
          <a:noFill/>
          <a:ln w="9525">
            <a:noFill/>
            <a:miter lim="800000"/>
            <a:headEnd/>
            <a:tailEnd/>
          </a:ln>
        </p:spPr>
      </p:pic>
      <p:pic>
        <p:nvPicPr>
          <p:cNvPr id="20485" name="Рисунок 6" descr="ukrainskie-otkrytki-nachala-proshlogo-veka-foto-chast-2_2.jpg"/>
          <p:cNvPicPr>
            <a:picLocks noChangeAspect="1"/>
          </p:cNvPicPr>
          <p:nvPr/>
        </p:nvPicPr>
        <p:blipFill>
          <a:blip r:embed="rId3"/>
          <a:srcRect/>
          <a:stretch>
            <a:fillRect/>
          </a:stretch>
        </p:blipFill>
        <p:spPr bwMode="auto">
          <a:xfrm>
            <a:off x="4778375" y="2060575"/>
            <a:ext cx="3963988" cy="3697288"/>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Заголовок 1"/>
          <p:cNvSpPr>
            <a:spLocks noGrp="1"/>
          </p:cNvSpPr>
          <p:nvPr>
            <p:ph type="title"/>
          </p:nvPr>
        </p:nvSpPr>
        <p:spPr/>
        <p:txBody>
          <a:bodyPr/>
          <a:lstStyle/>
          <a:p>
            <a:r>
              <a:rPr lang="ru-RU" smtClean="0">
                <a:solidFill>
                  <a:srgbClr val="7B9899"/>
                </a:solidFill>
              </a:rPr>
              <a:t>Филакортия филокартия.</a:t>
            </a:r>
          </a:p>
        </p:txBody>
      </p:sp>
      <p:sp>
        <p:nvSpPr>
          <p:cNvPr id="21506" name="Содержимое 2"/>
          <p:cNvSpPr>
            <a:spLocks noGrp="1"/>
          </p:cNvSpPr>
          <p:nvPr>
            <p:ph sz="quarter" idx="1"/>
          </p:nvPr>
        </p:nvSpPr>
        <p:spPr>
          <a:xfrm>
            <a:off x="301625" y="1527175"/>
            <a:ext cx="8504238" cy="4572000"/>
          </a:xfrm>
        </p:spPr>
        <p:txBody>
          <a:bodyPr/>
          <a:lstStyle/>
          <a:p>
            <a:endParaRPr lang="ru-RU" smtClean="0"/>
          </a:p>
          <a:p>
            <a:r>
              <a:rPr lang="ru-RU" smtClean="0"/>
              <a:t>Филакортия Филокарти́я (от греч. Глагола «филио» — люблю и а вторая от латинского слова «харта» — карта) — область коллекционирования, изучения и систематизации открыток.</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1948</TotalTime>
  <Words>522</Words>
  <Application>Microsoft Office PowerPoint</Application>
  <PresentationFormat>Экран (4:3)</PresentationFormat>
  <Paragraphs>57</Paragraphs>
  <Slides>22</Slides>
  <Notes>0</Notes>
  <HiddenSlides>0</HiddenSlides>
  <MMClips>0</MMClips>
  <ScaleCrop>false</ScaleCrop>
  <HeadingPairs>
    <vt:vector size="8" baseType="variant">
      <vt:variant>
        <vt:lpstr>Использованные шрифты</vt:lpstr>
      </vt:variant>
      <vt:variant>
        <vt:i4>5</vt:i4>
      </vt:variant>
      <vt:variant>
        <vt:lpstr>Шаблон оформления</vt:lpstr>
      </vt:variant>
      <vt:variant>
        <vt:i4>12</vt:i4>
      </vt:variant>
      <vt:variant>
        <vt:lpstr>Внедренные серверы OLE</vt:lpstr>
      </vt:variant>
      <vt:variant>
        <vt:i4>1</vt:i4>
      </vt:variant>
      <vt:variant>
        <vt:lpstr>Заголовки слайдов</vt:lpstr>
      </vt:variant>
      <vt:variant>
        <vt:i4>22</vt:i4>
      </vt:variant>
    </vt:vector>
  </HeadingPairs>
  <TitlesOfParts>
    <vt:vector size="40" baseType="lpstr">
      <vt:lpstr>Georgia</vt:lpstr>
      <vt:lpstr>Arial</vt:lpstr>
      <vt:lpstr>Wingdings 2</vt:lpstr>
      <vt:lpstr>Wingdings</vt:lpstr>
      <vt:lpstr>Calibri</vt:lpstr>
      <vt:lpstr>Официальная</vt:lpstr>
      <vt:lpstr>Официальная</vt:lpstr>
      <vt:lpstr>Официальная</vt:lpstr>
      <vt:lpstr>Официальная</vt:lpstr>
      <vt:lpstr>Официальная</vt:lpstr>
      <vt:lpstr>Официальная</vt:lpstr>
      <vt:lpstr>Официальная</vt:lpstr>
      <vt:lpstr>Официальная</vt:lpstr>
      <vt:lpstr>Официальная</vt:lpstr>
      <vt:lpstr>Официальная</vt:lpstr>
      <vt:lpstr>Официальная</vt:lpstr>
      <vt:lpstr>Официальная</vt:lpstr>
      <vt:lpstr>Диаграмма Microsoft Excel</vt:lpstr>
      <vt:lpstr>Исследовательская работа на тему : «Почтовые открытки»</vt:lpstr>
      <vt:lpstr>Цель и задачи:</vt:lpstr>
      <vt:lpstr>Что такое открытка?</vt:lpstr>
      <vt:lpstr>История создания открыток </vt:lpstr>
      <vt:lpstr>Открытки в России</vt:lpstr>
      <vt:lpstr>Открытки со всего мира</vt:lpstr>
      <vt:lpstr>ПОСТ - КАРТА</vt:lpstr>
      <vt:lpstr>Виды открыток :</vt:lpstr>
      <vt:lpstr>Филакортия филокартия.</vt:lpstr>
      <vt:lpstr>Праздничные почтовые открытки</vt:lpstr>
      <vt:lpstr>Открытки на «Рождество»</vt:lpstr>
      <vt:lpstr>Открытки «С днем рождения»</vt:lpstr>
      <vt:lpstr>Открытки « 8 марта»</vt:lpstr>
      <vt:lpstr>Открытки « День Защитника Отечества»</vt:lpstr>
      <vt:lpstr>Открытки « 9 мая»</vt:lpstr>
      <vt:lpstr>Открытки «1 мая»</vt:lpstr>
      <vt:lpstr>Роль открыток в жизни людей</vt:lpstr>
      <vt:lpstr>Анкетирование</vt:lpstr>
      <vt:lpstr>Дарите ли вы открытки своим друзьям и родственникам?</vt:lpstr>
      <vt:lpstr>Храните ли вы подаренные открытки?</vt:lpstr>
      <vt:lpstr>Покупаете ли вы открытки или делаете их сами?</vt:lpstr>
      <vt:lpstr>Литература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Ирина</dc:creator>
  <cp:lastModifiedBy>22 kabinet</cp:lastModifiedBy>
  <cp:revision>96</cp:revision>
  <dcterms:created xsi:type="dcterms:W3CDTF">2016-02-22T17:41:10Z</dcterms:created>
  <dcterms:modified xsi:type="dcterms:W3CDTF">2016-02-29T11:25:55Z</dcterms:modified>
</cp:coreProperties>
</file>