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70" r:id="rId6"/>
    <p:sldId id="262" r:id="rId7"/>
    <p:sldId id="268" r:id="rId8"/>
    <p:sldId id="263" r:id="rId9"/>
    <p:sldId id="264" r:id="rId10"/>
    <p:sldId id="265" r:id="rId11"/>
    <p:sldId id="266" r:id="rId12"/>
    <p:sldId id="272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86" autoAdjust="0"/>
  </p:normalViewPr>
  <p:slideViewPr>
    <p:cSldViewPr>
      <p:cViewPr varScale="1">
        <p:scale>
          <a:sx n="105" d="100"/>
          <a:sy n="105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tudopedia.su/10_122312_angliya-v--veke.html-" TargetMode="External"/><Relationship Id="rId2" Type="http://schemas.openxmlformats.org/officeDocument/2006/relationships/hyperlink" Target="https://sites.google.com/site/vebkvestposledamgermancev/internet-resurs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ibmonster.ru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98230"/>
            <a:ext cx="7272808" cy="273100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Презентация  к разделу курса :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Новая история 8 класс раздел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Индустриальное общество»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Веб-</a:t>
            </a:r>
            <a:r>
              <a:rPr lang="ru-RU" sz="240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квест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817" y="2060848"/>
            <a:ext cx="2038672" cy="30907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10800000" flipV="1">
            <a:off x="4572000" y="4606533"/>
            <a:ext cx="4464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Автор :</a:t>
            </a:r>
          </a:p>
          <a:p>
            <a:pPr lvl="0"/>
            <a:r>
              <a:rPr lang="ru-RU" sz="1400" i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Архипова Татьяна Николаевна</a:t>
            </a:r>
            <a:endParaRPr lang="ru-RU" sz="1400" i="1" dirty="0" smtClean="0">
              <a:solidFill>
                <a:prstClr val="black"/>
              </a:solidFill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у</a:t>
            </a:r>
            <a:r>
              <a:rPr lang="ru-RU" sz="1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читель 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истории </a:t>
            </a:r>
            <a:r>
              <a:rPr lang="ru-RU" sz="1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первой  квалификационной  категории,</a:t>
            </a:r>
          </a:p>
          <a:p>
            <a:pPr lvl="0"/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МБОУ СОШ №2 </a:t>
            </a:r>
            <a:r>
              <a:rPr lang="ru-RU" sz="1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г.Югорск</a:t>
            </a:r>
            <a:r>
              <a:rPr lang="ru-RU" sz="1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 ХМАО_- Югра</a:t>
            </a:r>
            <a:endParaRPr lang="ru-RU" sz="1400" dirty="0">
              <a:solidFill>
                <a:prstClr val="black"/>
              </a:solidFill>
            </a:endParaRPr>
          </a:p>
          <a:p>
            <a:pPr algn="ctr"/>
            <a:endParaRPr lang="ru-RU" i="1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7051" y="6237312"/>
            <a:ext cx="1459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i="1" dirty="0" err="1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г.Югорск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2017</a:t>
            </a:r>
            <a:endParaRPr lang="ru-RU" sz="1600" i="1" dirty="0">
              <a:solidFill>
                <a:prstClr val="black"/>
              </a:solidFill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Основные социальные группы: </a:t>
            </a:r>
            <a: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Рабочий класс</a:t>
            </a: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s://upload.wikimedia.org/wikipedia/commons/thumb/d/dd/William_Bell_Scott_-_Iron_and_Coal.jpg/800px-William_Bell_Scott_-_Iron_and_Coal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5"/>
          <a:stretch/>
        </p:blipFill>
        <p:spPr bwMode="auto">
          <a:xfrm>
            <a:off x="251520" y="1484784"/>
            <a:ext cx="352839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3928" y="1484784"/>
            <a:ext cx="4752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Неквалифицированные рабочие: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Выполняли простую и тяжёлую работу. Зарабатывали вдвое меньше, чем высококвалифицированные рабочие. Жили в очень трудных условиях. Любые траты заставляли экономить на еде.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6707088" cy="8712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Рабочий класс</a:t>
            </a: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Рисунок1"/>
          <p:cNvPicPr>
            <a:picLocks noGrp="1"/>
          </p:cNvPicPr>
          <p:nvPr>
            <p:ph idx="1"/>
          </p:nvPr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455073" y="1822347"/>
            <a:ext cx="3528392" cy="2861443"/>
          </a:xfrm>
          <a:prstGeom prst="rect">
            <a:avLst/>
          </a:prstGeom>
          <a:noFill/>
          <a:ln w="7620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55976" y="620689"/>
            <a:ext cx="45365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                                                             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</a:t>
            </a:r>
            <a:endParaRPr lang="en-US" b="1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Умели работать на сложных станках.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Их труд высоко ценился.</a:t>
            </a: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Положение таких рабочих на предприятии было прочным.</a:t>
            </a: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Зарплата позволяла давать приличное образование детям. К началу XX века в Англии такие рабочие составляли 1/3 от общего числа. </a:t>
            </a:r>
            <a:endParaRPr lang="ru-RU" sz="2400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467544" y="4717231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Высококвалифицированные рабочие:</a:t>
            </a:r>
            <a:endParaRPr lang="ru-RU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47248" cy="106388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  <a:hlinkClick r:id="rId2"/>
              </a:rPr>
              <a:t>Интернет-ресурсы</a:t>
            </a:r>
            <a: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https://ru.wikipedia.org-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рабочий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класс,средний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класс,аристократия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http://studopedia.su/10_122312_angliya-v--veke.html-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Англия в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XIXвеке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3.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http://libmonster.ru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–  Правда и вымысел о положении английских рабочих в XIX веке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4. http://flatik.ru/angliya-v-konce-xviii-pervoj-polovine-xix-veka- Англия в конце XVIII первой половине XIX века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5.  http://wikiwhat.ru- Общество в конце 19 — начале 20 века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http://coalition.rolka.su-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Одежда  XIX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века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Критерии оценивания </a:t>
            </a:r>
            <a:br>
              <a:rPr lang="ru-RU" sz="32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          </a:t>
            </a:r>
            <a:r>
              <a:rPr lang="ru-RU" sz="3200" b="1" dirty="0" err="1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веб-квеста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9741"/>
          </a:xfrm>
        </p:spPr>
        <p:txBody>
          <a:bodyPr/>
          <a:lstStyle/>
          <a:p>
            <a:r>
              <a:rPr lang="ru-RU" dirty="0" smtClean="0"/>
              <a:t>Оформление презентацией темы.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935802"/>
              </p:ext>
            </p:extLst>
          </p:nvPr>
        </p:nvGraphicFramePr>
        <p:xfrm>
          <a:off x="395536" y="2348880"/>
          <a:ext cx="8352928" cy="402160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75972"/>
                <a:gridCol w="3392646"/>
                <a:gridCol w="2784310"/>
              </a:tblGrid>
              <a:tr h="792087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Обоснование критериев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Баллы и оценка</a:t>
                      </a:r>
                      <a:endParaRPr lang="ru-RU" dirty="0"/>
                    </a:p>
                  </a:txBody>
                  <a:tcPr/>
                </a:tc>
              </a:tr>
              <a:tr h="8520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 задания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демонстрирует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точное понимание задания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10-9 баллов оценка 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95322"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работе присутствуют как материалы имеющие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отношение к теме.</a:t>
                      </a:r>
                    </a:p>
                    <a:p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 и материалы не имеющие отношение к тем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8-7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баллов оценка 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72076"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раскрыта частично.</a:t>
                      </a:r>
                    </a:p>
                    <a:p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соблюдается единый стиль оформления презентации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6-5 баллов оценка 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43528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      </a:t>
            </a:r>
            <a: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3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Введение</a:t>
            </a:r>
            <a:r>
              <a:rPr lang="ru-RU" sz="36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0231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Уважаемые восьмикласники , предлагаю вам окунуться в увлекательный мир нового времени, во времена первой промышленной революции- это время перехода от мануфактурного производства к фабричному.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12302" b="6122"/>
          <a:stretch/>
        </p:blipFill>
        <p:spPr>
          <a:xfrm flipH="1">
            <a:off x="467544" y="4725144"/>
            <a:ext cx="6067497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53536"/>
            <a:ext cx="649106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Век пара и железа </a:t>
            </a:r>
            <a:r>
              <a:rPr lang="en-US" sz="3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XIX</a:t>
            </a:r>
            <a:r>
              <a:rPr lang="ru-RU" sz="3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в.</a:t>
            </a:r>
            <a:endParaRPr lang="ru-RU" sz="3600" b="1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1484784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На протяжении всего </a:t>
            </a:r>
            <a:r>
              <a:rPr lang="en-US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XIX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века</a:t>
            </a:r>
            <a:endParaRPr lang="en-US" sz="2400" b="1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индустриальная революция меняла социальную структуру западноевропейского общества. Увеличивалась численность буржуазии и наемных рабочих;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 началу </a:t>
            </a:r>
            <a:r>
              <a:rPr lang="en-US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XX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века они стали основными социальными группами индустриального общества.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Что же касается –дворян –землевладельцев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и крестьян ,то их численность уменьшалась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944216" cy="1398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Центральное задание</a:t>
            </a:r>
            <a:endParaRPr lang="ru-RU" sz="3600" b="1" dirty="0"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3285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Во время изучения первого главы  учебного курса:»Всеобщая история 1800-1900»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  вам предстоит познакомиться с индустриальными революциями и индустриальным обществом .     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 рамках образовательного </a:t>
            </a:r>
            <a:r>
              <a:rPr lang="ru-RU" sz="2400" b="1" dirty="0" err="1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квеста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вы рассмотрите  изменения в социальной структуре западноевропейского общества  , изучая  материал посредством выполнения определенных ролей, которые будут вам предложены.</a:t>
            </a:r>
          </a:p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58"/>
          <a:stretch/>
        </p:blipFill>
        <p:spPr>
          <a:xfrm>
            <a:off x="6156176" y="5445223"/>
            <a:ext cx="2569141" cy="1080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Ваша </a:t>
            </a:r>
            <a:r>
              <a:rPr lang="ru-RU" sz="3600" b="1" u="sng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главная цель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:</a:t>
            </a:r>
            <a:endParaRPr lang="ru-RU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Найти в Интернете информацию , приготовить сообщение и продемонстрировать материал на заседании (парламента)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(повторительно-обобщающем уроке по пройденному разделу)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о положении каждой социальной группы . 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400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88640"/>
            <a:ext cx="128208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План работы</a:t>
            </a:r>
            <a:endParaRPr lang="ru-RU" sz="3600" b="1" dirty="0"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1. Определитесь, к какой группе примкнете</a:t>
            </a: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:</a:t>
            </a:r>
          </a:p>
          <a:p>
            <a:pPr algn="ctr"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а) Аристократия;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б) средний класс;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в) рабочий класс;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2. Распределите роли в своей группе, исходя из личных качеств участников и желаний учащихся;</a:t>
            </a: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3. Найдите материал по своей роли.</a:t>
            </a:r>
          </a:p>
          <a:p>
            <a:pPr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4.На основе материала  подготовьте сообщение для выступления на заседании парламента.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УДАЧНОГО ВАМ ПУТЕШЕСТВИЯ!!! 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88640"/>
            <a:ext cx="1282080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Задание внутри группы.</a:t>
            </a:r>
            <a:endParaRPr lang="ru-RU" sz="3600" b="1" dirty="0"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6779096" cy="49511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План: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1.Основные занятия социальной группы.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2.Жилища.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3.Продукты питания.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4.Одежда.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5.Свободное время.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924944"/>
            <a:ext cx="2592288" cy="3528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92" b="59340"/>
          <a:stretch/>
        </p:blipFill>
        <p:spPr>
          <a:xfrm>
            <a:off x="611560" y="4653136"/>
            <a:ext cx="2384638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Основные  социальные группы</a:t>
            </a:r>
            <a:r>
              <a:rPr lang="ru-RU" dirty="0" smtClean="0"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:         </a:t>
            </a:r>
            <a:r>
              <a:rPr lang="ru-RU" sz="40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Аристократия </a:t>
            </a:r>
            <a:endParaRPr lang="ru-RU" sz="4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46236"/>
            <a:ext cx="3610744" cy="49511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type="body" idx="4294967295"/>
          </p:nvPr>
        </p:nvSpPr>
        <p:spPr>
          <a:xfrm>
            <a:off x="4211638" y="1628775"/>
            <a:ext cx="4932362" cy="50403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Аристократы ещё владели землями, поэтому были больше связаны с деревней.</a:t>
            </a:r>
          </a:p>
          <a:p>
            <a:pPr>
              <a:buNone/>
            </a:pPr>
            <a:r>
              <a:rPr lang="ru-RU" sz="2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Аристократические семьи были связаны</a:t>
            </a:r>
            <a:r>
              <a:rPr lang="en-US" sz="2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родственными узами.</a:t>
            </a:r>
          </a:p>
          <a:p>
            <a:pPr>
              <a:buNone/>
            </a:pPr>
            <a:r>
              <a:rPr lang="ru-RU" sz="2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  Представители высшего сословия занимали высокие посты в правительстве</a:t>
            </a:r>
            <a:r>
              <a:rPr lang="ru-RU" sz="2600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r>
              <a:rPr lang="ru-RU" sz="2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3248847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Основные социальные группы:  </a:t>
            </a:r>
            <a:r>
              <a:rPr lang="ru-RU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</a:t>
            </a:r>
            <a:r>
              <a:rPr lang="ru-RU" sz="36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Средний класс</a:t>
            </a: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323528" y="1772816"/>
            <a:ext cx="3672408" cy="452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1700808"/>
            <a:ext cx="4392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Одним из главных признаков принадлежности 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к среднему классу был устойчивый доход.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Средний класс объединял мелкую буржуазию, служащих, 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ea typeface="Verdana" pitchFamily="34" charset="0"/>
                <a:cs typeface="Times New Roman" panose="02020603050405020304" pitchFamily="18" charset="0"/>
              </a:rPr>
              <a:t>лиц свободных профессий. </a:t>
            </a:r>
            <a:endParaRPr lang="ru-RU" sz="2400" dirty="0" smtClean="0">
              <a:latin typeface="Times New Roman" panose="02020603050405020304" pitchFamily="18" charset="0"/>
              <a:ea typeface="Verdana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352839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395</Words>
  <Application>Microsoft Office PowerPoint</Application>
  <PresentationFormat>Экран (4:3)</PresentationFormat>
  <Paragraphs>85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Презентация  к разделу курса : Новая история 8 класс раздел  «Индустриальное общество» Веб-квест </vt:lpstr>
      <vt:lpstr>         Введение </vt:lpstr>
      <vt:lpstr>Век пара и железа XIXв.</vt:lpstr>
      <vt:lpstr>Центральное задание</vt:lpstr>
      <vt:lpstr>Ваша главная цель:</vt:lpstr>
      <vt:lpstr>План работы</vt:lpstr>
      <vt:lpstr>Задание внутри группы.</vt:lpstr>
      <vt:lpstr>Основные  социальные группы:         Аристократия </vt:lpstr>
      <vt:lpstr>Основные социальные группы:        Средний класс</vt:lpstr>
      <vt:lpstr>Основные социальные группы: Рабочий класс</vt:lpstr>
      <vt:lpstr>Рабочий класс</vt:lpstr>
      <vt:lpstr>Интернет-ресурсы </vt:lpstr>
      <vt:lpstr>Критерии оценивания             веб-квеста: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Веб-квест  «Индустриальное общество» Новая история  8 класс</dc:title>
  <dc:creator>Admin</dc:creator>
  <cp:lastModifiedBy>Admin</cp:lastModifiedBy>
  <cp:revision>28</cp:revision>
  <dcterms:created xsi:type="dcterms:W3CDTF">2017-08-02T07:36:03Z</dcterms:created>
  <dcterms:modified xsi:type="dcterms:W3CDTF">2018-03-04T14:15:37Z</dcterms:modified>
</cp:coreProperties>
</file>