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000099"/>
    <a:srgbClr val="33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2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26A92-0AB6-40F8-940F-2B8BA36775A1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54385C-029B-4509-BB7F-F5545A3B76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4385C-029B-4509-BB7F-F5545A3B762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4385C-029B-4509-BB7F-F5545A3B762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4385C-029B-4509-BB7F-F5545A3B762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4385C-029B-4509-BB7F-F5545A3B762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F81B-728C-44B3-8B18-5473EB19B5E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D75D-2AAC-408D-A273-63F6C59D6F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F81B-728C-44B3-8B18-5473EB19B5E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D75D-2AAC-408D-A273-63F6C59D6F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F81B-728C-44B3-8B18-5473EB19B5E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D75D-2AAC-408D-A273-63F6C59D6F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F81B-728C-44B3-8B18-5473EB19B5E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D75D-2AAC-408D-A273-63F6C59D6F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F81B-728C-44B3-8B18-5473EB19B5E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D75D-2AAC-408D-A273-63F6C59D6F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F81B-728C-44B3-8B18-5473EB19B5E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D75D-2AAC-408D-A273-63F6C59D6F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F81B-728C-44B3-8B18-5473EB19B5E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D75D-2AAC-408D-A273-63F6C59D6F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F81B-728C-44B3-8B18-5473EB19B5E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D75D-2AAC-408D-A273-63F6C59D6F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F81B-728C-44B3-8B18-5473EB19B5E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D75D-2AAC-408D-A273-63F6C59D6F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F81B-728C-44B3-8B18-5473EB19B5E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D75D-2AAC-408D-A273-63F6C59D6F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F81B-728C-44B3-8B18-5473EB19B5E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D75D-2AAC-408D-A273-63F6C59D6F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AF81B-728C-44B3-8B18-5473EB19B5E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0D75D-2AAC-408D-A273-63F6C59D6F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.png"/><Relationship Id="rId7" Type="http://schemas.openxmlformats.org/officeDocument/2006/relationships/image" Target="../media/image13.jpeg"/><Relationship Id="rId12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image" Target="../media/image17.gif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1008111"/>
          </a:xfrm>
        </p:spPr>
        <p:txBody>
          <a:bodyPr>
            <a:norm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Bookman Old Style" pitchFamily="18" charset="0"/>
              </a:rPr>
              <a:t>МУНИЦИПАТЕЛЬНОЕ БЮДЖЕТНОЕ ОБЩЕОБРАЗОВАТЕЛЬНОЕ УЧРЕЖДЕНИЕ</a:t>
            </a:r>
            <a:br>
              <a:rPr lang="ru-RU" sz="1200" b="1" dirty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sz="1200" b="1" dirty="0">
                <a:solidFill>
                  <a:schemeClr val="bg1"/>
                </a:solidFill>
                <a:latin typeface="Bookman Old Style" pitchFamily="18" charset="0"/>
              </a:rPr>
              <a:t>ХАНДЫГСКАЯ СРЕДНЯЯ ОБЩЕОБРАЗОВАТЕЛЬНАЯ ШКОЛА</a:t>
            </a:r>
            <a:br>
              <a:rPr lang="ru-RU" sz="1200" b="1" dirty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sz="1200" b="1" dirty="0">
                <a:solidFill>
                  <a:schemeClr val="bg1"/>
                </a:solidFill>
                <a:latin typeface="Bookman Old Style" pitchFamily="18" charset="0"/>
              </a:rPr>
              <a:t>ТОМПОНСКОГО РАЙОНА РЕСПУБЛИКИ САХА (ЯКУТИЯ</a:t>
            </a:r>
            <a:r>
              <a:rPr lang="ru-RU" sz="12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643050"/>
            <a:ext cx="8712968" cy="5214950"/>
          </a:xfrm>
        </p:spPr>
        <p:txBody>
          <a:bodyPr rtlCol="0">
            <a:normAutofit fontScale="925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занятие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Сказочная поляна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l" fontAlgn="auto">
              <a:spcAft>
                <a:spcPts val="0"/>
              </a:spcAft>
              <a:defRPr/>
            </a:pPr>
            <a:endPara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класс     Кружок «Умелые ручки»</a:t>
            </a:r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18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18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18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18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18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18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18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18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18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18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1600" b="1" u="sng" dirty="0" smtClean="0">
                <a:solidFill>
                  <a:schemeClr val="tx2">
                    <a:lumMod val="75000"/>
                  </a:schemeClr>
                </a:solidFill>
                <a:latin typeface="Book Antiqua" panose="02040602050305030304" pitchFamily="18" charset="0"/>
              </a:rPr>
              <a:t>Романенко </a:t>
            </a:r>
            <a:r>
              <a:rPr lang="ru-RU" sz="1600" b="1" u="sng" dirty="0">
                <a:solidFill>
                  <a:schemeClr val="tx2">
                    <a:lumMod val="75000"/>
                  </a:schemeClr>
                </a:solidFill>
                <a:latin typeface="Book Antiqua" panose="02040602050305030304" pitchFamily="18" charset="0"/>
              </a:rPr>
              <a:t>Ирина Германовна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Book Antiqua" panose="02040602050305030304" pitchFamily="18" charset="0"/>
              </a:rPr>
              <a:t>,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Book Antiqua" panose="02040602050305030304" pitchFamily="18" charset="0"/>
              </a:rPr>
              <a:t>учитель трудового обучения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Book Antiqua" panose="02040602050305030304" pitchFamily="18" charset="0"/>
              </a:rPr>
              <a:t>, 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Book Antiqua" panose="02040602050305030304" pitchFamily="18" charset="0"/>
              </a:rPr>
              <a:t>1 – я квалификационная категория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5" name="Рисунок 6" descr="G:\Оля\bd37533012a26d7ea7a1ed3f6190061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286124"/>
            <a:ext cx="57912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114298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00010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0017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64318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14324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535782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542926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20125" y="514351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335756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271462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07194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435769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100010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58214" y="42860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2437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428596" y="1285860"/>
            <a:ext cx="8286808" cy="3071834"/>
          </a:xfrm>
          <a:solidFill>
            <a:srgbClr val="99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Ожидаемый результат: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i="1" u="sng" dirty="0" smtClean="0">
                <a:latin typeface="Times New Roman" pitchFamily="18" charset="0"/>
                <a:cs typeface="Times New Roman" pitchFamily="18" charset="0"/>
              </a:rPr>
              <a:t>Знать: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ход и последовательность работы.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i="1" u="sng" dirty="0" smtClean="0">
                <a:latin typeface="Times New Roman" pitchFamily="18" charset="0"/>
                <a:cs typeface="Times New Roman" pitchFamily="18" charset="0"/>
              </a:rPr>
              <a:t>Уметь: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выкладывать соль строго по контуру.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i="1" u="sng" dirty="0" smtClean="0">
                <a:latin typeface="Times New Roman" pitchFamily="18" charset="0"/>
                <a:cs typeface="Times New Roman" pitchFamily="18" charset="0"/>
              </a:rPr>
              <a:t>Иметь: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навык пользования клеем, солью.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352928" cy="594874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Сказочная поляна</a:t>
            </a:r>
          </a:p>
          <a:p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6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38" y="600076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514351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85762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78579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5482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B0F0"/>
                </a:solidFill>
              </a:rPr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00042"/>
            <a:ext cx="7215238" cy="17145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МОЛОДЦЫ</a:t>
            </a:r>
            <a:endParaRPr lang="ru-RU" sz="7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600076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557214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392906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85789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135729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35716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07167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28599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28599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14311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42873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5716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www.mbdou261.caduk.ru/images/1768805e5nslf3bx1.gif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381250"/>
            <a:ext cx="35242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6856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4608511"/>
          </a:xfrm>
          <a:solidFill>
            <a:srgbClr val="99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400" b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аздел:</a:t>
            </a: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u="sng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Преподавание технологии в начальной школе</a:t>
            </a: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урока: </a:t>
            </a: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в творческой мастерской.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мелкой мускулатуры кистей рук. 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умения работать с клеем и с нетрадиционными материалами. 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воспитанию аккуратности, культуры труда.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u="sng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</a:t>
            </a:r>
            <a:r>
              <a:rPr lang="ru-RU" sz="1400" i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Воспитать любовь к природе, интерес к занятию.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u="sng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</a:t>
            </a:r>
            <a:r>
              <a:rPr lang="ru-RU" sz="1400" i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Развить эстетическое восприятие и воображение, творческую активность, уметь дополнять создаваемый образ интересными деталями; 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нетрадиционными приемами рисования (рисование солью, клей ПВА).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u="sng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</a:t>
            </a:r>
            <a:r>
              <a:rPr lang="ru-RU" sz="1400" u="sng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Формировать у детей творческие способности при использовании нетрадиционной техники рисования.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Связь с предметами:</a:t>
            </a: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чтение, окружающий мир, изо.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Наглядность: </a:t>
            </a: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поделки;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умелое использование доски;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слуховая: отчётливое, выразительное, громкое  произношение;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работа: </a:t>
            </a: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Иней, снегопад, пейзаж.</a:t>
            </a:r>
            <a:b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Материалы, инструменты:</a:t>
            </a:r>
            <a:r>
              <a:rPr lang="ru-RU" sz="1400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Картон синего, фиолетового или черного цвета,   клей ПВА, пищевая соль.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352928" cy="1224136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Сказочная поляна</a:t>
            </a:r>
          </a:p>
          <a:p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6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900" y="600076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485776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107154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00010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592933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9586" y="378619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464344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7144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64318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92919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7148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3956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685800" y="1988840"/>
            <a:ext cx="7772400" cy="3384376"/>
          </a:xfrm>
          <a:solidFill>
            <a:srgbClr val="99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>
              <a:lnSpc>
                <a:spcPct val="200000"/>
              </a:lnSpc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Чтоб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закипела, приготовьте все для дела.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клеить, мастерить, все должно в порядке быть.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парту сохранить, клеенку надо постелить.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Ножницы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бумагу, клей клади на место поскорей.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забудь про карандаш-он в труде помощник наш.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352928" cy="1224136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Сказочная поляна</a:t>
            </a:r>
          </a:p>
          <a:p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6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38" y="28572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21495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535782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76" y="385762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14298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0004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 descr="ny3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28586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3680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755576" y="1988840"/>
            <a:ext cx="4968552" cy="3384376"/>
          </a:xfrm>
          <a:solidFill>
            <a:srgbClr val="99CCFF"/>
          </a:solidFill>
          <a:ln>
            <a:solidFill>
              <a:schemeClr val="accent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>
              <a:lnSpc>
                <a:spcPct val="200000"/>
              </a:lnSpc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Если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 укрыт снегами,</a:t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Если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пахнет пирогами,</a:t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Если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Ёлка в дом идёт,</a:t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Скоро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352928" cy="1224136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Сказочная поляна</a:t>
            </a:r>
          </a:p>
          <a:p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6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5" descr="ny21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928670"/>
            <a:ext cx="2628888" cy="5329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3276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78645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64291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92880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578645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24" y="42860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714744" y="4429132"/>
            <a:ext cx="1785950" cy="71438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Новый год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132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571472" y="1988840"/>
            <a:ext cx="7929618" cy="3384376"/>
          </a:xfrm>
          <a:solidFill>
            <a:srgbClr val="99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Тихо, тихо, как во сне, падает на землю…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неба все скользят пушинки – серебристые…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деревья, на лужок тихо падает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Вот веселье для ребят – все сильнее…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 бегут вперегонки, все хотят играть в …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Словно в белый пуховик нарядился…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352928" cy="1224136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Сказочная поляна</a:t>
            </a:r>
          </a:p>
          <a:p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6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8" descr="Я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5000636"/>
            <a:ext cx="13716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57148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500063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357187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600076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7144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21429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286512" y="2500306"/>
            <a:ext cx="1285884" cy="428628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снег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15140" y="2928934"/>
            <a:ext cx="1571636" cy="500066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снежинки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29256" y="3286124"/>
            <a:ext cx="1285884" cy="428628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снежок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43570" y="3714752"/>
            <a:ext cx="1357322" cy="35719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снегопад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357950" y="4071942"/>
            <a:ext cx="1214446" cy="35719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снежки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15008" y="4429132"/>
            <a:ext cx="1357322" cy="35719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снеговик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2" descr="I:\Новая папка\904abecb17d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28"/>
            <a:ext cx="1454335" cy="20717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5482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755576" y="1988840"/>
            <a:ext cx="7488832" cy="3384376"/>
          </a:xfrm>
          <a:solidFill>
            <a:srgbClr val="99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ПИСЬМО: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нам пришло Письмо одно, Было странное оно. Вместо марок –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Три снежинки, А конверт – Из чистой льдинки, А письмо не на листке,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на беленьком снежке: - Скоро, скоро К вам примчу На метели прилечу,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Запляшу и закружу, Снегом землю наряжу, И деревья, и дома … И подписано: ….                    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352928" cy="1224136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Сказочная поляна</a:t>
            </a:r>
          </a:p>
          <a:p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6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3" descr="ny11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285728"/>
            <a:ext cx="137254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 descr="ny11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66"/>
            <a:ext cx="1619261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ny30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1024" y="321468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ny30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52863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ny30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600076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 descr="ny30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178592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286248" y="5000636"/>
            <a:ext cx="1357322" cy="35719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482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571472" y="1214422"/>
            <a:ext cx="5429288" cy="4857784"/>
          </a:xfrm>
          <a:solidFill>
            <a:srgbClr val="99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                        Физкультминутка</a:t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 дворе у нас мороз.                        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Чтобы носик не замёрз,                                  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          Надо ножками потопать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          И ладошками похлопать.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С неба падают снежинки,                     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Как на сказочной картинке.                  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         Будем их ловить руками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         И покажем дома маме.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А вокруг лежат сугробы,                     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Снегом замело дороги.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         Не завязнуть в поле чтобы,                 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         Поднимаем выше ноги.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Мы идем, идем, идем                          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И к себе приходим в дом.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352928" cy="594874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Сказочная поляна</a:t>
            </a:r>
          </a:p>
          <a:p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6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85789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42873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57148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52863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64305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96" y="364331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5482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571472" y="1285860"/>
            <a:ext cx="7358114" cy="1785950"/>
          </a:xfrm>
          <a:solidFill>
            <a:srgbClr val="99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Загадка.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Отдельно - я не так вкусна,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Но в пище — каждому нужна.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352928" cy="594874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Сказочная поляна</a:t>
            </a:r>
          </a:p>
          <a:p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6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21442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34" y="164305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ny3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4290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215074" y="2143116"/>
            <a:ext cx="1428760" cy="642942"/>
          </a:xfrm>
          <a:prstGeom prst="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СОЛЬ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://www.mbdou261.caduk.ru/images/132-kopiya.gif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4786322"/>
            <a:ext cx="171451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5482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352928" cy="594874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Сказочная поляна</a:t>
            </a:r>
          </a:p>
          <a:p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6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i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1357298"/>
            <a:ext cx="2433876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 (3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0694" y="4714884"/>
            <a:ext cx="2186940" cy="1638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 (4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10" y="1214422"/>
            <a:ext cx="2080260" cy="1638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i (5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2" y="4929198"/>
            <a:ext cx="2301240" cy="1638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i (6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5140" y="2786058"/>
            <a:ext cx="2186940" cy="1638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i (7)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86182" y="3500438"/>
            <a:ext cx="2179320" cy="1638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i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8794" y="2571744"/>
            <a:ext cx="2118360" cy="1638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ny200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57488" y="5143512"/>
            <a:ext cx="1219200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ny305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071538" y="35716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5" descr="ny305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71868" y="1928802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5" descr="ny305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286776" y="64291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5482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108</Words>
  <Application>Microsoft Office PowerPoint</Application>
  <PresentationFormat>Экран (4:3)</PresentationFormat>
  <Paragraphs>92</Paragraphs>
  <Slides>11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МУНИЦИПАТЕЛЬНОЕ БЮДЖЕТНОЕ ОБЩЕОБРАЗОВАТЕЛЬНОЕ УЧРЕЖДЕНИЕ ХАНДЫГСКАЯ СРЕДНЯЯ ОБЩЕОБРАЗОВАТЕЛЬНАЯ ШКОЛА ТОМПОНСКОГО РАЙОНА РЕСПУБЛИКИ САХА (ЯКУТИЯ </vt:lpstr>
      <vt:lpstr>Раздел: Преподавание технологии в начальной школе  Форма урока: Занятие в творческой мастерской. Цели: Способствовать развитию мелкой мускулатуры кистей рук.  Способствовать развитию умения работать с клеем и с нетрадиционными материалами.  Способствовать воспитанию аккуратности, культуры труда. Задачи: Воспитательные: Воспитать любовь к природе, интерес к занятию. Развивающие: Развить эстетическое восприятие и воображение, творческую активность, уметь дополнять создаваемый образ интересными деталями;  Познакомиться с нетрадиционными приемами рисования (рисование солью, клей ПВА). Образовательные: Формировать у детей творческие способности при использовании нетрадиционной техники рисования. Связь с предметами: чтение, окружающий мир, изо. Наглядность:  образец поделки; умелое использование доски; слуховая: отчётливое, выразительное, громкое  произношение; Словарная работа:  Иней, снегопад, пейзаж. Материалы, инструменты:  Картон синего, фиолетового или черного цвета,   клей ПВА, пищевая соль.</vt:lpstr>
      <vt:lpstr>                 Чтоб работа закипела, приготовьте все для дела.        Будем клеить, мастерить, все должно в порядке быть.       Чтобы парту сохранить, клеенку надо постелить.        Ножницы, бумагу, клей клади на место поскорей.        Не забудь про карандаш-он в труде помощник наш.   </vt:lpstr>
      <vt:lpstr>                   Если лес укрыт снегами,          Если пахнет пирогами,          Если Ёлка в дом идёт,          Скоро праздник …    </vt:lpstr>
      <vt:lpstr>Тихо, тихо, как во сне, падает на землю…  С неба все скользят пушинки – серебристые…  На деревья, на лужок тихо падает … Вот веселье для ребят – все сильнее…   Все бегут вперегонки, все хотят играть в …  Словно в белый пуховик нарядился… </vt:lpstr>
      <vt:lpstr>ПИСЬМО:  «К нам пришло Письмо одно, Было странное оно. Вместо марок – Три снежинки, А конверт – Из чистой льдинки, А письмо не на листке, А на беленьком снежке: - Скоро, скоро К вам примчу На метели прилечу, Запляшу и закружу, Снегом землю наряжу, И деревья, и дома … И подписано: ….                    »</vt:lpstr>
      <vt:lpstr>                                               Физкультминутка      На дворе у нас мороз.                               Чтобы носик не замёрз,                                                       Надо ножками потопать                    И ладошками похлопать.      С неба падают снежинки,                            Как на сказочной картинке.                                      Будем их ловить руками                   И покажем дома маме.       А вокруг лежат сугробы,                             Снегом замело дороги.                   Не завязнуть в поле чтобы,                                     Поднимаем выше ноги.       Мы идем, идем, идем                                  И к себе приходим в дом.  </vt:lpstr>
      <vt:lpstr>                                                                                                                     Загадка.        Отдельно - я не так вкусна,        Но в пище — каждому нужна.     </vt:lpstr>
      <vt:lpstr>Слайд 9</vt:lpstr>
      <vt:lpstr>                               Ожидаемый результат:    Знать: ход и последовательность работы.   Уметь: выкладывать соль строго по контуру.   Иметь: навык пользования клеем, солью.                                                     </vt:lpstr>
      <vt:lpstr>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Рисуем солью</dc:title>
  <dc:creator>User</dc:creator>
  <cp:lastModifiedBy>User</cp:lastModifiedBy>
  <cp:revision>20</cp:revision>
  <dcterms:created xsi:type="dcterms:W3CDTF">2016-12-11T22:17:58Z</dcterms:created>
  <dcterms:modified xsi:type="dcterms:W3CDTF">2016-12-18T12:20:54Z</dcterms:modified>
</cp:coreProperties>
</file>