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72" r:id="rId3"/>
    <p:sldId id="289" r:id="rId4"/>
    <p:sldId id="263" r:id="rId5"/>
    <p:sldId id="287" r:id="rId6"/>
    <p:sldId id="290" r:id="rId7"/>
    <p:sldId id="277" r:id="rId8"/>
    <p:sldId id="288" r:id="rId9"/>
    <p:sldId id="291" r:id="rId10"/>
    <p:sldId id="293" r:id="rId11"/>
    <p:sldId id="276" r:id="rId12"/>
    <p:sldId id="259" r:id="rId13"/>
    <p:sldId id="265" r:id="rId14"/>
    <p:sldId id="262" r:id="rId15"/>
    <p:sldId id="292" r:id="rId16"/>
    <p:sldId id="26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C3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5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9DEE-113B-496E-8D45-967AC376042E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3773-3676-46B8-811C-E8880EE17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177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9DEE-113B-496E-8D45-967AC376042E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3773-3676-46B8-811C-E8880EE17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070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9DEE-113B-496E-8D45-967AC376042E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3773-3676-46B8-811C-E8880EE17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982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9DEE-113B-496E-8D45-967AC376042E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3773-3676-46B8-811C-E8880EE17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0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9DEE-113B-496E-8D45-967AC376042E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3773-3676-46B8-811C-E8880EE17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39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9DEE-113B-496E-8D45-967AC376042E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3773-3676-46B8-811C-E8880EE17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180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9DEE-113B-496E-8D45-967AC376042E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3773-3676-46B8-811C-E8880EE17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05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9DEE-113B-496E-8D45-967AC376042E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3773-3676-46B8-811C-E8880EE17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77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9DEE-113B-496E-8D45-967AC376042E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3773-3676-46B8-811C-E8880EE17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017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9DEE-113B-496E-8D45-967AC376042E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3773-3676-46B8-811C-E8880EE17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358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C9DEE-113B-496E-8D45-967AC376042E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3773-3676-46B8-811C-E8880EE17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179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500">
              <a:srgbClr val="7030A0"/>
            </a:gs>
            <a:gs pos="3300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path path="circle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9DEE-113B-496E-8D45-967AC376042E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83773-3676-46B8-811C-E8880EE17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088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хожее изображе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143" y="609600"/>
            <a:ext cx="4876800" cy="57331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109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up/datai/83453/0003-003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s0.dibi.ru/moskva/pic_800_600/21977646/af343ebda844fbee3bc1f68bd27b46c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492" y="463417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31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детские картинки на букву п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7" y="231775"/>
            <a:ext cx="5940425" cy="6394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132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детские картинки на букву п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57" y="508001"/>
            <a:ext cx="6995886" cy="59508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003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хожее изображени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881" y="548640"/>
            <a:ext cx="6568440" cy="5852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161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детские картинки на букву п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914" y="754743"/>
            <a:ext cx="6183085" cy="5312228"/>
          </a:xfrm>
          <a:prstGeom prst="rect">
            <a:avLst/>
          </a:prstGeom>
          <a:gradFill>
            <a:gsLst>
              <a:gs pos="94000">
                <a:srgbClr val="FF0000"/>
              </a:gs>
              <a:gs pos="79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108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88922"/>
              </p:ext>
            </p:extLst>
          </p:nvPr>
        </p:nvGraphicFramePr>
        <p:xfrm>
          <a:off x="2920999" y="609599"/>
          <a:ext cx="5181600" cy="5613400"/>
        </p:xfrm>
        <a:graphic>
          <a:graphicData uri="http://schemas.openxmlformats.org/drawingml/2006/table">
            <a:tbl>
              <a:tblPr firstRow="1" firstCol="1" bandRow="1"/>
              <a:tblGrid>
                <a:gridCol w="863600"/>
                <a:gridCol w="863600"/>
                <a:gridCol w="863600"/>
                <a:gridCol w="863600"/>
                <a:gridCol w="863600"/>
                <a:gridCol w="863600"/>
              </a:tblGrid>
              <a:tr h="561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61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561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Ё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61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61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61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61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561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561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561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9145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охожее изображе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14" y="794658"/>
            <a:ext cx="5234668" cy="606334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16-конечная звезда 2"/>
          <p:cNvSpPr/>
          <p:nvPr/>
        </p:nvSpPr>
        <p:spPr>
          <a:xfrm>
            <a:off x="3643085" y="2162629"/>
            <a:ext cx="8069943" cy="3599543"/>
          </a:xfrm>
          <a:prstGeom prst="star16">
            <a:avLst/>
          </a:prstGeom>
          <a:solidFill>
            <a:srgbClr val="FF00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/>
              <a:t>Молодцы!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193831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детские картинки на букву п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360" y="0"/>
            <a:ext cx="7040880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687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t-zapovednik.ru/wp-content/uploads/2016/11/evu97_croper_ru-900x40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355" y="1577340"/>
            <a:ext cx="8572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43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детские картинки на букву п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1" y="769257"/>
            <a:ext cx="6763656" cy="5384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125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детские сказочные картинки печки и пушк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513" y="914400"/>
            <a:ext cx="6720115" cy="51235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02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00050" y="571500"/>
            <a:ext cx="45910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УШКИ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6972300" y="2409825"/>
            <a:ext cx="45910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ЩЕПКА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724650" y="723900"/>
            <a:ext cx="45910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ПУШКИ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00050" y="2409825"/>
            <a:ext cx="45910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ЩЕКА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00050" y="4076700"/>
            <a:ext cx="45910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РЕКА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85775" y="5514975"/>
            <a:ext cx="45910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СОР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972300" y="5514975"/>
            <a:ext cx="45910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СПОР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972300" y="4095750"/>
            <a:ext cx="45910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РЕПКА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35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детские картинки на букву п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080" y="792480"/>
            <a:ext cx="8336279" cy="5181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518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146629" y="435428"/>
            <a:ext cx="10072914" cy="1596571"/>
          </a:xfrm>
          <a:prstGeom prst="roundRect">
            <a:avLst/>
          </a:prstGeom>
          <a:solidFill>
            <a:srgbClr val="FF00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/>
              <a:t>П   Р   О   С   Т   О</a:t>
            </a:r>
            <a:endParaRPr lang="ru-RU" sz="7200" b="1" dirty="0"/>
          </a:p>
        </p:txBody>
      </p:sp>
      <p:sp>
        <p:nvSpPr>
          <p:cNvPr id="3" name="Овал 2"/>
          <p:cNvSpPr/>
          <p:nvPr/>
        </p:nvSpPr>
        <p:spPr>
          <a:xfrm>
            <a:off x="635001" y="2714171"/>
            <a:ext cx="36576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сто</a:t>
            </a:r>
            <a:endParaRPr lang="ru-RU" sz="6000" b="1" dirty="0"/>
          </a:p>
        </p:txBody>
      </p:sp>
      <p:sp>
        <p:nvSpPr>
          <p:cNvPr id="4" name="Овал 3"/>
          <p:cNvSpPr/>
          <p:nvPr/>
        </p:nvSpPr>
        <p:spPr>
          <a:xfrm>
            <a:off x="8157029" y="5740400"/>
            <a:ext cx="3657600" cy="91440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спорт</a:t>
            </a:r>
            <a:endParaRPr lang="ru-RU" sz="6000" b="1" dirty="0"/>
          </a:p>
        </p:txBody>
      </p:sp>
      <p:sp>
        <p:nvSpPr>
          <p:cNvPr id="5" name="Овал 4"/>
          <p:cNvSpPr/>
          <p:nvPr/>
        </p:nvSpPr>
        <p:spPr>
          <a:xfrm>
            <a:off x="4172860" y="3323772"/>
            <a:ext cx="3657600" cy="914400"/>
          </a:xfrm>
          <a:prstGeom prst="ellipse">
            <a:avLst/>
          </a:prstGeom>
          <a:solidFill>
            <a:srgbClr val="C000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стоп</a:t>
            </a:r>
            <a:endParaRPr lang="ru-RU" sz="6000" b="1" dirty="0"/>
          </a:p>
        </p:txBody>
      </p:sp>
      <p:sp>
        <p:nvSpPr>
          <p:cNvPr id="6" name="Овал 5"/>
          <p:cNvSpPr/>
          <p:nvPr/>
        </p:nvSpPr>
        <p:spPr>
          <a:xfrm>
            <a:off x="428173" y="4412343"/>
            <a:ext cx="3657600" cy="9144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спор</a:t>
            </a:r>
            <a:endParaRPr lang="ru-RU" sz="6000" b="1" dirty="0"/>
          </a:p>
        </p:txBody>
      </p:sp>
      <p:sp>
        <p:nvSpPr>
          <p:cNvPr id="7" name="Овал 6"/>
          <p:cNvSpPr/>
          <p:nvPr/>
        </p:nvSpPr>
        <p:spPr>
          <a:xfrm>
            <a:off x="4292601" y="4869543"/>
            <a:ext cx="3657600" cy="914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просо</a:t>
            </a:r>
            <a:endParaRPr lang="ru-RU" sz="6000" b="1" dirty="0"/>
          </a:p>
        </p:txBody>
      </p:sp>
      <p:sp>
        <p:nvSpPr>
          <p:cNvPr id="8" name="Овал 7"/>
          <p:cNvSpPr/>
          <p:nvPr/>
        </p:nvSpPr>
        <p:spPr>
          <a:xfrm>
            <a:off x="8011885" y="2481942"/>
            <a:ext cx="3657600" cy="9144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трос</a:t>
            </a:r>
            <a:endParaRPr lang="ru-RU" sz="6000" b="1" dirty="0"/>
          </a:p>
        </p:txBody>
      </p:sp>
      <p:sp>
        <p:nvSpPr>
          <p:cNvPr id="9" name="Овал 8"/>
          <p:cNvSpPr/>
          <p:nvPr/>
        </p:nvSpPr>
        <p:spPr>
          <a:xfrm>
            <a:off x="635001" y="5827485"/>
            <a:ext cx="3657600" cy="914400"/>
          </a:xfrm>
          <a:prstGeom prst="ellipse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рост</a:t>
            </a:r>
            <a:endParaRPr lang="ru-RU" sz="6000" b="1" dirty="0"/>
          </a:p>
        </p:txBody>
      </p:sp>
      <p:sp>
        <p:nvSpPr>
          <p:cNvPr id="10" name="Овал 9"/>
          <p:cNvSpPr/>
          <p:nvPr/>
        </p:nvSpPr>
        <p:spPr>
          <a:xfrm>
            <a:off x="8244116" y="4238172"/>
            <a:ext cx="3657600" cy="9144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пост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394361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1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oster.nicefon.ru/2017_02/13/800x450/199591f471f2d0d0f18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055" y="889000"/>
            <a:ext cx="7620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08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53</Words>
  <Application>Microsoft Office PowerPoint</Application>
  <PresentationFormat>Широкоэкранный</PresentationFormat>
  <Paragraphs>78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МАОУ Зырянская СОШ</cp:lastModifiedBy>
  <cp:revision>46</cp:revision>
  <dcterms:created xsi:type="dcterms:W3CDTF">2017-12-03T10:05:05Z</dcterms:created>
  <dcterms:modified xsi:type="dcterms:W3CDTF">2018-01-26T03:03:55Z</dcterms:modified>
</cp:coreProperties>
</file>