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3" r:id="rId3"/>
    <p:sldId id="259" r:id="rId4"/>
    <p:sldId id="295" r:id="rId5"/>
    <p:sldId id="289" r:id="rId6"/>
    <p:sldId id="261" r:id="rId7"/>
    <p:sldId id="267" r:id="rId8"/>
    <p:sldId id="262" r:id="rId9"/>
    <p:sldId id="283" r:id="rId10"/>
    <p:sldId id="293" r:id="rId11"/>
    <p:sldId id="282" r:id="rId12"/>
    <p:sldId id="287" r:id="rId13"/>
    <p:sldId id="292" r:id="rId14"/>
    <p:sldId id="279" r:id="rId15"/>
    <p:sldId id="280" r:id="rId16"/>
    <p:sldId id="290" r:id="rId17"/>
    <p:sldId id="266" r:id="rId18"/>
    <p:sldId id="276" r:id="rId19"/>
    <p:sldId id="275" r:id="rId20"/>
    <p:sldId id="274" r:id="rId21"/>
    <p:sldId id="294" r:id="rId22"/>
    <p:sldId id="25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6" d="100"/>
          <a:sy n="36" d="100"/>
        </p:scale>
        <p:origin x="-8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D6ABA2F-F2EE-4D32-8573-5C27C22FFB47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816734-FAE3-41EC-ABC1-265185D66345}">
      <dgm:prSet phldrT="[Текст]"/>
      <dgm:spPr/>
      <dgm:t>
        <a:bodyPr/>
        <a:lstStyle/>
        <a:p>
          <a:r>
            <a:rPr lang="ru-RU" dirty="0" smtClean="0"/>
            <a:t>Социальный смысл</a:t>
          </a:r>
          <a:endParaRPr lang="ru-RU" dirty="0"/>
        </a:p>
      </dgm:t>
    </dgm:pt>
    <dgm:pt modelId="{5F3A1D2D-26F1-4207-B094-9681E1620AB2}" type="parTrans" cxnId="{32D71A44-420A-4E70-850F-8E911A4ED103}">
      <dgm:prSet/>
      <dgm:spPr/>
      <dgm:t>
        <a:bodyPr/>
        <a:lstStyle/>
        <a:p>
          <a:endParaRPr lang="ru-RU"/>
        </a:p>
      </dgm:t>
    </dgm:pt>
    <dgm:pt modelId="{5CAC712E-1EF4-4734-B3BC-E3CA14F5B4FD}" type="sibTrans" cxnId="{32D71A44-420A-4E70-850F-8E911A4ED103}">
      <dgm:prSet/>
      <dgm:spPr/>
      <dgm:t>
        <a:bodyPr/>
        <a:lstStyle/>
        <a:p>
          <a:endParaRPr lang="ru-RU"/>
        </a:p>
      </dgm:t>
    </dgm:pt>
    <dgm:pt modelId="{9C2C5C29-51BF-4E77-AE2E-B9BCE11F1B6F}">
      <dgm:prSet phldrT="[Текст]"/>
      <dgm:spPr/>
      <dgm:t>
        <a:bodyPr/>
        <a:lstStyle/>
        <a:p>
          <a:r>
            <a:rPr lang="ru-RU" dirty="0" smtClean="0"/>
            <a:t>Основная цель</a:t>
          </a:r>
          <a:endParaRPr lang="ru-RU" dirty="0"/>
        </a:p>
      </dgm:t>
    </dgm:pt>
    <dgm:pt modelId="{3046E679-46F8-48A7-AC68-FE60A8B9C962}" type="parTrans" cxnId="{D80035DE-38E3-45A9-BFAD-EEFE69F0C628}">
      <dgm:prSet/>
      <dgm:spPr/>
      <dgm:t>
        <a:bodyPr/>
        <a:lstStyle/>
        <a:p>
          <a:endParaRPr lang="ru-RU"/>
        </a:p>
      </dgm:t>
    </dgm:pt>
    <dgm:pt modelId="{CE1462B0-577E-4407-9F78-21985D32C8E0}" type="sibTrans" cxnId="{D80035DE-38E3-45A9-BFAD-EEFE69F0C628}">
      <dgm:prSet/>
      <dgm:spPr/>
      <dgm:t>
        <a:bodyPr/>
        <a:lstStyle/>
        <a:p>
          <a:endParaRPr lang="ru-RU"/>
        </a:p>
      </dgm:t>
    </dgm:pt>
    <dgm:pt modelId="{1CEF521A-31AB-453B-9917-25EA5D3558DC}">
      <dgm:prSet phldrT="[Текст]" custT="1"/>
      <dgm:spPr/>
      <dgm:t>
        <a:bodyPr/>
        <a:lstStyle/>
        <a:p>
          <a:r>
            <a:rPr lang="ru-RU" sz="2000" dirty="0" smtClean="0"/>
            <a:t>Отвлечь внимание крестьян от идеи принудительного отчуждения помещичьих земель</a:t>
          </a:r>
        </a:p>
        <a:p>
          <a:endParaRPr lang="ru-RU" sz="1300" dirty="0"/>
        </a:p>
      </dgm:t>
    </dgm:pt>
    <dgm:pt modelId="{8D9EA3D5-DE40-4003-8DAC-39A8C76D818B}" type="parTrans" cxnId="{86CDC44D-701C-4FC2-B5FB-8C21D6B09486}">
      <dgm:prSet/>
      <dgm:spPr/>
      <dgm:t>
        <a:bodyPr/>
        <a:lstStyle/>
        <a:p>
          <a:endParaRPr lang="ru-RU"/>
        </a:p>
      </dgm:t>
    </dgm:pt>
    <dgm:pt modelId="{948D78CC-783A-48BF-ABC2-BC7531FE9136}" type="sibTrans" cxnId="{86CDC44D-701C-4FC2-B5FB-8C21D6B09486}">
      <dgm:prSet/>
      <dgm:spPr/>
      <dgm:t>
        <a:bodyPr/>
        <a:lstStyle/>
        <a:p>
          <a:endParaRPr lang="ru-RU"/>
        </a:p>
      </dgm:t>
    </dgm:pt>
    <dgm:pt modelId="{582FA5A0-9594-4840-8D1D-2A9F0C6904FE}">
      <dgm:prSet phldrT="[Текст]"/>
      <dgm:spPr/>
      <dgm:t>
        <a:bodyPr/>
        <a:lstStyle/>
        <a:p>
          <a:r>
            <a:rPr lang="ru-RU" dirty="0" smtClean="0"/>
            <a:t>Создать широкий слой мелких буржуазных собственников</a:t>
          </a:r>
          <a:endParaRPr lang="ru-RU" dirty="0"/>
        </a:p>
      </dgm:t>
    </dgm:pt>
    <dgm:pt modelId="{09551BB5-FA66-4B55-AB0F-81602237D2BD}" type="sibTrans" cxnId="{0D515B6D-A916-4B98-A31D-A9BC9A65B428}">
      <dgm:prSet/>
      <dgm:spPr/>
      <dgm:t>
        <a:bodyPr/>
        <a:lstStyle/>
        <a:p>
          <a:endParaRPr lang="ru-RU"/>
        </a:p>
      </dgm:t>
    </dgm:pt>
    <dgm:pt modelId="{33AD66D4-572E-405D-AD0E-5A5859F394B8}" type="parTrans" cxnId="{0D515B6D-A916-4B98-A31D-A9BC9A65B428}">
      <dgm:prSet/>
      <dgm:spPr/>
      <dgm:t>
        <a:bodyPr/>
        <a:lstStyle/>
        <a:p>
          <a:endParaRPr lang="ru-RU"/>
        </a:p>
      </dgm:t>
    </dgm:pt>
    <dgm:pt modelId="{17A86639-DDCB-4F91-9862-78C95631E421}" type="pres">
      <dgm:prSet presAssocID="{AD6ABA2F-F2EE-4D32-8573-5C27C22FFB47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B04EA31F-4C07-4CCE-B976-B5D3B447ECD1}" type="pres">
      <dgm:prSet presAssocID="{31816734-FAE3-41EC-ABC1-265185D66345}" presName="root" presStyleCnt="0"/>
      <dgm:spPr/>
    </dgm:pt>
    <dgm:pt modelId="{5DF13703-07CA-43C3-9AA7-92DB00BBD1C0}" type="pres">
      <dgm:prSet presAssocID="{31816734-FAE3-41EC-ABC1-265185D66345}" presName="rootComposite" presStyleCnt="0"/>
      <dgm:spPr/>
    </dgm:pt>
    <dgm:pt modelId="{C233AF47-4E2D-4ED4-98E8-72C97D3A59A8}" type="pres">
      <dgm:prSet presAssocID="{31816734-FAE3-41EC-ABC1-265185D66345}" presName="rootText" presStyleLbl="node1" presStyleIdx="0" presStyleCnt="2"/>
      <dgm:spPr/>
      <dgm:t>
        <a:bodyPr/>
        <a:lstStyle/>
        <a:p>
          <a:endParaRPr lang="ru-RU"/>
        </a:p>
      </dgm:t>
    </dgm:pt>
    <dgm:pt modelId="{DF1A68A8-1163-4E8B-A7BB-B8DA75DD9C77}" type="pres">
      <dgm:prSet presAssocID="{31816734-FAE3-41EC-ABC1-265185D66345}" presName="rootConnector" presStyleLbl="node1" presStyleIdx="0" presStyleCnt="2"/>
      <dgm:spPr/>
      <dgm:t>
        <a:bodyPr/>
        <a:lstStyle/>
        <a:p>
          <a:endParaRPr lang="ru-RU"/>
        </a:p>
      </dgm:t>
    </dgm:pt>
    <dgm:pt modelId="{F41F3804-6118-4B83-8C62-65D377D323C3}" type="pres">
      <dgm:prSet presAssocID="{31816734-FAE3-41EC-ABC1-265185D66345}" presName="childShape" presStyleCnt="0"/>
      <dgm:spPr/>
    </dgm:pt>
    <dgm:pt modelId="{F4E0CD13-32DE-40A9-BD61-4E26A0B3007A}" type="pres">
      <dgm:prSet presAssocID="{33AD66D4-572E-405D-AD0E-5A5859F394B8}" presName="Name13" presStyleLbl="parChTrans1D2" presStyleIdx="0" presStyleCnt="2"/>
      <dgm:spPr/>
      <dgm:t>
        <a:bodyPr/>
        <a:lstStyle/>
        <a:p>
          <a:endParaRPr lang="ru-RU"/>
        </a:p>
      </dgm:t>
    </dgm:pt>
    <dgm:pt modelId="{7EF34872-5CEC-4A06-9BE7-D007F950062A}" type="pres">
      <dgm:prSet presAssocID="{582FA5A0-9594-4840-8D1D-2A9F0C6904FE}" presName="childText" presStyleLbl="bgAcc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1C1E3-49BF-468F-87FB-923E834C0CEA}" type="pres">
      <dgm:prSet presAssocID="{9C2C5C29-51BF-4E77-AE2E-B9BCE11F1B6F}" presName="root" presStyleCnt="0"/>
      <dgm:spPr/>
    </dgm:pt>
    <dgm:pt modelId="{944288F5-F307-4452-899C-983B652697E0}" type="pres">
      <dgm:prSet presAssocID="{9C2C5C29-51BF-4E77-AE2E-B9BCE11F1B6F}" presName="rootComposite" presStyleCnt="0"/>
      <dgm:spPr/>
    </dgm:pt>
    <dgm:pt modelId="{B1B1A37D-3070-450B-9EEF-016C74C8F56D}" type="pres">
      <dgm:prSet presAssocID="{9C2C5C29-51BF-4E77-AE2E-B9BCE11F1B6F}" presName="rootText" presStyleLbl="node1" presStyleIdx="1" presStyleCnt="2"/>
      <dgm:spPr/>
      <dgm:t>
        <a:bodyPr/>
        <a:lstStyle/>
        <a:p>
          <a:endParaRPr lang="ru-RU"/>
        </a:p>
      </dgm:t>
    </dgm:pt>
    <dgm:pt modelId="{C0665A39-D4E7-4A1D-B30E-E59DFCB35850}" type="pres">
      <dgm:prSet presAssocID="{9C2C5C29-51BF-4E77-AE2E-B9BCE11F1B6F}" presName="rootConnector" presStyleLbl="node1" presStyleIdx="1" presStyleCnt="2"/>
      <dgm:spPr/>
      <dgm:t>
        <a:bodyPr/>
        <a:lstStyle/>
        <a:p>
          <a:endParaRPr lang="ru-RU"/>
        </a:p>
      </dgm:t>
    </dgm:pt>
    <dgm:pt modelId="{2572EEE6-813E-44CF-A220-53C6343349D8}" type="pres">
      <dgm:prSet presAssocID="{9C2C5C29-51BF-4E77-AE2E-B9BCE11F1B6F}" presName="childShape" presStyleCnt="0"/>
      <dgm:spPr/>
    </dgm:pt>
    <dgm:pt modelId="{EED2BB47-300E-47C5-AB5A-73B5802FA1DF}" type="pres">
      <dgm:prSet presAssocID="{8D9EA3D5-DE40-4003-8DAC-39A8C76D818B}" presName="Name13" presStyleLbl="parChTrans1D2" presStyleIdx="1" presStyleCnt="2"/>
      <dgm:spPr/>
      <dgm:t>
        <a:bodyPr/>
        <a:lstStyle/>
        <a:p>
          <a:endParaRPr lang="ru-RU"/>
        </a:p>
      </dgm:t>
    </dgm:pt>
    <dgm:pt modelId="{20779B60-DD8D-4770-AA4C-11A657FEB883}" type="pres">
      <dgm:prSet presAssocID="{1CEF521A-31AB-453B-9917-25EA5D3558DC}" presName="childText" presStyleLbl="bgAcc1" presStyleIdx="1" presStyleCnt="2" custScaleX="126060" custScaleY="1234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1EFCF0A-073D-4177-92CC-4D6940A16702}" type="presOf" srcId="{31816734-FAE3-41EC-ABC1-265185D66345}" destId="{DF1A68A8-1163-4E8B-A7BB-B8DA75DD9C77}" srcOrd="1" destOrd="0" presId="urn:microsoft.com/office/officeart/2005/8/layout/hierarchy3"/>
    <dgm:cxn modelId="{A5CBF431-54E3-4AC7-8C6F-84AFA6AF0944}" type="presOf" srcId="{9C2C5C29-51BF-4E77-AE2E-B9BCE11F1B6F}" destId="{C0665A39-D4E7-4A1D-B30E-E59DFCB35850}" srcOrd="1" destOrd="0" presId="urn:microsoft.com/office/officeart/2005/8/layout/hierarchy3"/>
    <dgm:cxn modelId="{E85599D1-C93A-4AC3-8AEA-0740B501A83D}" type="presOf" srcId="{8D9EA3D5-DE40-4003-8DAC-39A8C76D818B}" destId="{EED2BB47-300E-47C5-AB5A-73B5802FA1DF}" srcOrd="0" destOrd="0" presId="urn:microsoft.com/office/officeart/2005/8/layout/hierarchy3"/>
    <dgm:cxn modelId="{9114EAC8-4366-4063-BD9A-799FF3A35CCC}" type="presOf" srcId="{33AD66D4-572E-405D-AD0E-5A5859F394B8}" destId="{F4E0CD13-32DE-40A9-BD61-4E26A0B3007A}" srcOrd="0" destOrd="0" presId="urn:microsoft.com/office/officeart/2005/8/layout/hierarchy3"/>
    <dgm:cxn modelId="{A5F26C3B-C78B-4B2B-81B9-DD7FE5185892}" type="presOf" srcId="{AD6ABA2F-F2EE-4D32-8573-5C27C22FFB47}" destId="{17A86639-DDCB-4F91-9862-78C95631E421}" srcOrd="0" destOrd="0" presId="urn:microsoft.com/office/officeart/2005/8/layout/hierarchy3"/>
    <dgm:cxn modelId="{0D515B6D-A916-4B98-A31D-A9BC9A65B428}" srcId="{31816734-FAE3-41EC-ABC1-265185D66345}" destId="{582FA5A0-9594-4840-8D1D-2A9F0C6904FE}" srcOrd="0" destOrd="0" parTransId="{33AD66D4-572E-405D-AD0E-5A5859F394B8}" sibTransId="{09551BB5-FA66-4B55-AB0F-81602237D2BD}"/>
    <dgm:cxn modelId="{3882A06D-385F-4F5C-83A7-723BE702E5FD}" type="presOf" srcId="{1CEF521A-31AB-453B-9917-25EA5D3558DC}" destId="{20779B60-DD8D-4770-AA4C-11A657FEB883}" srcOrd="0" destOrd="0" presId="urn:microsoft.com/office/officeart/2005/8/layout/hierarchy3"/>
    <dgm:cxn modelId="{CBB0D531-3A43-42A9-A130-74617EF36A03}" type="presOf" srcId="{9C2C5C29-51BF-4E77-AE2E-B9BCE11F1B6F}" destId="{B1B1A37D-3070-450B-9EEF-016C74C8F56D}" srcOrd="0" destOrd="0" presId="urn:microsoft.com/office/officeart/2005/8/layout/hierarchy3"/>
    <dgm:cxn modelId="{D80035DE-38E3-45A9-BFAD-EEFE69F0C628}" srcId="{AD6ABA2F-F2EE-4D32-8573-5C27C22FFB47}" destId="{9C2C5C29-51BF-4E77-AE2E-B9BCE11F1B6F}" srcOrd="1" destOrd="0" parTransId="{3046E679-46F8-48A7-AC68-FE60A8B9C962}" sibTransId="{CE1462B0-577E-4407-9F78-21985D32C8E0}"/>
    <dgm:cxn modelId="{AB2A8535-CCF8-42EF-894A-0EB3A5488F76}" type="presOf" srcId="{582FA5A0-9594-4840-8D1D-2A9F0C6904FE}" destId="{7EF34872-5CEC-4A06-9BE7-D007F950062A}" srcOrd="0" destOrd="0" presId="urn:microsoft.com/office/officeart/2005/8/layout/hierarchy3"/>
    <dgm:cxn modelId="{D4B64C1E-8D25-4332-A8EB-D4C0D6D3ABB2}" type="presOf" srcId="{31816734-FAE3-41EC-ABC1-265185D66345}" destId="{C233AF47-4E2D-4ED4-98E8-72C97D3A59A8}" srcOrd="0" destOrd="0" presId="urn:microsoft.com/office/officeart/2005/8/layout/hierarchy3"/>
    <dgm:cxn modelId="{32D71A44-420A-4E70-850F-8E911A4ED103}" srcId="{AD6ABA2F-F2EE-4D32-8573-5C27C22FFB47}" destId="{31816734-FAE3-41EC-ABC1-265185D66345}" srcOrd="0" destOrd="0" parTransId="{5F3A1D2D-26F1-4207-B094-9681E1620AB2}" sibTransId="{5CAC712E-1EF4-4734-B3BC-E3CA14F5B4FD}"/>
    <dgm:cxn modelId="{86CDC44D-701C-4FC2-B5FB-8C21D6B09486}" srcId="{9C2C5C29-51BF-4E77-AE2E-B9BCE11F1B6F}" destId="{1CEF521A-31AB-453B-9917-25EA5D3558DC}" srcOrd="0" destOrd="0" parTransId="{8D9EA3D5-DE40-4003-8DAC-39A8C76D818B}" sibTransId="{948D78CC-783A-48BF-ABC2-BC7531FE9136}"/>
    <dgm:cxn modelId="{78CEB0DA-90E8-471E-9D42-44DCB49D271F}" type="presParOf" srcId="{17A86639-DDCB-4F91-9862-78C95631E421}" destId="{B04EA31F-4C07-4CCE-B976-B5D3B447ECD1}" srcOrd="0" destOrd="0" presId="urn:microsoft.com/office/officeart/2005/8/layout/hierarchy3"/>
    <dgm:cxn modelId="{42D28AD9-70CD-45E9-9557-FBAC6E3F5DCD}" type="presParOf" srcId="{B04EA31F-4C07-4CCE-B976-B5D3B447ECD1}" destId="{5DF13703-07CA-43C3-9AA7-92DB00BBD1C0}" srcOrd="0" destOrd="0" presId="urn:microsoft.com/office/officeart/2005/8/layout/hierarchy3"/>
    <dgm:cxn modelId="{630FAC30-12FC-4F24-A898-699253C9F441}" type="presParOf" srcId="{5DF13703-07CA-43C3-9AA7-92DB00BBD1C0}" destId="{C233AF47-4E2D-4ED4-98E8-72C97D3A59A8}" srcOrd="0" destOrd="0" presId="urn:microsoft.com/office/officeart/2005/8/layout/hierarchy3"/>
    <dgm:cxn modelId="{4031DDDD-D360-42FE-B7FD-BA3E2EAE4509}" type="presParOf" srcId="{5DF13703-07CA-43C3-9AA7-92DB00BBD1C0}" destId="{DF1A68A8-1163-4E8B-A7BB-B8DA75DD9C77}" srcOrd="1" destOrd="0" presId="urn:microsoft.com/office/officeart/2005/8/layout/hierarchy3"/>
    <dgm:cxn modelId="{ABE5A287-55DE-48AA-97A9-D5891CA843B0}" type="presParOf" srcId="{B04EA31F-4C07-4CCE-B976-B5D3B447ECD1}" destId="{F41F3804-6118-4B83-8C62-65D377D323C3}" srcOrd="1" destOrd="0" presId="urn:microsoft.com/office/officeart/2005/8/layout/hierarchy3"/>
    <dgm:cxn modelId="{E9B9964F-A6A0-4D36-A8D4-46A28B6ECA62}" type="presParOf" srcId="{F41F3804-6118-4B83-8C62-65D377D323C3}" destId="{F4E0CD13-32DE-40A9-BD61-4E26A0B3007A}" srcOrd="0" destOrd="0" presId="urn:microsoft.com/office/officeart/2005/8/layout/hierarchy3"/>
    <dgm:cxn modelId="{693D6317-0A81-4179-981F-4F9274E90B88}" type="presParOf" srcId="{F41F3804-6118-4B83-8C62-65D377D323C3}" destId="{7EF34872-5CEC-4A06-9BE7-D007F950062A}" srcOrd="1" destOrd="0" presId="urn:microsoft.com/office/officeart/2005/8/layout/hierarchy3"/>
    <dgm:cxn modelId="{A11C405F-93C8-43DB-9AF6-3EF2603681AA}" type="presParOf" srcId="{17A86639-DDCB-4F91-9862-78C95631E421}" destId="{F521C1E3-49BF-468F-87FB-923E834C0CEA}" srcOrd="1" destOrd="0" presId="urn:microsoft.com/office/officeart/2005/8/layout/hierarchy3"/>
    <dgm:cxn modelId="{DF43BD9F-965D-43AC-82D5-B2318E0EBA9A}" type="presParOf" srcId="{F521C1E3-49BF-468F-87FB-923E834C0CEA}" destId="{944288F5-F307-4452-899C-983B652697E0}" srcOrd="0" destOrd="0" presId="urn:microsoft.com/office/officeart/2005/8/layout/hierarchy3"/>
    <dgm:cxn modelId="{D2933D67-635C-46C7-89CD-CDBE9EAF344F}" type="presParOf" srcId="{944288F5-F307-4452-899C-983B652697E0}" destId="{B1B1A37D-3070-450B-9EEF-016C74C8F56D}" srcOrd="0" destOrd="0" presId="urn:microsoft.com/office/officeart/2005/8/layout/hierarchy3"/>
    <dgm:cxn modelId="{66DB1589-A588-4CD4-93F4-904E105FF8CE}" type="presParOf" srcId="{944288F5-F307-4452-899C-983B652697E0}" destId="{C0665A39-D4E7-4A1D-B30E-E59DFCB35850}" srcOrd="1" destOrd="0" presId="urn:microsoft.com/office/officeart/2005/8/layout/hierarchy3"/>
    <dgm:cxn modelId="{FC1EABEB-C8A6-49E6-909A-476C0D8AC28F}" type="presParOf" srcId="{F521C1E3-49BF-468F-87FB-923E834C0CEA}" destId="{2572EEE6-813E-44CF-A220-53C6343349D8}" srcOrd="1" destOrd="0" presId="urn:microsoft.com/office/officeart/2005/8/layout/hierarchy3"/>
    <dgm:cxn modelId="{D839F651-C434-4A57-984D-00F1F3612EA4}" type="presParOf" srcId="{2572EEE6-813E-44CF-A220-53C6343349D8}" destId="{EED2BB47-300E-47C5-AB5A-73B5802FA1DF}" srcOrd="0" destOrd="0" presId="urn:microsoft.com/office/officeart/2005/8/layout/hierarchy3"/>
    <dgm:cxn modelId="{B7198D1B-ACDF-4A32-AB51-C1ABA842E4B0}" type="presParOf" srcId="{2572EEE6-813E-44CF-A220-53C6343349D8}" destId="{20779B60-DD8D-4770-AA4C-11A657FEB883}" srcOrd="1" destOrd="0" presId="urn:microsoft.com/office/officeart/2005/8/layout/hierarchy3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815D220-1666-4D05-8CF3-7E202538789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2E44B6-C7AF-41A9-8830-71A6689F037B}">
      <dgm:prSet phldrT="[Текст]"/>
      <dgm:spPr/>
      <dgm:t>
        <a:bodyPr/>
        <a:lstStyle/>
        <a:p>
          <a:r>
            <a:rPr lang="ru-RU" smtClean="0"/>
            <a:t>Указ 9 ноября 1906 г. (Аграрный закон)</a:t>
          </a:r>
          <a:endParaRPr lang="ru-RU"/>
        </a:p>
      </dgm:t>
    </dgm:pt>
    <dgm:pt modelId="{3EB4892A-386A-4D02-ADFA-C672584DA370}" type="parTrans" cxnId="{F6148963-24AE-4158-9F5B-B4C7D7768013}">
      <dgm:prSet/>
      <dgm:spPr/>
      <dgm:t>
        <a:bodyPr/>
        <a:lstStyle/>
        <a:p>
          <a:endParaRPr lang="ru-RU"/>
        </a:p>
      </dgm:t>
    </dgm:pt>
    <dgm:pt modelId="{42BF8BDE-FF3B-45D9-8BD8-3BE0ADCE5605}" type="sibTrans" cxnId="{F6148963-24AE-4158-9F5B-B4C7D7768013}">
      <dgm:prSet/>
      <dgm:spPr/>
      <dgm:t>
        <a:bodyPr/>
        <a:lstStyle/>
        <a:p>
          <a:endParaRPr lang="ru-RU"/>
        </a:p>
      </dgm:t>
    </dgm:pt>
    <dgm:pt modelId="{B8F295E9-8ECA-4EB1-8BF6-27B6C45B2A05}">
      <dgm:prSet phldrT="[Текст]"/>
      <dgm:spPr/>
      <dgm:t>
        <a:bodyPr/>
        <a:lstStyle/>
        <a:p>
          <a:r>
            <a:rPr lang="ru-RU" dirty="0" smtClean="0"/>
            <a:t>Закон 14 июня 1910 г.</a:t>
          </a:r>
          <a:endParaRPr lang="ru-RU" dirty="0"/>
        </a:p>
      </dgm:t>
    </dgm:pt>
    <dgm:pt modelId="{9CCC286F-25BD-4E0A-BAD6-213B9FB1BCF4}" type="parTrans" cxnId="{E9EA7E57-3B5A-466C-9311-9393E9DDEDA5}">
      <dgm:prSet/>
      <dgm:spPr/>
      <dgm:t>
        <a:bodyPr/>
        <a:lstStyle/>
        <a:p>
          <a:endParaRPr lang="ru-RU"/>
        </a:p>
      </dgm:t>
    </dgm:pt>
    <dgm:pt modelId="{D55D7809-A8AF-41D0-9AFC-A062E082A145}" type="sibTrans" cxnId="{E9EA7E57-3B5A-466C-9311-9393E9DDEDA5}">
      <dgm:prSet/>
      <dgm:spPr/>
      <dgm:t>
        <a:bodyPr/>
        <a:lstStyle/>
        <a:p>
          <a:endParaRPr lang="ru-RU"/>
        </a:p>
      </dgm:t>
    </dgm:pt>
    <dgm:pt modelId="{AC12FB1C-2EF8-4745-9A90-FD056E4F6CE5}">
      <dgm:prSet phldrT="[Текст]"/>
      <dgm:spPr/>
      <dgm:t>
        <a:bodyPr/>
        <a:lstStyle/>
        <a:p>
          <a:r>
            <a:rPr lang="ru-RU" smtClean="0"/>
            <a:t>Закон 29 мая 1911 г.</a:t>
          </a:r>
          <a:endParaRPr lang="ru-RU" dirty="0"/>
        </a:p>
      </dgm:t>
    </dgm:pt>
    <dgm:pt modelId="{5B9E7C13-965A-4429-815E-B42D049930C7}" type="parTrans" cxnId="{F8EEDECC-D6DD-46FA-A4F2-169F8EA973FF}">
      <dgm:prSet/>
      <dgm:spPr/>
      <dgm:t>
        <a:bodyPr/>
        <a:lstStyle/>
        <a:p>
          <a:endParaRPr lang="ru-RU"/>
        </a:p>
      </dgm:t>
    </dgm:pt>
    <dgm:pt modelId="{2F70868C-CD89-49B5-A944-6ED2EB775B15}" type="sibTrans" cxnId="{F8EEDECC-D6DD-46FA-A4F2-169F8EA973FF}">
      <dgm:prSet/>
      <dgm:spPr/>
      <dgm:t>
        <a:bodyPr/>
        <a:lstStyle/>
        <a:p>
          <a:endParaRPr lang="ru-RU"/>
        </a:p>
      </dgm:t>
    </dgm:pt>
    <dgm:pt modelId="{0A1CDC4C-9A60-44A5-B6D6-F8F83D73C913}" type="pres">
      <dgm:prSet presAssocID="{2815D220-1666-4D05-8CF3-7E202538789E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72DA75-F113-422D-84A1-2E2DEA48A4C6}" type="pres">
      <dgm:prSet presAssocID="{8C2E44B6-C7AF-41A9-8830-71A6689F037B}" presName="parentLin" presStyleCnt="0"/>
      <dgm:spPr/>
    </dgm:pt>
    <dgm:pt modelId="{4E26570D-0553-488C-A756-A792AA646B6A}" type="pres">
      <dgm:prSet presAssocID="{8C2E44B6-C7AF-41A9-8830-71A6689F037B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DAB753C-B635-4749-AC47-47CDC23BA70B}" type="pres">
      <dgm:prSet presAssocID="{8C2E44B6-C7AF-41A9-8830-71A6689F037B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C30C80-7A8A-4D14-B48A-3C421031AFAF}" type="pres">
      <dgm:prSet presAssocID="{8C2E44B6-C7AF-41A9-8830-71A6689F037B}" presName="negativeSpace" presStyleCnt="0"/>
      <dgm:spPr/>
    </dgm:pt>
    <dgm:pt modelId="{CEE72DA9-EEF7-4B8E-8D4D-5CDB2DF3B29D}" type="pres">
      <dgm:prSet presAssocID="{8C2E44B6-C7AF-41A9-8830-71A6689F037B}" presName="childText" presStyleLbl="conFgAcc1" presStyleIdx="0" presStyleCnt="3">
        <dgm:presLayoutVars>
          <dgm:bulletEnabled val="1"/>
        </dgm:presLayoutVars>
      </dgm:prSet>
      <dgm:spPr/>
    </dgm:pt>
    <dgm:pt modelId="{2F5A7E28-29E9-4704-9115-10C1267DE0A1}" type="pres">
      <dgm:prSet presAssocID="{42BF8BDE-FF3B-45D9-8BD8-3BE0ADCE5605}" presName="spaceBetweenRectangles" presStyleCnt="0"/>
      <dgm:spPr/>
    </dgm:pt>
    <dgm:pt modelId="{25996B01-9A7B-4C34-82E8-D563030BA2A5}" type="pres">
      <dgm:prSet presAssocID="{B8F295E9-8ECA-4EB1-8BF6-27B6C45B2A05}" presName="parentLin" presStyleCnt="0"/>
      <dgm:spPr/>
    </dgm:pt>
    <dgm:pt modelId="{8D2EA287-D5B5-4FC4-B20A-E06552BF7E1A}" type="pres">
      <dgm:prSet presAssocID="{B8F295E9-8ECA-4EB1-8BF6-27B6C45B2A0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2134756-C3FE-4D12-BBA4-7768AD8BE8BB}" type="pres">
      <dgm:prSet presAssocID="{B8F295E9-8ECA-4EB1-8BF6-27B6C45B2A05}" presName="parentText" presStyleLbl="node1" presStyleIdx="1" presStyleCnt="3" custLinFactNeighborX="-6249" custLinFactNeighborY="-16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A85394-AF55-4281-8AFD-C951434B2418}" type="pres">
      <dgm:prSet presAssocID="{B8F295E9-8ECA-4EB1-8BF6-27B6C45B2A05}" presName="negativeSpace" presStyleCnt="0"/>
      <dgm:spPr/>
    </dgm:pt>
    <dgm:pt modelId="{462371B0-6955-44A9-BD03-D5365D85F012}" type="pres">
      <dgm:prSet presAssocID="{B8F295E9-8ECA-4EB1-8BF6-27B6C45B2A05}" presName="childText" presStyleLbl="conFgAcc1" presStyleIdx="1" presStyleCnt="3">
        <dgm:presLayoutVars>
          <dgm:bulletEnabled val="1"/>
        </dgm:presLayoutVars>
      </dgm:prSet>
      <dgm:spPr/>
    </dgm:pt>
    <dgm:pt modelId="{C80B0A81-9FBF-4D10-B3E5-52B2B21AAF17}" type="pres">
      <dgm:prSet presAssocID="{D55D7809-A8AF-41D0-9AFC-A062E082A145}" presName="spaceBetweenRectangles" presStyleCnt="0"/>
      <dgm:spPr/>
    </dgm:pt>
    <dgm:pt modelId="{AA3CA379-D848-49AA-918A-91EC1E951866}" type="pres">
      <dgm:prSet presAssocID="{AC12FB1C-2EF8-4745-9A90-FD056E4F6CE5}" presName="parentLin" presStyleCnt="0"/>
      <dgm:spPr/>
    </dgm:pt>
    <dgm:pt modelId="{F6CB2322-D047-45B3-AC6A-86BE17379A7B}" type="pres">
      <dgm:prSet presAssocID="{AC12FB1C-2EF8-4745-9A90-FD056E4F6CE5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D17D0BBF-75F5-44D9-8A8C-508A0B5F1851}" type="pres">
      <dgm:prSet presAssocID="{AC12FB1C-2EF8-4745-9A90-FD056E4F6CE5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EE9C1E-BBAB-4CF3-9920-453A36A8584A}" type="pres">
      <dgm:prSet presAssocID="{AC12FB1C-2EF8-4745-9A90-FD056E4F6CE5}" presName="negativeSpace" presStyleCnt="0"/>
      <dgm:spPr/>
    </dgm:pt>
    <dgm:pt modelId="{F593CAB0-5CC8-4228-B07E-1D021EDA61C1}" type="pres">
      <dgm:prSet presAssocID="{AC12FB1C-2EF8-4745-9A90-FD056E4F6CE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B260918-63D6-4343-88A4-3579186356EF}" type="presOf" srcId="{8C2E44B6-C7AF-41A9-8830-71A6689F037B}" destId="{4E26570D-0553-488C-A756-A792AA646B6A}" srcOrd="0" destOrd="0" presId="urn:microsoft.com/office/officeart/2005/8/layout/list1"/>
    <dgm:cxn modelId="{F8EEDECC-D6DD-46FA-A4F2-169F8EA973FF}" srcId="{2815D220-1666-4D05-8CF3-7E202538789E}" destId="{AC12FB1C-2EF8-4745-9A90-FD056E4F6CE5}" srcOrd="2" destOrd="0" parTransId="{5B9E7C13-965A-4429-815E-B42D049930C7}" sibTransId="{2F70868C-CD89-49B5-A944-6ED2EB775B15}"/>
    <dgm:cxn modelId="{109BF415-D190-4AD7-91CE-CB8B2A5158CA}" type="presOf" srcId="{B8F295E9-8ECA-4EB1-8BF6-27B6C45B2A05}" destId="{8D2EA287-D5B5-4FC4-B20A-E06552BF7E1A}" srcOrd="0" destOrd="0" presId="urn:microsoft.com/office/officeart/2005/8/layout/list1"/>
    <dgm:cxn modelId="{67FF1908-1802-46FC-900B-7A8F34C91302}" type="presOf" srcId="{B8F295E9-8ECA-4EB1-8BF6-27B6C45B2A05}" destId="{52134756-C3FE-4D12-BBA4-7768AD8BE8BB}" srcOrd="1" destOrd="0" presId="urn:microsoft.com/office/officeart/2005/8/layout/list1"/>
    <dgm:cxn modelId="{E9EA7E57-3B5A-466C-9311-9393E9DDEDA5}" srcId="{2815D220-1666-4D05-8CF3-7E202538789E}" destId="{B8F295E9-8ECA-4EB1-8BF6-27B6C45B2A05}" srcOrd="1" destOrd="0" parTransId="{9CCC286F-25BD-4E0A-BAD6-213B9FB1BCF4}" sibTransId="{D55D7809-A8AF-41D0-9AFC-A062E082A145}"/>
    <dgm:cxn modelId="{122E6502-3500-48E5-959E-6B00001D13DB}" type="presOf" srcId="{AC12FB1C-2EF8-4745-9A90-FD056E4F6CE5}" destId="{D17D0BBF-75F5-44D9-8A8C-508A0B5F1851}" srcOrd="1" destOrd="0" presId="urn:microsoft.com/office/officeart/2005/8/layout/list1"/>
    <dgm:cxn modelId="{A066E6FC-62C3-47C6-B74B-6A16A0EB0FE6}" type="presOf" srcId="{AC12FB1C-2EF8-4745-9A90-FD056E4F6CE5}" destId="{F6CB2322-D047-45B3-AC6A-86BE17379A7B}" srcOrd="0" destOrd="0" presId="urn:microsoft.com/office/officeart/2005/8/layout/list1"/>
    <dgm:cxn modelId="{6412869D-93FA-4445-9AC7-E701CB18D1E3}" type="presOf" srcId="{8C2E44B6-C7AF-41A9-8830-71A6689F037B}" destId="{6DAB753C-B635-4749-AC47-47CDC23BA70B}" srcOrd="1" destOrd="0" presId="urn:microsoft.com/office/officeart/2005/8/layout/list1"/>
    <dgm:cxn modelId="{F6148963-24AE-4158-9F5B-B4C7D7768013}" srcId="{2815D220-1666-4D05-8CF3-7E202538789E}" destId="{8C2E44B6-C7AF-41A9-8830-71A6689F037B}" srcOrd="0" destOrd="0" parTransId="{3EB4892A-386A-4D02-ADFA-C672584DA370}" sibTransId="{42BF8BDE-FF3B-45D9-8BD8-3BE0ADCE5605}"/>
    <dgm:cxn modelId="{7627A861-0AAC-431D-B428-9AB07F476682}" type="presOf" srcId="{2815D220-1666-4D05-8CF3-7E202538789E}" destId="{0A1CDC4C-9A60-44A5-B6D6-F8F83D73C913}" srcOrd="0" destOrd="0" presId="urn:microsoft.com/office/officeart/2005/8/layout/list1"/>
    <dgm:cxn modelId="{8C393D2E-23DC-4093-9AB8-FE19C6F16DE7}" type="presParOf" srcId="{0A1CDC4C-9A60-44A5-B6D6-F8F83D73C913}" destId="{C372DA75-F113-422D-84A1-2E2DEA48A4C6}" srcOrd="0" destOrd="0" presId="urn:microsoft.com/office/officeart/2005/8/layout/list1"/>
    <dgm:cxn modelId="{DEEB0F3D-60F1-43C2-8A2C-8A474FB9E9AC}" type="presParOf" srcId="{C372DA75-F113-422D-84A1-2E2DEA48A4C6}" destId="{4E26570D-0553-488C-A756-A792AA646B6A}" srcOrd="0" destOrd="0" presId="urn:microsoft.com/office/officeart/2005/8/layout/list1"/>
    <dgm:cxn modelId="{7DA3E310-7071-44F6-8DD6-B0A681CEAD3E}" type="presParOf" srcId="{C372DA75-F113-422D-84A1-2E2DEA48A4C6}" destId="{6DAB753C-B635-4749-AC47-47CDC23BA70B}" srcOrd="1" destOrd="0" presId="urn:microsoft.com/office/officeart/2005/8/layout/list1"/>
    <dgm:cxn modelId="{ABBB5E36-8DD6-47E7-903C-30466360970E}" type="presParOf" srcId="{0A1CDC4C-9A60-44A5-B6D6-F8F83D73C913}" destId="{45C30C80-7A8A-4D14-B48A-3C421031AFAF}" srcOrd="1" destOrd="0" presId="urn:microsoft.com/office/officeart/2005/8/layout/list1"/>
    <dgm:cxn modelId="{53DFDAA1-C072-4C97-AA89-4F078EF27889}" type="presParOf" srcId="{0A1CDC4C-9A60-44A5-B6D6-F8F83D73C913}" destId="{CEE72DA9-EEF7-4B8E-8D4D-5CDB2DF3B29D}" srcOrd="2" destOrd="0" presId="urn:microsoft.com/office/officeart/2005/8/layout/list1"/>
    <dgm:cxn modelId="{4C9C01B4-2608-4F1A-A5C3-E8D58F336F53}" type="presParOf" srcId="{0A1CDC4C-9A60-44A5-B6D6-F8F83D73C913}" destId="{2F5A7E28-29E9-4704-9115-10C1267DE0A1}" srcOrd="3" destOrd="0" presId="urn:microsoft.com/office/officeart/2005/8/layout/list1"/>
    <dgm:cxn modelId="{F2FB1E8B-93A8-4D65-812B-814CDD1CFF42}" type="presParOf" srcId="{0A1CDC4C-9A60-44A5-B6D6-F8F83D73C913}" destId="{25996B01-9A7B-4C34-82E8-D563030BA2A5}" srcOrd="4" destOrd="0" presId="urn:microsoft.com/office/officeart/2005/8/layout/list1"/>
    <dgm:cxn modelId="{0ED774A5-95EC-4E17-9D26-D5F11E491431}" type="presParOf" srcId="{25996B01-9A7B-4C34-82E8-D563030BA2A5}" destId="{8D2EA287-D5B5-4FC4-B20A-E06552BF7E1A}" srcOrd="0" destOrd="0" presId="urn:microsoft.com/office/officeart/2005/8/layout/list1"/>
    <dgm:cxn modelId="{D4B89F30-0776-4836-B10A-06862F71ADB6}" type="presParOf" srcId="{25996B01-9A7B-4C34-82E8-D563030BA2A5}" destId="{52134756-C3FE-4D12-BBA4-7768AD8BE8BB}" srcOrd="1" destOrd="0" presId="urn:microsoft.com/office/officeart/2005/8/layout/list1"/>
    <dgm:cxn modelId="{65D67A91-8309-45B0-BFE6-175E3B6860D1}" type="presParOf" srcId="{0A1CDC4C-9A60-44A5-B6D6-F8F83D73C913}" destId="{E9A85394-AF55-4281-8AFD-C951434B2418}" srcOrd="5" destOrd="0" presId="urn:microsoft.com/office/officeart/2005/8/layout/list1"/>
    <dgm:cxn modelId="{C8EF8847-89BE-4302-8FC1-7DB79935D091}" type="presParOf" srcId="{0A1CDC4C-9A60-44A5-B6D6-F8F83D73C913}" destId="{462371B0-6955-44A9-BD03-D5365D85F012}" srcOrd="6" destOrd="0" presId="urn:microsoft.com/office/officeart/2005/8/layout/list1"/>
    <dgm:cxn modelId="{174F94B2-80EE-4EFF-A269-5B98CD90FAAD}" type="presParOf" srcId="{0A1CDC4C-9A60-44A5-B6D6-F8F83D73C913}" destId="{C80B0A81-9FBF-4D10-B3E5-52B2B21AAF17}" srcOrd="7" destOrd="0" presId="urn:microsoft.com/office/officeart/2005/8/layout/list1"/>
    <dgm:cxn modelId="{CA2D1296-8572-47F9-A0AE-9A8275EEA718}" type="presParOf" srcId="{0A1CDC4C-9A60-44A5-B6D6-F8F83D73C913}" destId="{AA3CA379-D848-49AA-918A-91EC1E951866}" srcOrd="8" destOrd="0" presId="urn:microsoft.com/office/officeart/2005/8/layout/list1"/>
    <dgm:cxn modelId="{C201760A-AE40-46B9-9F2E-A95E84C7F617}" type="presParOf" srcId="{AA3CA379-D848-49AA-918A-91EC1E951866}" destId="{F6CB2322-D047-45B3-AC6A-86BE17379A7B}" srcOrd="0" destOrd="0" presId="urn:microsoft.com/office/officeart/2005/8/layout/list1"/>
    <dgm:cxn modelId="{4BF9F5A2-065A-4B88-878A-532A336B83EA}" type="presParOf" srcId="{AA3CA379-D848-49AA-918A-91EC1E951866}" destId="{D17D0BBF-75F5-44D9-8A8C-508A0B5F1851}" srcOrd="1" destOrd="0" presId="urn:microsoft.com/office/officeart/2005/8/layout/list1"/>
    <dgm:cxn modelId="{6E5E6087-2F4E-41DF-A6CD-CED43CEF9B09}" type="presParOf" srcId="{0A1CDC4C-9A60-44A5-B6D6-F8F83D73C913}" destId="{F4EE9C1E-BBAB-4CF3-9920-453A36A8584A}" srcOrd="9" destOrd="0" presId="urn:microsoft.com/office/officeart/2005/8/layout/list1"/>
    <dgm:cxn modelId="{0E6C57EB-0A1E-44E4-BCDC-8A85E8AE5960}" type="presParOf" srcId="{0A1CDC4C-9A60-44A5-B6D6-F8F83D73C913}" destId="{F593CAB0-5CC8-4228-B07E-1D021EDA61C1}" srcOrd="10" destOrd="0" presId="urn:microsoft.com/office/officeart/2005/8/layout/list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3AF7A00-EEDB-4665-9CE6-A9389720956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DFB9B40-A514-4335-A136-E40C5A1E10DF}">
      <dgm:prSet phldrT="[Текст]" custT="1"/>
      <dgm:spPr/>
      <dgm:t>
        <a:bodyPr/>
        <a:lstStyle/>
        <a:p>
          <a:r>
            <a:rPr lang="ru-RU" sz="1400" dirty="0" smtClean="0"/>
            <a:t>Разрешение выхода крестьян из общины  с правом закрепления в частную собственность  принадлежавших им наделов в форме отрубов или хуторов</a:t>
          </a:r>
          <a:endParaRPr lang="ru-RU" sz="1400" dirty="0"/>
        </a:p>
      </dgm:t>
    </dgm:pt>
    <dgm:pt modelId="{F1439A89-F365-4332-A810-AE281CD30A78}" type="parTrans" cxnId="{3264BA3E-6196-49E0-A61F-1C17F25A77ED}">
      <dgm:prSet/>
      <dgm:spPr/>
      <dgm:t>
        <a:bodyPr/>
        <a:lstStyle/>
        <a:p>
          <a:endParaRPr lang="ru-RU"/>
        </a:p>
      </dgm:t>
    </dgm:pt>
    <dgm:pt modelId="{86A5267B-6F68-44FB-B3C4-3E9E09F340E5}" type="sibTrans" cxnId="{3264BA3E-6196-49E0-A61F-1C17F25A77ED}">
      <dgm:prSet/>
      <dgm:spPr/>
      <dgm:t>
        <a:bodyPr/>
        <a:lstStyle/>
        <a:p>
          <a:endParaRPr lang="ru-RU"/>
        </a:p>
      </dgm:t>
    </dgm:pt>
    <dgm:pt modelId="{F0958E3E-543D-4F73-A930-FA19D741458F}">
      <dgm:prSet phldrT="[Текст]" custT="1"/>
      <dgm:spPr/>
      <dgm:t>
        <a:bodyPr/>
        <a:lstStyle/>
        <a:p>
          <a:r>
            <a:rPr lang="ru-RU" sz="1400" dirty="0" smtClean="0"/>
            <a:t>Передача Крестьянскому банку казённых земель для продажи их нуждающимся крестьянам </a:t>
          </a:r>
          <a:endParaRPr lang="ru-RU" sz="1400" dirty="0"/>
        </a:p>
      </dgm:t>
    </dgm:pt>
    <dgm:pt modelId="{37A3E8D5-5138-408B-8590-C29D0F3313B9}" type="parTrans" cxnId="{26B8B2B7-5B3A-4F57-8ED1-C3E69D412F47}">
      <dgm:prSet/>
      <dgm:spPr/>
      <dgm:t>
        <a:bodyPr/>
        <a:lstStyle/>
        <a:p>
          <a:endParaRPr lang="ru-RU"/>
        </a:p>
      </dgm:t>
    </dgm:pt>
    <dgm:pt modelId="{98B425CC-EF66-4AF3-AB42-D195F43030FC}" type="sibTrans" cxnId="{26B8B2B7-5B3A-4F57-8ED1-C3E69D412F47}">
      <dgm:prSet/>
      <dgm:spPr/>
      <dgm:t>
        <a:bodyPr/>
        <a:lstStyle/>
        <a:p>
          <a:endParaRPr lang="ru-RU"/>
        </a:p>
      </dgm:t>
    </dgm:pt>
    <dgm:pt modelId="{6784145C-B993-4BEB-9261-726E57C0FCB6}">
      <dgm:prSet phldrT="[Текст]" custT="1"/>
      <dgm:spPr/>
      <dgm:t>
        <a:bodyPr/>
        <a:lstStyle/>
        <a:p>
          <a:r>
            <a:rPr lang="ru-RU" sz="1400" dirty="0" smtClean="0"/>
            <a:t>Организация переселенческого движения в Западную Сибирь  с наделения их землёй</a:t>
          </a:r>
          <a:endParaRPr lang="ru-RU" sz="1400" dirty="0"/>
        </a:p>
      </dgm:t>
    </dgm:pt>
    <dgm:pt modelId="{13A1546D-E67A-43BE-9E34-6CA4236A35B7}" type="parTrans" cxnId="{4CA52559-8669-40EB-BBD8-721DF79ABB0E}">
      <dgm:prSet/>
      <dgm:spPr/>
      <dgm:t>
        <a:bodyPr/>
        <a:lstStyle/>
        <a:p>
          <a:endParaRPr lang="ru-RU"/>
        </a:p>
      </dgm:t>
    </dgm:pt>
    <dgm:pt modelId="{4EA6EAD7-28FB-43C3-BB1E-4415A64E5C4D}" type="sibTrans" cxnId="{4CA52559-8669-40EB-BBD8-721DF79ABB0E}">
      <dgm:prSet/>
      <dgm:spPr/>
      <dgm:t>
        <a:bodyPr/>
        <a:lstStyle/>
        <a:p>
          <a:endParaRPr lang="ru-RU"/>
        </a:p>
      </dgm:t>
    </dgm:pt>
    <dgm:pt modelId="{B0ADB05F-19A3-4D6C-9459-F3E9C1AC2311}">
      <dgm:prSet phldrT="[Текст]" custT="1"/>
      <dgm:spPr/>
      <dgm:t>
        <a:bodyPr/>
        <a:lstStyle/>
        <a:p>
          <a:r>
            <a:rPr lang="ru-RU" sz="1400" dirty="0" smtClean="0"/>
            <a:t>Широкое строительство сельских школ и вовлечение населения в систему народного образования</a:t>
          </a:r>
          <a:endParaRPr lang="ru-RU" sz="1400" dirty="0"/>
        </a:p>
      </dgm:t>
    </dgm:pt>
    <dgm:pt modelId="{FC5B89EF-4F43-4AAC-86A2-5C89AF68376F}" type="parTrans" cxnId="{2F6BFA71-1134-4A8A-868C-492B5F110E05}">
      <dgm:prSet/>
      <dgm:spPr/>
      <dgm:t>
        <a:bodyPr/>
        <a:lstStyle/>
        <a:p>
          <a:endParaRPr lang="ru-RU"/>
        </a:p>
      </dgm:t>
    </dgm:pt>
    <dgm:pt modelId="{445B7697-F1EA-4B7C-961D-5BDBC5BCA159}" type="sibTrans" cxnId="{2F6BFA71-1134-4A8A-868C-492B5F110E05}">
      <dgm:prSet/>
      <dgm:spPr/>
      <dgm:t>
        <a:bodyPr/>
        <a:lstStyle/>
        <a:p>
          <a:endParaRPr lang="ru-RU"/>
        </a:p>
      </dgm:t>
    </dgm:pt>
    <dgm:pt modelId="{1A34EA70-382D-47FD-81A3-0CE23710D0A4}" type="pres">
      <dgm:prSet presAssocID="{C3AF7A00-EEDB-4665-9CE6-A9389720956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DA98F1-8A91-4B93-BBC3-3BDA1153B19A}" type="pres">
      <dgm:prSet presAssocID="{6DFB9B40-A514-4335-A136-E40C5A1E10DF}" presName="parentLin" presStyleCnt="0"/>
      <dgm:spPr/>
    </dgm:pt>
    <dgm:pt modelId="{2C3A033E-D840-4EA6-A21D-E49445F132BA}" type="pres">
      <dgm:prSet presAssocID="{6DFB9B40-A514-4335-A136-E40C5A1E10D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A3B44638-8FE0-4DD0-B11F-DE10A1C0D64F}" type="pres">
      <dgm:prSet presAssocID="{6DFB9B40-A514-4335-A136-E40C5A1E10DF}" presName="parentText" presStyleLbl="node1" presStyleIdx="0" presStyleCnt="4" custScaleX="102600" custScaleY="19833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611359-324A-4444-89DC-315CD32DED3F}" type="pres">
      <dgm:prSet presAssocID="{6DFB9B40-A514-4335-A136-E40C5A1E10DF}" presName="negativeSpace" presStyleCnt="0"/>
      <dgm:spPr/>
    </dgm:pt>
    <dgm:pt modelId="{44B29F9E-2BA5-4819-8283-A8D853F0B144}" type="pres">
      <dgm:prSet presAssocID="{6DFB9B40-A514-4335-A136-E40C5A1E10DF}" presName="childText" presStyleLbl="conFgAcc1" presStyleIdx="0" presStyleCnt="4">
        <dgm:presLayoutVars>
          <dgm:bulletEnabled val="1"/>
        </dgm:presLayoutVars>
      </dgm:prSet>
      <dgm:spPr/>
    </dgm:pt>
    <dgm:pt modelId="{0B7595CD-50B1-498F-86D3-1B911C13D84C}" type="pres">
      <dgm:prSet presAssocID="{86A5267B-6F68-44FB-B3C4-3E9E09F340E5}" presName="spaceBetweenRectangles" presStyleCnt="0"/>
      <dgm:spPr/>
    </dgm:pt>
    <dgm:pt modelId="{6589512B-E8E5-4755-9889-E448D8361234}" type="pres">
      <dgm:prSet presAssocID="{F0958E3E-543D-4F73-A930-FA19D741458F}" presName="parentLin" presStyleCnt="0"/>
      <dgm:spPr/>
    </dgm:pt>
    <dgm:pt modelId="{1EA0AD78-59A1-4F31-BBE1-8A17DF25F820}" type="pres">
      <dgm:prSet presAssocID="{F0958E3E-543D-4F73-A930-FA19D741458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1B8B58B-97EE-447B-A6EB-824085FD26B3}" type="pres">
      <dgm:prSet presAssocID="{F0958E3E-543D-4F73-A930-FA19D741458F}" presName="parentText" presStyleLbl="node1" presStyleIdx="1" presStyleCnt="4" custScaleY="19824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1B45BD7-11E3-4DBB-9BFD-AB1E6559F78A}" type="pres">
      <dgm:prSet presAssocID="{F0958E3E-543D-4F73-A930-FA19D741458F}" presName="negativeSpace" presStyleCnt="0"/>
      <dgm:spPr/>
    </dgm:pt>
    <dgm:pt modelId="{14BF1C71-4FE7-4C5D-8B5D-ED9C52E6D56E}" type="pres">
      <dgm:prSet presAssocID="{F0958E3E-543D-4F73-A930-FA19D741458F}" presName="childText" presStyleLbl="conFgAcc1" presStyleIdx="1" presStyleCnt="4">
        <dgm:presLayoutVars>
          <dgm:bulletEnabled val="1"/>
        </dgm:presLayoutVars>
      </dgm:prSet>
      <dgm:spPr/>
    </dgm:pt>
    <dgm:pt modelId="{95B0D67E-BD40-4A4B-BBEC-47D08B044817}" type="pres">
      <dgm:prSet presAssocID="{98B425CC-EF66-4AF3-AB42-D195F43030FC}" presName="spaceBetweenRectangles" presStyleCnt="0"/>
      <dgm:spPr/>
    </dgm:pt>
    <dgm:pt modelId="{249FB08D-81D3-45C3-B22C-4AB07CBC700E}" type="pres">
      <dgm:prSet presAssocID="{6784145C-B993-4BEB-9261-726E57C0FCB6}" presName="parentLin" presStyleCnt="0"/>
      <dgm:spPr/>
    </dgm:pt>
    <dgm:pt modelId="{B0BBC67B-CA2D-441C-A33C-C3E29E4CEB35}" type="pres">
      <dgm:prSet presAssocID="{6784145C-B993-4BEB-9261-726E57C0FCB6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89E41937-C2D5-4431-AAD8-3E38A342FD2C}" type="pres">
      <dgm:prSet presAssocID="{6784145C-B993-4BEB-9261-726E57C0FCB6}" presName="parentText" presStyleLbl="node1" presStyleIdx="2" presStyleCnt="4" custScaleY="1926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010E99-0437-460B-8166-A1E766E01A3F}" type="pres">
      <dgm:prSet presAssocID="{6784145C-B993-4BEB-9261-726E57C0FCB6}" presName="negativeSpace" presStyleCnt="0"/>
      <dgm:spPr/>
    </dgm:pt>
    <dgm:pt modelId="{4AFB05FB-117E-4230-8C4C-0D587CD4A10B}" type="pres">
      <dgm:prSet presAssocID="{6784145C-B993-4BEB-9261-726E57C0FCB6}" presName="childText" presStyleLbl="conFgAcc1" presStyleIdx="2" presStyleCnt="4">
        <dgm:presLayoutVars>
          <dgm:bulletEnabled val="1"/>
        </dgm:presLayoutVars>
      </dgm:prSet>
      <dgm:spPr/>
    </dgm:pt>
    <dgm:pt modelId="{552EE9C3-106A-47BC-A075-05BFFA938CCE}" type="pres">
      <dgm:prSet presAssocID="{4EA6EAD7-28FB-43C3-BB1E-4415A64E5C4D}" presName="spaceBetweenRectangles" presStyleCnt="0"/>
      <dgm:spPr/>
    </dgm:pt>
    <dgm:pt modelId="{251C320E-A0EF-4D94-BB80-206CCA083E7D}" type="pres">
      <dgm:prSet presAssocID="{B0ADB05F-19A3-4D6C-9459-F3E9C1AC2311}" presName="parentLin" presStyleCnt="0"/>
      <dgm:spPr/>
    </dgm:pt>
    <dgm:pt modelId="{09826E80-D3C1-4B0D-ADB1-B07F98B98191}" type="pres">
      <dgm:prSet presAssocID="{B0ADB05F-19A3-4D6C-9459-F3E9C1AC2311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2CDC75E6-A13F-4430-91A1-15C33510A232}" type="pres">
      <dgm:prSet presAssocID="{B0ADB05F-19A3-4D6C-9459-F3E9C1AC2311}" presName="parentText" presStyleLbl="node1" presStyleIdx="3" presStyleCnt="4" custScaleY="2077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B6D305-218A-4A6C-82DD-B15EB54D6A5E}" type="pres">
      <dgm:prSet presAssocID="{B0ADB05F-19A3-4D6C-9459-F3E9C1AC2311}" presName="negativeSpace" presStyleCnt="0"/>
      <dgm:spPr/>
    </dgm:pt>
    <dgm:pt modelId="{CAA807D5-FBF6-4215-8124-3123DCF59751}" type="pres">
      <dgm:prSet presAssocID="{B0ADB05F-19A3-4D6C-9459-F3E9C1AC2311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F6BFA71-1134-4A8A-868C-492B5F110E05}" srcId="{C3AF7A00-EEDB-4665-9CE6-A9389720956D}" destId="{B0ADB05F-19A3-4D6C-9459-F3E9C1AC2311}" srcOrd="3" destOrd="0" parTransId="{FC5B89EF-4F43-4AAC-86A2-5C89AF68376F}" sibTransId="{445B7697-F1EA-4B7C-961D-5BDBC5BCA159}"/>
    <dgm:cxn modelId="{62CE3286-7854-45B9-AF14-E53ECA5528AE}" type="presOf" srcId="{6DFB9B40-A514-4335-A136-E40C5A1E10DF}" destId="{A3B44638-8FE0-4DD0-B11F-DE10A1C0D64F}" srcOrd="1" destOrd="0" presId="urn:microsoft.com/office/officeart/2005/8/layout/list1"/>
    <dgm:cxn modelId="{741EBE62-2FAB-4B7F-9883-1D20D1EE9197}" type="presOf" srcId="{C3AF7A00-EEDB-4665-9CE6-A9389720956D}" destId="{1A34EA70-382D-47FD-81A3-0CE23710D0A4}" srcOrd="0" destOrd="0" presId="urn:microsoft.com/office/officeart/2005/8/layout/list1"/>
    <dgm:cxn modelId="{B5BC21D0-E6D7-4929-8108-F2CAD0B9A420}" type="presOf" srcId="{B0ADB05F-19A3-4D6C-9459-F3E9C1AC2311}" destId="{09826E80-D3C1-4B0D-ADB1-B07F98B98191}" srcOrd="0" destOrd="0" presId="urn:microsoft.com/office/officeart/2005/8/layout/list1"/>
    <dgm:cxn modelId="{3264BA3E-6196-49E0-A61F-1C17F25A77ED}" srcId="{C3AF7A00-EEDB-4665-9CE6-A9389720956D}" destId="{6DFB9B40-A514-4335-A136-E40C5A1E10DF}" srcOrd="0" destOrd="0" parTransId="{F1439A89-F365-4332-A810-AE281CD30A78}" sibTransId="{86A5267B-6F68-44FB-B3C4-3E9E09F340E5}"/>
    <dgm:cxn modelId="{FA3A0B18-7519-4C7E-B93D-A5C3DD2C28CE}" type="presOf" srcId="{6DFB9B40-A514-4335-A136-E40C5A1E10DF}" destId="{2C3A033E-D840-4EA6-A21D-E49445F132BA}" srcOrd="0" destOrd="0" presId="urn:microsoft.com/office/officeart/2005/8/layout/list1"/>
    <dgm:cxn modelId="{4CA52559-8669-40EB-BBD8-721DF79ABB0E}" srcId="{C3AF7A00-EEDB-4665-9CE6-A9389720956D}" destId="{6784145C-B993-4BEB-9261-726E57C0FCB6}" srcOrd="2" destOrd="0" parTransId="{13A1546D-E67A-43BE-9E34-6CA4236A35B7}" sibTransId="{4EA6EAD7-28FB-43C3-BB1E-4415A64E5C4D}"/>
    <dgm:cxn modelId="{26B8B2B7-5B3A-4F57-8ED1-C3E69D412F47}" srcId="{C3AF7A00-EEDB-4665-9CE6-A9389720956D}" destId="{F0958E3E-543D-4F73-A930-FA19D741458F}" srcOrd="1" destOrd="0" parTransId="{37A3E8D5-5138-408B-8590-C29D0F3313B9}" sibTransId="{98B425CC-EF66-4AF3-AB42-D195F43030FC}"/>
    <dgm:cxn modelId="{9FC3588B-47C9-433F-A571-696E11DE922E}" type="presOf" srcId="{6784145C-B993-4BEB-9261-726E57C0FCB6}" destId="{B0BBC67B-CA2D-441C-A33C-C3E29E4CEB35}" srcOrd="0" destOrd="0" presId="urn:microsoft.com/office/officeart/2005/8/layout/list1"/>
    <dgm:cxn modelId="{28105277-8239-4DE2-8B24-D9E79A560E42}" type="presOf" srcId="{F0958E3E-543D-4F73-A930-FA19D741458F}" destId="{1EA0AD78-59A1-4F31-BBE1-8A17DF25F820}" srcOrd="0" destOrd="0" presId="urn:microsoft.com/office/officeart/2005/8/layout/list1"/>
    <dgm:cxn modelId="{0E44C8DF-F7E9-4B52-A233-EB8E4425BE99}" type="presOf" srcId="{6784145C-B993-4BEB-9261-726E57C0FCB6}" destId="{89E41937-C2D5-4431-AAD8-3E38A342FD2C}" srcOrd="1" destOrd="0" presId="urn:microsoft.com/office/officeart/2005/8/layout/list1"/>
    <dgm:cxn modelId="{101C2092-4D47-48B9-84D3-3702A984A0CA}" type="presOf" srcId="{B0ADB05F-19A3-4D6C-9459-F3E9C1AC2311}" destId="{2CDC75E6-A13F-4430-91A1-15C33510A232}" srcOrd="1" destOrd="0" presId="urn:microsoft.com/office/officeart/2005/8/layout/list1"/>
    <dgm:cxn modelId="{6ABCB005-34C8-4349-ADE4-79668548118C}" type="presOf" srcId="{F0958E3E-543D-4F73-A930-FA19D741458F}" destId="{F1B8B58B-97EE-447B-A6EB-824085FD26B3}" srcOrd="1" destOrd="0" presId="urn:microsoft.com/office/officeart/2005/8/layout/list1"/>
    <dgm:cxn modelId="{DE1AFE52-EE6A-42E8-961E-9BF83083431D}" type="presParOf" srcId="{1A34EA70-382D-47FD-81A3-0CE23710D0A4}" destId="{FFDA98F1-8A91-4B93-BBC3-3BDA1153B19A}" srcOrd="0" destOrd="0" presId="urn:microsoft.com/office/officeart/2005/8/layout/list1"/>
    <dgm:cxn modelId="{620B4767-2EFA-493D-AEDA-E513A2AB017B}" type="presParOf" srcId="{FFDA98F1-8A91-4B93-BBC3-3BDA1153B19A}" destId="{2C3A033E-D840-4EA6-A21D-E49445F132BA}" srcOrd="0" destOrd="0" presId="urn:microsoft.com/office/officeart/2005/8/layout/list1"/>
    <dgm:cxn modelId="{E7D77F09-DE68-42DE-A2C4-14B63672E0D8}" type="presParOf" srcId="{FFDA98F1-8A91-4B93-BBC3-3BDA1153B19A}" destId="{A3B44638-8FE0-4DD0-B11F-DE10A1C0D64F}" srcOrd="1" destOrd="0" presId="urn:microsoft.com/office/officeart/2005/8/layout/list1"/>
    <dgm:cxn modelId="{63017820-8242-49C0-8021-D1D2C6FDC57F}" type="presParOf" srcId="{1A34EA70-382D-47FD-81A3-0CE23710D0A4}" destId="{35611359-324A-4444-89DC-315CD32DED3F}" srcOrd="1" destOrd="0" presId="urn:microsoft.com/office/officeart/2005/8/layout/list1"/>
    <dgm:cxn modelId="{EB60972E-57AC-4D46-85DD-3DCDCD86500D}" type="presParOf" srcId="{1A34EA70-382D-47FD-81A3-0CE23710D0A4}" destId="{44B29F9E-2BA5-4819-8283-A8D853F0B144}" srcOrd="2" destOrd="0" presId="urn:microsoft.com/office/officeart/2005/8/layout/list1"/>
    <dgm:cxn modelId="{76C02EBA-2EC5-4932-B208-FCDD6B0E96CE}" type="presParOf" srcId="{1A34EA70-382D-47FD-81A3-0CE23710D0A4}" destId="{0B7595CD-50B1-498F-86D3-1B911C13D84C}" srcOrd="3" destOrd="0" presId="urn:microsoft.com/office/officeart/2005/8/layout/list1"/>
    <dgm:cxn modelId="{CFD19736-FDC2-4C6A-A4EF-5A39FB6088CE}" type="presParOf" srcId="{1A34EA70-382D-47FD-81A3-0CE23710D0A4}" destId="{6589512B-E8E5-4755-9889-E448D8361234}" srcOrd="4" destOrd="0" presId="urn:microsoft.com/office/officeart/2005/8/layout/list1"/>
    <dgm:cxn modelId="{A73044CB-F3CF-48C4-8D5A-8CA2DEC0B628}" type="presParOf" srcId="{6589512B-E8E5-4755-9889-E448D8361234}" destId="{1EA0AD78-59A1-4F31-BBE1-8A17DF25F820}" srcOrd="0" destOrd="0" presId="urn:microsoft.com/office/officeart/2005/8/layout/list1"/>
    <dgm:cxn modelId="{8C5B583E-358F-4F27-AC88-A07C486FCBC0}" type="presParOf" srcId="{6589512B-E8E5-4755-9889-E448D8361234}" destId="{F1B8B58B-97EE-447B-A6EB-824085FD26B3}" srcOrd="1" destOrd="0" presId="urn:microsoft.com/office/officeart/2005/8/layout/list1"/>
    <dgm:cxn modelId="{9388BCE3-EA0B-4757-BC01-928663D6D2DB}" type="presParOf" srcId="{1A34EA70-382D-47FD-81A3-0CE23710D0A4}" destId="{01B45BD7-11E3-4DBB-9BFD-AB1E6559F78A}" srcOrd="5" destOrd="0" presId="urn:microsoft.com/office/officeart/2005/8/layout/list1"/>
    <dgm:cxn modelId="{1509E316-48C2-4126-97D7-7E2727D6FDF0}" type="presParOf" srcId="{1A34EA70-382D-47FD-81A3-0CE23710D0A4}" destId="{14BF1C71-4FE7-4C5D-8B5D-ED9C52E6D56E}" srcOrd="6" destOrd="0" presId="urn:microsoft.com/office/officeart/2005/8/layout/list1"/>
    <dgm:cxn modelId="{782866C2-A89E-4B81-A10C-11A570B11F2C}" type="presParOf" srcId="{1A34EA70-382D-47FD-81A3-0CE23710D0A4}" destId="{95B0D67E-BD40-4A4B-BBEC-47D08B044817}" srcOrd="7" destOrd="0" presId="urn:microsoft.com/office/officeart/2005/8/layout/list1"/>
    <dgm:cxn modelId="{06CC51F4-88ED-4D2D-9C22-10D9D978F1BA}" type="presParOf" srcId="{1A34EA70-382D-47FD-81A3-0CE23710D0A4}" destId="{249FB08D-81D3-45C3-B22C-4AB07CBC700E}" srcOrd="8" destOrd="0" presId="urn:microsoft.com/office/officeart/2005/8/layout/list1"/>
    <dgm:cxn modelId="{FD621DCA-7D84-4B30-B0FC-042AC1F54292}" type="presParOf" srcId="{249FB08D-81D3-45C3-B22C-4AB07CBC700E}" destId="{B0BBC67B-CA2D-441C-A33C-C3E29E4CEB35}" srcOrd="0" destOrd="0" presId="urn:microsoft.com/office/officeart/2005/8/layout/list1"/>
    <dgm:cxn modelId="{8E3A031F-0860-4C61-ACFD-42D23475AA10}" type="presParOf" srcId="{249FB08D-81D3-45C3-B22C-4AB07CBC700E}" destId="{89E41937-C2D5-4431-AAD8-3E38A342FD2C}" srcOrd="1" destOrd="0" presId="urn:microsoft.com/office/officeart/2005/8/layout/list1"/>
    <dgm:cxn modelId="{E086A738-64CE-4B6B-A2B3-CC4320F0FE2D}" type="presParOf" srcId="{1A34EA70-382D-47FD-81A3-0CE23710D0A4}" destId="{EE010E99-0437-460B-8166-A1E766E01A3F}" srcOrd="9" destOrd="0" presId="urn:microsoft.com/office/officeart/2005/8/layout/list1"/>
    <dgm:cxn modelId="{4D61231B-40DC-4716-9677-FB05D7F35800}" type="presParOf" srcId="{1A34EA70-382D-47FD-81A3-0CE23710D0A4}" destId="{4AFB05FB-117E-4230-8C4C-0D587CD4A10B}" srcOrd="10" destOrd="0" presId="urn:microsoft.com/office/officeart/2005/8/layout/list1"/>
    <dgm:cxn modelId="{54D293EB-A56B-469A-966C-5F8013159C37}" type="presParOf" srcId="{1A34EA70-382D-47FD-81A3-0CE23710D0A4}" destId="{552EE9C3-106A-47BC-A075-05BFFA938CCE}" srcOrd="11" destOrd="0" presId="urn:microsoft.com/office/officeart/2005/8/layout/list1"/>
    <dgm:cxn modelId="{1CCFA804-1279-4F6E-8AE2-2D07F20798D9}" type="presParOf" srcId="{1A34EA70-382D-47FD-81A3-0CE23710D0A4}" destId="{251C320E-A0EF-4D94-BB80-206CCA083E7D}" srcOrd="12" destOrd="0" presId="urn:microsoft.com/office/officeart/2005/8/layout/list1"/>
    <dgm:cxn modelId="{47E56FD0-E582-450D-AE42-6B91239B6337}" type="presParOf" srcId="{251C320E-A0EF-4D94-BB80-206CCA083E7D}" destId="{09826E80-D3C1-4B0D-ADB1-B07F98B98191}" srcOrd="0" destOrd="0" presId="urn:microsoft.com/office/officeart/2005/8/layout/list1"/>
    <dgm:cxn modelId="{CF42401C-9994-4B52-9B29-A67462827470}" type="presParOf" srcId="{251C320E-A0EF-4D94-BB80-206CCA083E7D}" destId="{2CDC75E6-A13F-4430-91A1-15C33510A232}" srcOrd="1" destOrd="0" presId="urn:microsoft.com/office/officeart/2005/8/layout/list1"/>
    <dgm:cxn modelId="{C7A40E95-4061-446A-8B55-A4FFE7AA91A0}" type="presParOf" srcId="{1A34EA70-382D-47FD-81A3-0CE23710D0A4}" destId="{94B6D305-218A-4A6C-82DD-B15EB54D6A5E}" srcOrd="13" destOrd="0" presId="urn:microsoft.com/office/officeart/2005/8/layout/list1"/>
    <dgm:cxn modelId="{3EB4A482-BB84-40FC-A004-A5496C18BED4}" type="presParOf" srcId="{1A34EA70-382D-47FD-81A3-0CE23710D0A4}" destId="{CAA807D5-FBF6-4215-8124-3123DCF59751}" srcOrd="14" destOrd="0" presId="urn:microsoft.com/office/officeart/2005/8/layout/lis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6D8A2A0-5157-4710-8F19-D3F04507C1A8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296717-57DF-4DB0-8CDE-BD7E0093C36F}">
      <dgm:prSet phldrT="[Текст]"/>
      <dgm:spPr/>
      <dgm:t>
        <a:bodyPr/>
        <a:lstStyle/>
        <a:p>
          <a:r>
            <a:rPr lang="ru-RU" dirty="0" smtClean="0"/>
            <a:t>Цели</a:t>
          </a:r>
          <a:endParaRPr lang="ru-RU" dirty="0"/>
        </a:p>
      </dgm:t>
    </dgm:pt>
    <dgm:pt modelId="{4430CBD2-4939-4E01-863C-E9B739B34944}" type="parTrans" cxnId="{7F428AC4-BE6F-428B-8F43-74E5265A26BF}">
      <dgm:prSet/>
      <dgm:spPr/>
      <dgm:t>
        <a:bodyPr/>
        <a:lstStyle/>
        <a:p>
          <a:endParaRPr lang="ru-RU"/>
        </a:p>
      </dgm:t>
    </dgm:pt>
    <dgm:pt modelId="{775FEB0B-C976-4460-BB35-D9CE22146F83}" type="sibTrans" cxnId="{7F428AC4-BE6F-428B-8F43-74E5265A26BF}">
      <dgm:prSet/>
      <dgm:spPr/>
      <dgm:t>
        <a:bodyPr/>
        <a:lstStyle/>
        <a:p>
          <a:endParaRPr lang="ru-RU"/>
        </a:p>
      </dgm:t>
    </dgm:pt>
    <dgm:pt modelId="{05BC5111-0314-40E9-BEEE-E521BD8FABB0}">
      <dgm:prSet phldrT="[Текст]" custT="1"/>
      <dgm:spPr/>
      <dgm:t>
        <a:bodyPr/>
        <a:lstStyle/>
        <a:p>
          <a:r>
            <a:rPr lang="ru-RU" sz="1800" dirty="0" smtClean="0"/>
            <a:t>Ослабить земельный голод</a:t>
          </a:r>
          <a:endParaRPr lang="ru-RU" sz="1800" dirty="0"/>
        </a:p>
      </dgm:t>
    </dgm:pt>
    <dgm:pt modelId="{F38A2182-80FA-4F5B-BE0F-56524ACBA05C}" type="parTrans" cxnId="{75281269-557F-4B13-8D88-EC946A6C95A0}">
      <dgm:prSet/>
      <dgm:spPr/>
      <dgm:t>
        <a:bodyPr/>
        <a:lstStyle/>
        <a:p>
          <a:endParaRPr lang="ru-RU"/>
        </a:p>
      </dgm:t>
    </dgm:pt>
    <dgm:pt modelId="{E3CA1241-2C18-48F9-873E-A219F9C28927}" type="sibTrans" cxnId="{75281269-557F-4B13-8D88-EC946A6C95A0}">
      <dgm:prSet/>
      <dgm:spPr/>
      <dgm:t>
        <a:bodyPr/>
        <a:lstStyle/>
        <a:p>
          <a:endParaRPr lang="ru-RU"/>
        </a:p>
      </dgm:t>
    </dgm:pt>
    <dgm:pt modelId="{4117EF92-8D51-4B4B-A11C-63F3FAC4123D}">
      <dgm:prSet phldrT="[Текст]" custT="1"/>
      <dgm:spPr/>
      <dgm:t>
        <a:bodyPr/>
        <a:lstStyle/>
        <a:p>
          <a:r>
            <a:rPr lang="ru-RU" sz="1800" dirty="0" smtClean="0"/>
            <a:t>Сбить накал революционной борьбы</a:t>
          </a:r>
          <a:endParaRPr lang="ru-RU" sz="1800" dirty="0"/>
        </a:p>
      </dgm:t>
    </dgm:pt>
    <dgm:pt modelId="{D76C6C49-C680-4D98-AB40-EB891B6C5B27}" type="parTrans" cxnId="{AC8C60FD-E044-4C28-857F-A440E1CDF733}">
      <dgm:prSet/>
      <dgm:spPr/>
      <dgm:t>
        <a:bodyPr/>
        <a:lstStyle/>
        <a:p>
          <a:endParaRPr lang="ru-RU"/>
        </a:p>
      </dgm:t>
    </dgm:pt>
    <dgm:pt modelId="{9E0C7349-5EA0-425F-8BC9-47B711D7B16F}" type="sibTrans" cxnId="{AC8C60FD-E044-4C28-857F-A440E1CDF733}">
      <dgm:prSet/>
      <dgm:spPr/>
      <dgm:t>
        <a:bodyPr/>
        <a:lstStyle/>
        <a:p>
          <a:endParaRPr lang="ru-RU"/>
        </a:p>
      </dgm:t>
    </dgm:pt>
    <dgm:pt modelId="{28CB79E4-F6C1-4CB0-A542-C48B7FCAB0A6}">
      <dgm:prSet phldrT="[Текст]"/>
      <dgm:spPr/>
      <dgm:t>
        <a:bodyPr/>
        <a:lstStyle/>
        <a:p>
          <a:r>
            <a:rPr lang="ru-RU" dirty="0" smtClean="0"/>
            <a:t>Льготы</a:t>
          </a:r>
        </a:p>
      </dgm:t>
    </dgm:pt>
    <dgm:pt modelId="{8A0B3828-AEB5-4466-9AA6-F493296BED1A}" type="parTrans" cxnId="{FE25A8EA-9623-4781-B866-0D951597559B}">
      <dgm:prSet/>
      <dgm:spPr/>
      <dgm:t>
        <a:bodyPr/>
        <a:lstStyle/>
        <a:p>
          <a:endParaRPr lang="ru-RU"/>
        </a:p>
      </dgm:t>
    </dgm:pt>
    <dgm:pt modelId="{8B4D83BE-2973-41EE-B13D-5F54B6E3FB88}" type="sibTrans" cxnId="{FE25A8EA-9623-4781-B866-0D951597559B}">
      <dgm:prSet/>
      <dgm:spPr/>
      <dgm:t>
        <a:bodyPr/>
        <a:lstStyle/>
        <a:p>
          <a:endParaRPr lang="ru-RU"/>
        </a:p>
      </dgm:t>
    </dgm:pt>
    <dgm:pt modelId="{1D8AD906-889C-44EA-AA28-960796A7CAD0}">
      <dgm:prSet phldrT="[Текст]" custT="1"/>
      <dgm:spPr/>
      <dgm:t>
        <a:bodyPr/>
        <a:lstStyle/>
        <a:p>
          <a:r>
            <a:rPr lang="ru-RU" sz="1800" dirty="0" smtClean="0"/>
            <a:t>Освобождение от налогов</a:t>
          </a:r>
          <a:endParaRPr lang="ru-RU" sz="1800" dirty="0"/>
        </a:p>
      </dgm:t>
    </dgm:pt>
    <dgm:pt modelId="{9630B266-5839-4CCE-9EEE-C76EE60FBD51}" type="parTrans" cxnId="{F58F0F6F-D1D2-4E33-A5BE-21DC00F1A0AF}">
      <dgm:prSet/>
      <dgm:spPr/>
      <dgm:t>
        <a:bodyPr/>
        <a:lstStyle/>
        <a:p>
          <a:endParaRPr lang="ru-RU"/>
        </a:p>
      </dgm:t>
    </dgm:pt>
    <dgm:pt modelId="{02A1AA2A-1E87-48C1-BA40-CD63133EA44D}" type="sibTrans" cxnId="{F58F0F6F-D1D2-4E33-A5BE-21DC00F1A0AF}">
      <dgm:prSet/>
      <dgm:spPr/>
      <dgm:t>
        <a:bodyPr/>
        <a:lstStyle/>
        <a:p>
          <a:endParaRPr lang="ru-RU"/>
        </a:p>
      </dgm:t>
    </dgm:pt>
    <dgm:pt modelId="{9567CC1D-28CD-4DA3-AD9B-70EFB6D6674D}">
      <dgm:prSet phldrT="[Текст]" custT="1"/>
      <dgm:spPr/>
      <dgm:t>
        <a:bodyPr/>
        <a:lstStyle/>
        <a:p>
          <a:r>
            <a:rPr lang="ru-RU" sz="1800" dirty="0" smtClean="0"/>
            <a:t>Земельная собственность (15 га на главу семьи +45 га)</a:t>
          </a:r>
          <a:endParaRPr lang="ru-RU" sz="1800" dirty="0"/>
        </a:p>
      </dgm:t>
    </dgm:pt>
    <dgm:pt modelId="{F4BB9776-D8E4-4F62-A6B9-46A4C8994CDB}" type="parTrans" cxnId="{9FBA4D08-BB48-4B5F-AD4C-D2D7B79D6C33}">
      <dgm:prSet/>
      <dgm:spPr/>
      <dgm:t>
        <a:bodyPr/>
        <a:lstStyle/>
        <a:p>
          <a:endParaRPr lang="ru-RU"/>
        </a:p>
      </dgm:t>
    </dgm:pt>
    <dgm:pt modelId="{39B94B90-F654-4F41-AE7E-928F9F3D78D9}" type="sibTrans" cxnId="{9FBA4D08-BB48-4B5F-AD4C-D2D7B79D6C33}">
      <dgm:prSet/>
      <dgm:spPr/>
      <dgm:t>
        <a:bodyPr/>
        <a:lstStyle/>
        <a:p>
          <a:endParaRPr lang="ru-RU"/>
        </a:p>
      </dgm:t>
    </dgm:pt>
    <dgm:pt modelId="{D16C1EA7-DA4E-4335-A3BE-536E748BD78E}">
      <dgm:prSet phldrT="[Текст]" custT="1"/>
      <dgm:spPr/>
      <dgm:t>
        <a:bodyPr/>
        <a:lstStyle/>
        <a:p>
          <a:r>
            <a:rPr lang="ru-RU" sz="1800" dirty="0" smtClean="0"/>
            <a:t>Денежное пособие    (200 рублей на семью)</a:t>
          </a:r>
          <a:endParaRPr lang="ru-RU" sz="1800" dirty="0"/>
        </a:p>
      </dgm:t>
    </dgm:pt>
    <dgm:pt modelId="{8B67F279-BE50-4B43-A074-85325F87A040}" type="parTrans" cxnId="{F03424C0-C556-4739-AA90-FC822E8C28CA}">
      <dgm:prSet/>
      <dgm:spPr/>
      <dgm:t>
        <a:bodyPr/>
        <a:lstStyle/>
        <a:p>
          <a:endParaRPr lang="ru-RU"/>
        </a:p>
      </dgm:t>
    </dgm:pt>
    <dgm:pt modelId="{09DCC031-73BF-4FF8-A3C7-6A24331C456B}" type="sibTrans" cxnId="{F03424C0-C556-4739-AA90-FC822E8C28CA}">
      <dgm:prSet/>
      <dgm:spPr/>
      <dgm:t>
        <a:bodyPr/>
        <a:lstStyle/>
        <a:p>
          <a:endParaRPr lang="ru-RU"/>
        </a:p>
      </dgm:t>
    </dgm:pt>
    <dgm:pt modelId="{F3960164-D93B-4833-A596-5A627BC703D3}">
      <dgm:prSet phldrT="[Текст]" custT="1"/>
      <dgm:spPr/>
      <dgm:t>
        <a:bodyPr/>
        <a:lstStyle/>
        <a:p>
          <a:r>
            <a:rPr lang="ru-RU" sz="1800" dirty="0" smtClean="0"/>
            <a:t>Освобождение от воинской повинности</a:t>
          </a:r>
          <a:endParaRPr lang="ru-RU" sz="1800" dirty="0"/>
        </a:p>
      </dgm:t>
    </dgm:pt>
    <dgm:pt modelId="{0A270FEC-2669-4830-8286-F7C6C9AC6465}" type="parTrans" cxnId="{A59CA988-0659-4366-9210-49376B90C5C5}">
      <dgm:prSet/>
      <dgm:spPr/>
      <dgm:t>
        <a:bodyPr/>
        <a:lstStyle/>
        <a:p>
          <a:endParaRPr lang="ru-RU"/>
        </a:p>
      </dgm:t>
    </dgm:pt>
    <dgm:pt modelId="{840FA2A9-0747-48AD-8F86-C4B7DC097B32}" type="sibTrans" cxnId="{A59CA988-0659-4366-9210-49376B90C5C5}">
      <dgm:prSet/>
      <dgm:spPr/>
      <dgm:t>
        <a:bodyPr/>
        <a:lstStyle/>
        <a:p>
          <a:endParaRPr lang="ru-RU"/>
        </a:p>
      </dgm:t>
    </dgm:pt>
    <dgm:pt modelId="{7BA8D591-E6DC-4408-AA3A-4238B8E409E2}" type="pres">
      <dgm:prSet presAssocID="{76D8A2A0-5157-4710-8F19-D3F04507C1A8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168D0DF-5EB5-4843-B421-538A2957A7E5}" type="pres">
      <dgm:prSet presAssocID="{73296717-57DF-4DB0-8CDE-BD7E0093C36F}" presName="root" presStyleCnt="0"/>
      <dgm:spPr/>
    </dgm:pt>
    <dgm:pt modelId="{229E9826-4D85-4795-AFF2-00FCBEB59A2D}" type="pres">
      <dgm:prSet presAssocID="{73296717-57DF-4DB0-8CDE-BD7E0093C36F}" presName="rootComposite" presStyleCnt="0"/>
      <dgm:spPr/>
    </dgm:pt>
    <dgm:pt modelId="{C70D839C-549C-4016-9BF5-2A96145203E6}" type="pres">
      <dgm:prSet presAssocID="{73296717-57DF-4DB0-8CDE-BD7E0093C36F}" presName="rootText" presStyleLbl="node1" presStyleIdx="0" presStyleCnt="2" custScaleX="188101"/>
      <dgm:spPr/>
      <dgm:t>
        <a:bodyPr/>
        <a:lstStyle/>
        <a:p>
          <a:endParaRPr lang="ru-RU"/>
        </a:p>
      </dgm:t>
    </dgm:pt>
    <dgm:pt modelId="{79FCF948-1CC4-4837-AC75-DF3879E44EC2}" type="pres">
      <dgm:prSet presAssocID="{73296717-57DF-4DB0-8CDE-BD7E0093C36F}" presName="rootConnector" presStyleLbl="node1" presStyleIdx="0" presStyleCnt="2"/>
      <dgm:spPr/>
      <dgm:t>
        <a:bodyPr/>
        <a:lstStyle/>
        <a:p>
          <a:endParaRPr lang="ru-RU"/>
        </a:p>
      </dgm:t>
    </dgm:pt>
    <dgm:pt modelId="{700AA5B4-A277-4F7C-B3F5-08C03FBC0F04}" type="pres">
      <dgm:prSet presAssocID="{73296717-57DF-4DB0-8CDE-BD7E0093C36F}" presName="childShape" presStyleCnt="0"/>
      <dgm:spPr/>
    </dgm:pt>
    <dgm:pt modelId="{745FACBA-EB0E-4364-964C-83B6339DCCCD}" type="pres">
      <dgm:prSet presAssocID="{F38A2182-80FA-4F5B-BE0F-56524ACBA05C}" presName="Name13" presStyleLbl="parChTrans1D2" presStyleIdx="0" presStyleCnt="6"/>
      <dgm:spPr/>
      <dgm:t>
        <a:bodyPr/>
        <a:lstStyle/>
        <a:p>
          <a:endParaRPr lang="ru-RU"/>
        </a:p>
      </dgm:t>
    </dgm:pt>
    <dgm:pt modelId="{FEC956F3-697C-4059-84F7-964972CFEB1A}" type="pres">
      <dgm:prSet presAssocID="{05BC5111-0314-40E9-BEEE-E521BD8FABB0}" presName="childText" presStyleLbl="bgAcc1" presStyleIdx="0" presStyleCnt="6" custScaleX="1758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14905B-7461-47D4-A74B-D22BB10CF3C9}" type="pres">
      <dgm:prSet presAssocID="{D76C6C49-C680-4D98-AB40-EB891B6C5B27}" presName="Name13" presStyleLbl="parChTrans1D2" presStyleIdx="1" presStyleCnt="6"/>
      <dgm:spPr/>
      <dgm:t>
        <a:bodyPr/>
        <a:lstStyle/>
        <a:p>
          <a:endParaRPr lang="ru-RU"/>
        </a:p>
      </dgm:t>
    </dgm:pt>
    <dgm:pt modelId="{D9BA2058-7CAA-423E-9B9C-DB5FAD4D9740}" type="pres">
      <dgm:prSet presAssocID="{4117EF92-8D51-4B4B-A11C-63F3FAC4123D}" presName="childText" presStyleLbl="bgAcc1" presStyleIdx="1" presStyleCnt="6" custScaleX="1758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6156BF-2039-49A9-92CE-0389DAA6AB05}" type="pres">
      <dgm:prSet presAssocID="{28CB79E4-F6C1-4CB0-A542-C48B7FCAB0A6}" presName="root" presStyleCnt="0"/>
      <dgm:spPr/>
    </dgm:pt>
    <dgm:pt modelId="{2764F271-6617-4027-B504-F93AF48C1FD6}" type="pres">
      <dgm:prSet presAssocID="{28CB79E4-F6C1-4CB0-A542-C48B7FCAB0A6}" presName="rootComposite" presStyleCnt="0"/>
      <dgm:spPr/>
    </dgm:pt>
    <dgm:pt modelId="{2E1B9EC5-7A58-4C43-9DE4-A30978A1B113}" type="pres">
      <dgm:prSet presAssocID="{28CB79E4-F6C1-4CB0-A542-C48B7FCAB0A6}" presName="rootText" presStyleLbl="node1" presStyleIdx="1" presStyleCnt="2" custScaleX="172903"/>
      <dgm:spPr/>
      <dgm:t>
        <a:bodyPr/>
        <a:lstStyle/>
        <a:p>
          <a:endParaRPr lang="ru-RU"/>
        </a:p>
      </dgm:t>
    </dgm:pt>
    <dgm:pt modelId="{6640780A-26C6-4872-93BC-43BD17015112}" type="pres">
      <dgm:prSet presAssocID="{28CB79E4-F6C1-4CB0-A542-C48B7FCAB0A6}" presName="rootConnector" presStyleLbl="node1" presStyleIdx="1" presStyleCnt="2"/>
      <dgm:spPr/>
      <dgm:t>
        <a:bodyPr/>
        <a:lstStyle/>
        <a:p>
          <a:endParaRPr lang="ru-RU"/>
        </a:p>
      </dgm:t>
    </dgm:pt>
    <dgm:pt modelId="{564518B7-95F3-4DD2-8535-D90AACCA3F1A}" type="pres">
      <dgm:prSet presAssocID="{28CB79E4-F6C1-4CB0-A542-C48B7FCAB0A6}" presName="childShape" presStyleCnt="0"/>
      <dgm:spPr/>
    </dgm:pt>
    <dgm:pt modelId="{7F058DDC-F86B-4ADF-A3C6-EE02C6311570}" type="pres">
      <dgm:prSet presAssocID="{9630B266-5839-4CCE-9EEE-C76EE60FBD5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A8BC3054-D45B-4B0E-89FE-54D6DF3EF893}" type="pres">
      <dgm:prSet presAssocID="{1D8AD906-889C-44EA-AA28-960796A7CAD0}" presName="childText" presStyleLbl="bgAcc1" presStyleIdx="2" presStyleCnt="6" custScaleX="18034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30F9B2-82F3-4A91-80CC-094D5C8591EB}" type="pres">
      <dgm:prSet presAssocID="{F4BB9776-D8E4-4F62-A6B9-46A4C8994CDB}" presName="Name13" presStyleLbl="parChTrans1D2" presStyleIdx="3" presStyleCnt="6"/>
      <dgm:spPr/>
      <dgm:t>
        <a:bodyPr/>
        <a:lstStyle/>
        <a:p>
          <a:endParaRPr lang="ru-RU"/>
        </a:p>
      </dgm:t>
    </dgm:pt>
    <dgm:pt modelId="{B8FF664A-1D10-4DBA-9A49-88BB930390B2}" type="pres">
      <dgm:prSet presAssocID="{9567CC1D-28CD-4DA3-AD9B-70EFB6D6674D}" presName="childText" presStyleLbl="bgAcc1" presStyleIdx="3" presStyleCnt="6" custScaleX="184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9D5D13-4137-4281-9F61-490EAE81CBF3}" type="pres">
      <dgm:prSet presAssocID="{8B67F279-BE50-4B43-A074-85325F87A040}" presName="Name13" presStyleLbl="parChTrans1D2" presStyleIdx="4" presStyleCnt="6"/>
      <dgm:spPr/>
      <dgm:t>
        <a:bodyPr/>
        <a:lstStyle/>
        <a:p>
          <a:endParaRPr lang="ru-RU"/>
        </a:p>
      </dgm:t>
    </dgm:pt>
    <dgm:pt modelId="{0DF5EED8-6033-493B-8E1A-6A5B33095B0B}" type="pres">
      <dgm:prSet presAssocID="{D16C1EA7-DA4E-4335-A3BE-536E748BD78E}" presName="childText" presStyleLbl="bgAcc1" presStyleIdx="4" presStyleCnt="6" custScaleX="184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44580F-65F2-4E0A-87B3-7FB539A24262}" type="pres">
      <dgm:prSet presAssocID="{0A270FEC-2669-4830-8286-F7C6C9AC6465}" presName="Name13" presStyleLbl="parChTrans1D2" presStyleIdx="5" presStyleCnt="6"/>
      <dgm:spPr/>
      <dgm:t>
        <a:bodyPr/>
        <a:lstStyle/>
        <a:p>
          <a:endParaRPr lang="ru-RU"/>
        </a:p>
      </dgm:t>
    </dgm:pt>
    <dgm:pt modelId="{6486FF16-5320-41EA-A453-3B30B2ED4011}" type="pres">
      <dgm:prSet presAssocID="{F3960164-D93B-4833-A596-5A627BC703D3}" presName="childText" presStyleLbl="bgAcc1" presStyleIdx="5" presStyleCnt="6" custScaleX="18464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C8C60FD-E044-4C28-857F-A440E1CDF733}" srcId="{73296717-57DF-4DB0-8CDE-BD7E0093C36F}" destId="{4117EF92-8D51-4B4B-A11C-63F3FAC4123D}" srcOrd="1" destOrd="0" parTransId="{D76C6C49-C680-4D98-AB40-EB891B6C5B27}" sibTransId="{9E0C7349-5EA0-425F-8BC9-47B711D7B16F}"/>
    <dgm:cxn modelId="{479350F9-2AD1-4632-897E-AB77C44FAA0F}" type="presOf" srcId="{76D8A2A0-5157-4710-8F19-D3F04507C1A8}" destId="{7BA8D591-E6DC-4408-AA3A-4238B8E409E2}" srcOrd="0" destOrd="0" presId="urn:microsoft.com/office/officeart/2005/8/layout/hierarchy3"/>
    <dgm:cxn modelId="{A59CA988-0659-4366-9210-49376B90C5C5}" srcId="{28CB79E4-F6C1-4CB0-A542-C48B7FCAB0A6}" destId="{F3960164-D93B-4833-A596-5A627BC703D3}" srcOrd="3" destOrd="0" parTransId="{0A270FEC-2669-4830-8286-F7C6C9AC6465}" sibTransId="{840FA2A9-0747-48AD-8F86-C4B7DC097B32}"/>
    <dgm:cxn modelId="{7E4F0C9F-DC4F-40AE-ACA9-43A1656CC5B0}" type="presOf" srcId="{9567CC1D-28CD-4DA3-AD9B-70EFB6D6674D}" destId="{B8FF664A-1D10-4DBA-9A49-88BB930390B2}" srcOrd="0" destOrd="0" presId="urn:microsoft.com/office/officeart/2005/8/layout/hierarchy3"/>
    <dgm:cxn modelId="{122E1FB8-ED0F-4D9C-B777-C8853A3A7E96}" type="presOf" srcId="{28CB79E4-F6C1-4CB0-A542-C48B7FCAB0A6}" destId="{6640780A-26C6-4872-93BC-43BD17015112}" srcOrd="1" destOrd="0" presId="urn:microsoft.com/office/officeart/2005/8/layout/hierarchy3"/>
    <dgm:cxn modelId="{C95A7CA2-414E-4CA6-B9EA-EB80D822705C}" type="presOf" srcId="{8B67F279-BE50-4B43-A074-85325F87A040}" destId="{039D5D13-4137-4281-9F61-490EAE81CBF3}" srcOrd="0" destOrd="0" presId="urn:microsoft.com/office/officeart/2005/8/layout/hierarchy3"/>
    <dgm:cxn modelId="{205DCF5C-AA04-48ED-963F-54081D233378}" type="presOf" srcId="{73296717-57DF-4DB0-8CDE-BD7E0093C36F}" destId="{C70D839C-549C-4016-9BF5-2A96145203E6}" srcOrd="0" destOrd="0" presId="urn:microsoft.com/office/officeart/2005/8/layout/hierarchy3"/>
    <dgm:cxn modelId="{A583DEB2-4975-43D9-AA20-B146DDF3B8D7}" type="presOf" srcId="{D76C6C49-C680-4D98-AB40-EB891B6C5B27}" destId="{4114905B-7461-47D4-A74B-D22BB10CF3C9}" srcOrd="0" destOrd="0" presId="urn:microsoft.com/office/officeart/2005/8/layout/hierarchy3"/>
    <dgm:cxn modelId="{F03424C0-C556-4739-AA90-FC822E8C28CA}" srcId="{28CB79E4-F6C1-4CB0-A542-C48B7FCAB0A6}" destId="{D16C1EA7-DA4E-4335-A3BE-536E748BD78E}" srcOrd="2" destOrd="0" parTransId="{8B67F279-BE50-4B43-A074-85325F87A040}" sibTransId="{09DCC031-73BF-4FF8-A3C7-6A24331C456B}"/>
    <dgm:cxn modelId="{DA2C403F-3056-4C2F-BCB0-BFE608D49004}" type="presOf" srcId="{F4BB9776-D8E4-4F62-A6B9-46A4C8994CDB}" destId="{7E30F9B2-82F3-4A91-80CC-094D5C8591EB}" srcOrd="0" destOrd="0" presId="urn:microsoft.com/office/officeart/2005/8/layout/hierarchy3"/>
    <dgm:cxn modelId="{D1DD94E9-C69B-43F5-A200-0D16F9F4B03D}" type="presOf" srcId="{F3960164-D93B-4833-A596-5A627BC703D3}" destId="{6486FF16-5320-41EA-A453-3B30B2ED4011}" srcOrd="0" destOrd="0" presId="urn:microsoft.com/office/officeart/2005/8/layout/hierarchy3"/>
    <dgm:cxn modelId="{0348DCAC-CDB1-4390-A3EF-DF73A8CEAC88}" type="presOf" srcId="{F38A2182-80FA-4F5B-BE0F-56524ACBA05C}" destId="{745FACBA-EB0E-4364-964C-83B6339DCCCD}" srcOrd="0" destOrd="0" presId="urn:microsoft.com/office/officeart/2005/8/layout/hierarchy3"/>
    <dgm:cxn modelId="{FE25A8EA-9623-4781-B866-0D951597559B}" srcId="{76D8A2A0-5157-4710-8F19-D3F04507C1A8}" destId="{28CB79E4-F6C1-4CB0-A542-C48B7FCAB0A6}" srcOrd="1" destOrd="0" parTransId="{8A0B3828-AEB5-4466-9AA6-F493296BED1A}" sibTransId="{8B4D83BE-2973-41EE-B13D-5F54B6E3FB88}"/>
    <dgm:cxn modelId="{75281269-557F-4B13-8D88-EC946A6C95A0}" srcId="{73296717-57DF-4DB0-8CDE-BD7E0093C36F}" destId="{05BC5111-0314-40E9-BEEE-E521BD8FABB0}" srcOrd="0" destOrd="0" parTransId="{F38A2182-80FA-4F5B-BE0F-56524ACBA05C}" sibTransId="{E3CA1241-2C18-48F9-873E-A219F9C28927}"/>
    <dgm:cxn modelId="{D648D0E8-0F4F-4136-8323-B81FAFF536BB}" type="presOf" srcId="{0A270FEC-2669-4830-8286-F7C6C9AC6465}" destId="{A044580F-65F2-4E0A-87B3-7FB539A24262}" srcOrd="0" destOrd="0" presId="urn:microsoft.com/office/officeart/2005/8/layout/hierarchy3"/>
    <dgm:cxn modelId="{9FBA4D08-BB48-4B5F-AD4C-D2D7B79D6C33}" srcId="{28CB79E4-F6C1-4CB0-A542-C48B7FCAB0A6}" destId="{9567CC1D-28CD-4DA3-AD9B-70EFB6D6674D}" srcOrd="1" destOrd="0" parTransId="{F4BB9776-D8E4-4F62-A6B9-46A4C8994CDB}" sibTransId="{39B94B90-F654-4F41-AE7E-928F9F3D78D9}"/>
    <dgm:cxn modelId="{CEDEC6C3-3B40-4083-86EA-D4B3C0BE0C5A}" type="presOf" srcId="{9630B266-5839-4CCE-9EEE-C76EE60FBD51}" destId="{7F058DDC-F86B-4ADF-A3C6-EE02C6311570}" srcOrd="0" destOrd="0" presId="urn:microsoft.com/office/officeart/2005/8/layout/hierarchy3"/>
    <dgm:cxn modelId="{76DF0F2D-9F2A-4805-8BB4-659203F0310A}" type="presOf" srcId="{28CB79E4-F6C1-4CB0-A542-C48B7FCAB0A6}" destId="{2E1B9EC5-7A58-4C43-9DE4-A30978A1B113}" srcOrd="0" destOrd="0" presId="urn:microsoft.com/office/officeart/2005/8/layout/hierarchy3"/>
    <dgm:cxn modelId="{70831240-8BC0-465E-A3AB-8A969A648562}" type="presOf" srcId="{05BC5111-0314-40E9-BEEE-E521BD8FABB0}" destId="{FEC956F3-697C-4059-84F7-964972CFEB1A}" srcOrd="0" destOrd="0" presId="urn:microsoft.com/office/officeart/2005/8/layout/hierarchy3"/>
    <dgm:cxn modelId="{5522CBEF-B1FB-4168-932E-B6F98882F28F}" type="presOf" srcId="{4117EF92-8D51-4B4B-A11C-63F3FAC4123D}" destId="{D9BA2058-7CAA-423E-9B9C-DB5FAD4D9740}" srcOrd="0" destOrd="0" presId="urn:microsoft.com/office/officeart/2005/8/layout/hierarchy3"/>
    <dgm:cxn modelId="{F58F0F6F-D1D2-4E33-A5BE-21DC00F1A0AF}" srcId="{28CB79E4-F6C1-4CB0-A542-C48B7FCAB0A6}" destId="{1D8AD906-889C-44EA-AA28-960796A7CAD0}" srcOrd="0" destOrd="0" parTransId="{9630B266-5839-4CCE-9EEE-C76EE60FBD51}" sibTransId="{02A1AA2A-1E87-48C1-BA40-CD63133EA44D}"/>
    <dgm:cxn modelId="{B32580CD-81D4-4700-BD70-D7A9C40690F0}" type="presOf" srcId="{73296717-57DF-4DB0-8CDE-BD7E0093C36F}" destId="{79FCF948-1CC4-4837-AC75-DF3879E44EC2}" srcOrd="1" destOrd="0" presId="urn:microsoft.com/office/officeart/2005/8/layout/hierarchy3"/>
    <dgm:cxn modelId="{7F428AC4-BE6F-428B-8F43-74E5265A26BF}" srcId="{76D8A2A0-5157-4710-8F19-D3F04507C1A8}" destId="{73296717-57DF-4DB0-8CDE-BD7E0093C36F}" srcOrd="0" destOrd="0" parTransId="{4430CBD2-4939-4E01-863C-E9B739B34944}" sibTransId="{775FEB0B-C976-4460-BB35-D9CE22146F83}"/>
    <dgm:cxn modelId="{DE98B9ED-7636-4510-B9B4-BC1D84BABD4D}" type="presOf" srcId="{1D8AD906-889C-44EA-AA28-960796A7CAD0}" destId="{A8BC3054-D45B-4B0E-89FE-54D6DF3EF893}" srcOrd="0" destOrd="0" presId="urn:microsoft.com/office/officeart/2005/8/layout/hierarchy3"/>
    <dgm:cxn modelId="{4C97C978-0C03-4776-BB3C-6F3587857074}" type="presOf" srcId="{D16C1EA7-DA4E-4335-A3BE-536E748BD78E}" destId="{0DF5EED8-6033-493B-8E1A-6A5B33095B0B}" srcOrd="0" destOrd="0" presId="urn:microsoft.com/office/officeart/2005/8/layout/hierarchy3"/>
    <dgm:cxn modelId="{03EAF5E5-9F75-4FF2-A9E9-38AE5796B661}" type="presParOf" srcId="{7BA8D591-E6DC-4408-AA3A-4238B8E409E2}" destId="{4168D0DF-5EB5-4843-B421-538A2957A7E5}" srcOrd="0" destOrd="0" presId="urn:microsoft.com/office/officeart/2005/8/layout/hierarchy3"/>
    <dgm:cxn modelId="{2FE58AA1-8690-4DC9-9B8D-77B102A125B6}" type="presParOf" srcId="{4168D0DF-5EB5-4843-B421-538A2957A7E5}" destId="{229E9826-4D85-4795-AFF2-00FCBEB59A2D}" srcOrd="0" destOrd="0" presId="urn:microsoft.com/office/officeart/2005/8/layout/hierarchy3"/>
    <dgm:cxn modelId="{C038D2AF-407A-4D40-AF30-2BA9EB5A5A6F}" type="presParOf" srcId="{229E9826-4D85-4795-AFF2-00FCBEB59A2D}" destId="{C70D839C-549C-4016-9BF5-2A96145203E6}" srcOrd="0" destOrd="0" presId="urn:microsoft.com/office/officeart/2005/8/layout/hierarchy3"/>
    <dgm:cxn modelId="{7B54E537-3B85-48ED-93C1-37055DFD32A4}" type="presParOf" srcId="{229E9826-4D85-4795-AFF2-00FCBEB59A2D}" destId="{79FCF948-1CC4-4837-AC75-DF3879E44EC2}" srcOrd="1" destOrd="0" presId="urn:microsoft.com/office/officeart/2005/8/layout/hierarchy3"/>
    <dgm:cxn modelId="{855EF256-419F-46A9-AAB9-B12A575A15D8}" type="presParOf" srcId="{4168D0DF-5EB5-4843-B421-538A2957A7E5}" destId="{700AA5B4-A277-4F7C-B3F5-08C03FBC0F04}" srcOrd="1" destOrd="0" presId="urn:microsoft.com/office/officeart/2005/8/layout/hierarchy3"/>
    <dgm:cxn modelId="{05386FAC-0C2B-432F-A126-F94AB22ED949}" type="presParOf" srcId="{700AA5B4-A277-4F7C-B3F5-08C03FBC0F04}" destId="{745FACBA-EB0E-4364-964C-83B6339DCCCD}" srcOrd="0" destOrd="0" presId="urn:microsoft.com/office/officeart/2005/8/layout/hierarchy3"/>
    <dgm:cxn modelId="{330B37DC-8427-4FDD-A24D-1720FEE29B61}" type="presParOf" srcId="{700AA5B4-A277-4F7C-B3F5-08C03FBC0F04}" destId="{FEC956F3-697C-4059-84F7-964972CFEB1A}" srcOrd="1" destOrd="0" presId="urn:microsoft.com/office/officeart/2005/8/layout/hierarchy3"/>
    <dgm:cxn modelId="{BC5CD4D2-C77B-4101-AA5B-66F3D30FA7C6}" type="presParOf" srcId="{700AA5B4-A277-4F7C-B3F5-08C03FBC0F04}" destId="{4114905B-7461-47D4-A74B-D22BB10CF3C9}" srcOrd="2" destOrd="0" presId="urn:microsoft.com/office/officeart/2005/8/layout/hierarchy3"/>
    <dgm:cxn modelId="{9B09E102-6593-4619-B3A1-8E43C91527CF}" type="presParOf" srcId="{700AA5B4-A277-4F7C-B3F5-08C03FBC0F04}" destId="{D9BA2058-7CAA-423E-9B9C-DB5FAD4D9740}" srcOrd="3" destOrd="0" presId="urn:microsoft.com/office/officeart/2005/8/layout/hierarchy3"/>
    <dgm:cxn modelId="{72F47DA3-D57B-4EA6-BD5E-593B0897D952}" type="presParOf" srcId="{7BA8D591-E6DC-4408-AA3A-4238B8E409E2}" destId="{3A6156BF-2039-49A9-92CE-0389DAA6AB05}" srcOrd="1" destOrd="0" presId="urn:microsoft.com/office/officeart/2005/8/layout/hierarchy3"/>
    <dgm:cxn modelId="{129B400A-CA6C-422C-B529-441DA01FB6A1}" type="presParOf" srcId="{3A6156BF-2039-49A9-92CE-0389DAA6AB05}" destId="{2764F271-6617-4027-B504-F93AF48C1FD6}" srcOrd="0" destOrd="0" presId="urn:microsoft.com/office/officeart/2005/8/layout/hierarchy3"/>
    <dgm:cxn modelId="{56C5E31D-4422-4111-B0F0-746AF8C7AF83}" type="presParOf" srcId="{2764F271-6617-4027-B504-F93AF48C1FD6}" destId="{2E1B9EC5-7A58-4C43-9DE4-A30978A1B113}" srcOrd="0" destOrd="0" presId="urn:microsoft.com/office/officeart/2005/8/layout/hierarchy3"/>
    <dgm:cxn modelId="{3A1E99F0-CABE-4203-9743-7F032F9DF9A0}" type="presParOf" srcId="{2764F271-6617-4027-B504-F93AF48C1FD6}" destId="{6640780A-26C6-4872-93BC-43BD17015112}" srcOrd="1" destOrd="0" presId="urn:microsoft.com/office/officeart/2005/8/layout/hierarchy3"/>
    <dgm:cxn modelId="{6B50C679-BE23-4820-9ABF-F9621CF8600A}" type="presParOf" srcId="{3A6156BF-2039-49A9-92CE-0389DAA6AB05}" destId="{564518B7-95F3-4DD2-8535-D90AACCA3F1A}" srcOrd="1" destOrd="0" presId="urn:microsoft.com/office/officeart/2005/8/layout/hierarchy3"/>
    <dgm:cxn modelId="{0FFF01BC-3F58-4AA2-96BA-A727EA3A8E60}" type="presParOf" srcId="{564518B7-95F3-4DD2-8535-D90AACCA3F1A}" destId="{7F058DDC-F86B-4ADF-A3C6-EE02C6311570}" srcOrd="0" destOrd="0" presId="urn:microsoft.com/office/officeart/2005/8/layout/hierarchy3"/>
    <dgm:cxn modelId="{CD93BD74-540F-47A6-AB04-C87B7CF9E133}" type="presParOf" srcId="{564518B7-95F3-4DD2-8535-D90AACCA3F1A}" destId="{A8BC3054-D45B-4B0E-89FE-54D6DF3EF893}" srcOrd="1" destOrd="0" presId="urn:microsoft.com/office/officeart/2005/8/layout/hierarchy3"/>
    <dgm:cxn modelId="{D36E775C-E92F-46C6-90FF-2AA5FEC3B5A0}" type="presParOf" srcId="{564518B7-95F3-4DD2-8535-D90AACCA3F1A}" destId="{7E30F9B2-82F3-4A91-80CC-094D5C8591EB}" srcOrd="2" destOrd="0" presId="urn:microsoft.com/office/officeart/2005/8/layout/hierarchy3"/>
    <dgm:cxn modelId="{E7F4DDB9-1227-46A5-A2B4-98431628C3F1}" type="presParOf" srcId="{564518B7-95F3-4DD2-8535-D90AACCA3F1A}" destId="{B8FF664A-1D10-4DBA-9A49-88BB930390B2}" srcOrd="3" destOrd="0" presId="urn:microsoft.com/office/officeart/2005/8/layout/hierarchy3"/>
    <dgm:cxn modelId="{6CC4033B-3213-482C-9053-6C14FA38C9B9}" type="presParOf" srcId="{564518B7-95F3-4DD2-8535-D90AACCA3F1A}" destId="{039D5D13-4137-4281-9F61-490EAE81CBF3}" srcOrd="4" destOrd="0" presId="urn:microsoft.com/office/officeart/2005/8/layout/hierarchy3"/>
    <dgm:cxn modelId="{FC1FBF43-93E6-4D56-87B9-2ADA641C6E0B}" type="presParOf" srcId="{564518B7-95F3-4DD2-8535-D90AACCA3F1A}" destId="{0DF5EED8-6033-493B-8E1A-6A5B33095B0B}" srcOrd="5" destOrd="0" presId="urn:microsoft.com/office/officeart/2005/8/layout/hierarchy3"/>
    <dgm:cxn modelId="{76123449-64A6-4327-A326-F0728421728C}" type="presParOf" srcId="{564518B7-95F3-4DD2-8535-D90AACCA3F1A}" destId="{A044580F-65F2-4E0A-87B3-7FB539A24262}" srcOrd="6" destOrd="0" presId="urn:microsoft.com/office/officeart/2005/8/layout/hierarchy3"/>
    <dgm:cxn modelId="{AF5456BB-ECE7-4B6A-B4DD-17F4F5D06610}" type="presParOf" srcId="{564518B7-95F3-4DD2-8535-D90AACCA3F1A}" destId="{6486FF16-5320-41EA-A453-3B30B2ED4011}" srcOrd="7" destOrd="0" presId="urn:microsoft.com/office/officeart/2005/8/layout/hierarchy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C104C40-82BA-47E4-8C48-72F231D0D31E}" type="doc">
      <dgm:prSet loTypeId="urn:microsoft.com/office/officeart/2005/8/layout/hierarchy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95CC9F6-3F74-4F7F-AAB7-0B7208DAAC79}">
      <dgm:prSet phldrT="[Текст]" custT="1"/>
      <dgm:spPr/>
      <dgm:t>
        <a:bodyPr/>
        <a:lstStyle/>
        <a:p>
          <a:r>
            <a:rPr lang="ru-RU" sz="1800" dirty="0" smtClean="0"/>
            <a:t>Недостатки </a:t>
          </a:r>
          <a:endParaRPr lang="ru-RU" sz="1800" dirty="0"/>
        </a:p>
      </dgm:t>
    </dgm:pt>
    <dgm:pt modelId="{A57DA4CF-FCE2-49EF-968E-5E3A26B4DD3F}" type="parTrans" cxnId="{5C513058-E598-4F7A-A566-CF4DA638F458}">
      <dgm:prSet/>
      <dgm:spPr/>
      <dgm:t>
        <a:bodyPr/>
        <a:lstStyle/>
        <a:p>
          <a:endParaRPr lang="ru-RU" sz="1800"/>
        </a:p>
      </dgm:t>
    </dgm:pt>
    <dgm:pt modelId="{CAD80B03-FBE2-4E94-8120-1D644C5D476F}" type="sibTrans" cxnId="{5C513058-E598-4F7A-A566-CF4DA638F458}">
      <dgm:prSet/>
      <dgm:spPr/>
      <dgm:t>
        <a:bodyPr/>
        <a:lstStyle/>
        <a:p>
          <a:endParaRPr lang="ru-RU" sz="1800"/>
        </a:p>
      </dgm:t>
    </dgm:pt>
    <dgm:pt modelId="{CC7E966B-E0EF-40B0-8C7A-C9A07D11B6D4}">
      <dgm:prSet phldrT="[Текст]" custT="1"/>
      <dgm:spPr/>
      <dgm:t>
        <a:bodyPr/>
        <a:lstStyle/>
        <a:p>
          <a:r>
            <a:rPr lang="ru-RU" sz="1800" dirty="0" smtClean="0"/>
            <a:t>Плохая подготовка переселенческих ведомств по перевозке и устройству людей на местах</a:t>
          </a:r>
          <a:endParaRPr lang="ru-RU" sz="1800" dirty="0"/>
        </a:p>
      </dgm:t>
    </dgm:pt>
    <dgm:pt modelId="{666185BA-6134-41D2-AC90-63DE6B5211BB}" type="parTrans" cxnId="{A13199F2-150D-40EC-94F8-D3BA774DB188}">
      <dgm:prSet/>
      <dgm:spPr/>
      <dgm:t>
        <a:bodyPr/>
        <a:lstStyle/>
        <a:p>
          <a:endParaRPr lang="ru-RU" sz="1800"/>
        </a:p>
      </dgm:t>
    </dgm:pt>
    <dgm:pt modelId="{37A73286-AB19-4656-BE8A-5DB965F2726D}" type="sibTrans" cxnId="{A13199F2-150D-40EC-94F8-D3BA774DB188}">
      <dgm:prSet/>
      <dgm:spPr/>
      <dgm:t>
        <a:bodyPr/>
        <a:lstStyle/>
        <a:p>
          <a:endParaRPr lang="ru-RU" sz="1800"/>
        </a:p>
      </dgm:t>
    </dgm:pt>
    <dgm:pt modelId="{17A204DF-AB07-4B22-B816-6CD2E1FFD2E4}">
      <dgm:prSet phldrT="[Текст]" custT="1"/>
      <dgm:spPr/>
      <dgm:t>
        <a:bodyPr/>
        <a:lstStyle/>
        <a:p>
          <a:r>
            <a:rPr lang="ru-RU" sz="1800" dirty="0" smtClean="0"/>
            <a:t>Возвращение части переселенцев</a:t>
          </a:r>
          <a:endParaRPr lang="ru-RU" sz="1800" dirty="0"/>
        </a:p>
      </dgm:t>
    </dgm:pt>
    <dgm:pt modelId="{94945B04-C22E-41A6-A6C3-2C161AF12596}" type="parTrans" cxnId="{CDC78779-3BAF-4CAD-AC73-D9233C07E4F3}">
      <dgm:prSet/>
      <dgm:spPr/>
      <dgm:t>
        <a:bodyPr/>
        <a:lstStyle/>
        <a:p>
          <a:endParaRPr lang="ru-RU" sz="1800"/>
        </a:p>
      </dgm:t>
    </dgm:pt>
    <dgm:pt modelId="{D376D006-0BE5-4D3C-9A95-AAF3B68F446F}" type="sibTrans" cxnId="{CDC78779-3BAF-4CAD-AC73-D9233C07E4F3}">
      <dgm:prSet/>
      <dgm:spPr/>
      <dgm:t>
        <a:bodyPr/>
        <a:lstStyle/>
        <a:p>
          <a:endParaRPr lang="ru-RU" sz="1800"/>
        </a:p>
      </dgm:t>
    </dgm:pt>
    <dgm:pt modelId="{92172F52-3745-45B5-96E5-327464B74A1E}">
      <dgm:prSet phldrT="[Текст]" custT="1"/>
      <dgm:spPr/>
      <dgm:t>
        <a:bodyPr/>
        <a:lstStyle/>
        <a:p>
          <a:r>
            <a:rPr lang="ru-RU" sz="1800" dirty="0" smtClean="0"/>
            <a:t>Достоинства </a:t>
          </a:r>
          <a:endParaRPr lang="ru-RU" sz="1800" dirty="0"/>
        </a:p>
      </dgm:t>
    </dgm:pt>
    <dgm:pt modelId="{CF80D35D-BC93-4604-9B97-1EFB29AB9DBB}" type="parTrans" cxnId="{41EF1CFB-1E5F-483D-BFE2-1CC60A47F333}">
      <dgm:prSet/>
      <dgm:spPr/>
      <dgm:t>
        <a:bodyPr/>
        <a:lstStyle/>
        <a:p>
          <a:endParaRPr lang="ru-RU" sz="1800"/>
        </a:p>
      </dgm:t>
    </dgm:pt>
    <dgm:pt modelId="{B1574ED8-DE59-4B2F-BBAE-A78F4375CBB6}" type="sibTrans" cxnId="{41EF1CFB-1E5F-483D-BFE2-1CC60A47F333}">
      <dgm:prSet/>
      <dgm:spPr/>
      <dgm:t>
        <a:bodyPr/>
        <a:lstStyle/>
        <a:p>
          <a:endParaRPr lang="ru-RU" sz="1800"/>
        </a:p>
      </dgm:t>
    </dgm:pt>
    <dgm:pt modelId="{78B3A5FC-5F1E-4B3F-87B5-482CB999DA03}">
      <dgm:prSet phldrT="[Текст]" custT="1"/>
      <dgm:spPr/>
      <dgm:t>
        <a:bodyPr/>
        <a:lstStyle/>
        <a:p>
          <a:r>
            <a:rPr lang="ru-RU" sz="1800" dirty="0" smtClean="0"/>
            <a:t>Увеличение населения Сибири</a:t>
          </a:r>
          <a:endParaRPr lang="ru-RU" sz="1800" dirty="0"/>
        </a:p>
      </dgm:t>
    </dgm:pt>
    <dgm:pt modelId="{84DD7F76-4141-42E7-A067-ED34ECE7F1F1}" type="parTrans" cxnId="{0C82A82D-DB06-4CB1-B744-93C0524DF7C6}">
      <dgm:prSet/>
      <dgm:spPr/>
      <dgm:t>
        <a:bodyPr/>
        <a:lstStyle/>
        <a:p>
          <a:endParaRPr lang="ru-RU" sz="1800"/>
        </a:p>
      </dgm:t>
    </dgm:pt>
    <dgm:pt modelId="{74A3F328-0116-49E0-8C1F-C5B1FC8CBAE1}" type="sibTrans" cxnId="{0C82A82D-DB06-4CB1-B744-93C0524DF7C6}">
      <dgm:prSet/>
      <dgm:spPr/>
      <dgm:t>
        <a:bodyPr/>
        <a:lstStyle/>
        <a:p>
          <a:endParaRPr lang="ru-RU" sz="1800"/>
        </a:p>
      </dgm:t>
    </dgm:pt>
    <dgm:pt modelId="{CBB1F04A-64F0-4111-A187-A51714AE7F8C}">
      <dgm:prSet phldrT="[Текст]" custT="1"/>
      <dgm:spPr/>
      <dgm:t>
        <a:bodyPr/>
        <a:lstStyle/>
        <a:p>
          <a:r>
            <a:rPr lang="ru-RU" sz="1800" dirty="0" smtClean="0"/>
            <a:t>Освоение более 30 млн. десятин пустующей земли</a:t>
          </a:r>
          <a:endParaRPr lang="ru-RU" sz="1800" dirty="0"/>
        </a:p>
      </dgm:t>
    </dgm:pt>
    <dgm:pt modelId="{FCA0AA7E-2792-4AC0-8AA7-2FE82C062176}" type="parTrans" cxnId="{8E2D61E2-2AAB-4C9B-AA8C-9E11B494C85E}">
      <dgm:prSet/>
      <dgm:spPr/>
      <dgm:t>
        <a:bodyPr/>
        <a:lstStyle/>
        <a:p>
          <a:endParaRPr lang="ru-RU" sz="1800"/>
        </a:p>
      </dgm:t>
    </dgm:pt>
    <dgm:pt modelId="{8A66371A-0833-400B-A671-E5C5614D1B97}" type="sibTrans" cxnId="{8E2D61E2-2AAB-4C9B-AA8C-9E11B494C85E}">
      <dgm:prSet/>
      <dgm:spPr/>
      <dgm:t>
        <a:bodyPr/>
        <a:lstStyle/>
        <a:p>
          <a:endParaRPr lang="ru-RU" sz="1800"/>
        </a:p>
      </dgm:t>
    </dgm:pt>
    <dgm:pt modelId="{57BA3A4C-755A-4995-B471-2380450B2940}">
      <dgm:prSet phldrT="[Текст]" custT="1"/>
      <dgm:spPr/>
      <dgm:t>
        <a:bodyPr/>
        <a:lstStyle/>
        <a:p>
          <a:r>
            <a:rPr lang="ru-RU" sz="1800" dirty="0" smtClean="0"/>
            <a:t>Строительство тысяч новых сёл</a:t>
          </a:r>
          <a:endParaRPr lang="ru-RU" sz="1800" dirty="0"/>
        </a:p>
      </dgm:t>
    </dgm:pt>
    <dgm:pt modelId="{95B06347-FB7D-4EBB-BA9B-741C032B2B7C}" type="parTrans" cxnId="{00F2F764-9EEC-45CF-AF5A-769C9A4652A3}">
      <dgm:prSet/>
      <dgm:spPr/>
      <dgm:t>
        <a:bodyPr/>
        <a:lstStyle/>
        <a:p>
          <a:endParaRPr lang="ru-RU" sz="1800"/>
        </a:p>
      </dgm:t>
    </dgm:pt>
    <dgm:pt modelId="{76C56EB2-CC40-43A1-B878-60B1EB3E6688}" type="sibTrans" cxnId="{00F2F764-9EEC-45CF-AF5A-769C9A4652A3}">
      <dgm:prSet/>
      <dgm:spPr/>
      <dgm:t>
        <a:bodyPr/>
        <a:lstStyle/>
        <a:p>
          <a:endParaRPr lang="ru-RU" sz="1800"/>
        </a:p>
      </dgm:t>
    </dgm:pt>
    <dgm:pt modelId="{F4BFF640-896C-4BFA-8BFA-E504CB496C4D}">
      <dgm:prSet phldrT="[Текст]" custT="1"/>
      <dgm:spPr/>
      <dgm:t>
        <a:bodyPr/>
        <a:lstStyle/>
        <a:p>
          <a:r>
            <a:rPr lang="ru-RU" sz="1800" dirty="0" smtClean="0"/>
            <a:t>Создание крепких единоличных хозяйств</a:t>
          </a:r>
          <a:endParaRPr lang="ru-RU" sz="1800" dirty="0"/>
        </a:p>
      </dgm:t>
    </dgm:pt>
    <dgm:pt modelId="{3DEAFDBC-906F-496E-87BA-EA72A0610A8B}" type="parTrans" cxnId="{E5ABF5AC-8E2E-4F10-808F-72056FCDA749}">
      <dgm:prSet/>
      <dgm:spPr/>
      <dgm:t>
        <a:bodyPr/>
        <a:lstStyle/>
        <a:p>
          <a:endParaRPr lang="ru-RU" sz="1800"/>
        </a:p>
      </dgm:t>
    </dgm:pt>
    <dgm:pt modelId="{B5A35C3D-3293-4FE2-89D4-DFBC081B68AB}" type="sibTrans" cxnId="{E5ABF5AC-8E2E-4F10-808F-72056FCDA749}">
      <dgm:prSet/>
      <dgm:spPr/>
      <dgm:t>
        <a:bodyPr/>
        <a:lstStyle/>
        <a:p>
          <a:endParaRPr lang="ru-RU" sz="1800"/>
        </a:p>
      </dgm:t>
    </dgm:pt>
    <dgm:pt modelId="{C352B93A-810B-435E-933E-266909DC7B79}" type="pres">
      <dgm:prSet presAssocID="{3C104C40-82BA-47E4-8C48-72F231D0D31E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BC24AE8-E92F-4F9B-BA85-32AB151E6945}" type="pres">
      <dgm:prSet presAssocID="{895CC9F6-3F74-4F7F-AAB7-0B7208DAAC79}" presName="root" presStyleCnt="0"/>
      <dgm:spPr/>
    </dgm:pt>
    <dgm:pt modelId="{69403DAC-5DF3-44F0-93B1-0C377DBD5324}" type="pres">
      <dgm:prSet presAssocID="{895CC9F6-3F74-4F7F-AAB7-0B7208DAAC79}" presName="rootComposite" presStyleCnt="0"/>
      <dgm:spPr/>
    </dgm:pt>
    <dgm:pt modelId="{411EEA92-705B-42CE-BCC8-BB14AA2D5EF3}" type="pres">
      <dgm:prSet presAssocID="{895CC9F6-3F74-4F7F-AAB7-0B7208DAAC79}" presName="rootText" presStyleLbl="node1" presStyleIdx="0" presStyleCnt="2" custScaleX="229569"/>
      <dgm:spPr/>
      <dgm:t>
        <a:bodyPr/>
        <a:lstStyle/>
        <a:p>
          <a:endParaRPr lang="ru-RU"/>
        </a:p>
      </dgm:t>
    </dgm:pt>
    <dgm:pt modelId="{865ABB96-4340-4064-916B-48C8A16C83D1}" type="pres">
      <dgm:prSet presAssocID="{895CC9F6-3F74-4F7F-AAB7-0B7208DAAC79}" presName="rootConnector" presStyleLbl="node1" presStyleIdx="0" presStyleCnt="2"/>
      <dgm:spPr/>
      <dgm:t>
        <a:bodyPr/>
        <a:lstStyle/>
        <a:p>
          <a:endParaRPr lang="ru-RU"/>
        </a:p>
      </dgm:t>
    </dgm:pt>
    <dgm:pt modelId="{AE9818E9-8D92-4BA0-9F71-DCC6CB003E5D}" type="pres">
      <dgm:prSet presAssocID="{895CC9F6-3F74-4F7F-AAB7-0B7208DAAC79}" presName="childShape" presStyleCnt="0"/>
      <dgm:spPr/>
    </dgm:pt>
    <dgm:pt modelId="{49CBE5A0-C4CE-47B5-89A3-398EE681AFCA}" type="pres">
      <dgm:prSet presAssocID="{666185BA-6134-41D2-AC90-63DE6B5211BB}" presName="Name13" presStyleLbl="parChTrans1D2" presStyleIdx="0" presStyleCnt="6"/>
      <dgm:spPr/>
      <dgm:t>
        <a:bodyPr/>
        <a:lstStyle/>
        <a:p>
          <a:endParaRPr lang="ru-RU"/>
        </a:p>
      </dgm:t>
    </dgm:pt>
    <dgm:pt modelId="{8BD37433-AE7E-482F-8DDF-5AD355D0D9CF}" type="pres">
      <dgm:prSet presAssocID="{CC7E966B-E0EF-40B0-8C7A-C9A07D11B6D4}" presName="childText" presStyleLbl="bgAcc1" presStyleIdx="0" presStyleCnt="6" custScaleX="267585" custScaleY="130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7BF5E0-5092-48AF-88C8-06BAF250975C}" type="pres">
      <dgm:prSet presAssocID="{94945B04-C22E-41A6-A6C3-2C161AF12596}" presName="Name13" presStyleLbl="parChTrans1D2" presStyleIdx="1" presStyleCnt="6"/>
      <dgm:spPr/>
      <dgm:t>
        <a:bodyPr/>
        <a:lstStyle/>
        <a:p>
          <a:endParaRPr lang="ru-RU"/>
        </a:p>
      </dgm:t>
    </dgm:pt>
    <dgm:pt modelId="{4633B3AB-6AEF-4B1D-9F82-F876B83D3940}" type="pres">
      <dgm:prSet presAssocID="{17A204DF-AB07-4B22-B816-6CD2E1FFD2E4}" presName="childText" presStyleLbl="bgAcc1" presStyleIdx="1" presStyleCnt="6" custScaleX="275011" custScaleY="91128" custLinFactNeighborX="-9802" custLinFactNeighborY="-58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472EBE-0C0E-41F3-AD99-5A9333CE246F}" type="pres">
      <dgm:prSet presAssocID="{92172F52-3745-45B5-96E5-327464B74A1E}" presName="root" presStyleCnt="0"/>
      <dgm:spPr/>
    </dgm:pt>
    <dgm:pt modelId="{49AFFF7F-2BCF-479D-805D-7C03F5F1B3C8}" type="pres">
      <dgm:prSet presAssocID="{92172F52-3745-45B5-96E5-327464B74A1E}" presName="rootComposite" presStyleCnt="0"/>
      <dgm:spPr/>
    </dgm:pt>
    <dgm:pt modelId="{EA63F2A7-CE8A-437A-A19E-9643D666D871}" type="pres">
      <dgm:prSet presAssocID="{92172F52-3745-45B5-96E5-327464B74A1E}" presName="rootText" presStyleLbl="node1" presStyleIdx="1" presStyleCnt="2" custScaleX="221924"/>
      <dgm:spPr/>
      <dgm:t>
        <a:bodyPr/>
        <a:lstStyle/>
        <a:p>
          <a:endParaRPr lang="ru-RU"/>
        </a:p>
      </dgm:t>
    </dgm:pt>
    <dgm:pt modelId="{FAC663FA-B016-49E0-BEFA-73CAEC962153}" type="pres">
      <dgm:prSet presAssocID="{92172F52-3745-45B5-96E5-327464B74A1E}" presName="rootConnector" presStyleLbl="node1" presStyleIdx="1" presStyleCnt="2"/>
      <dgm:spPr/>
      <dgm:t>
        <a:bodyPr/>
        <a:lstStyle/>
        <a:p>
          <a:endParaRPr lang="ru-RU"/>
        </a:p>
      </dgm:t>
    </dgm:pt>
    <dgm:pt modelId="{4ABF3B61-238E-459F-8B33-8AF3A2968366}" type="pres">
      <dgm:prSet presAssocID="{92172F52-3745-45B5-96E5-327464B74A1E}" presName="childShape" presStyleCnt="0"/>
      <dgm:spPr/>
    </dgm:pt>
    <dgm:pt modelId="{A9C12F98-4A26-4B6E-9287-0B1574CF2589}" type="pres">
      <dgm:prSet presAssocID="{84DD7F76-4141-42E7-A067-ED34ECE7F1F1}" presName="Name13" presStyleLbl="parChTrans1D2" presStyleIdx="2" presStyleCnt="6"/>
      <dgm:spPr/>
      <dgm:t>
        <a:bodyPr/>
        <a:lstStyle/>
        <a:p>
          <a:endParaRPr lang="ru-RU"/>
        </a:p>
      </dgm:t>
    </dgm:pt>
    <dgm:pt modelId="{E1640815-11C6-4515-ABB9-B9A9FBE364F9}" type="pres">
      <dgm:prSet presAssocID="{78B3A5FC-5F1E-4B3F-87B5-482CB999DA03}" presName="childText" presStyleLbl="bgAcc1" presStyleIdx="2" presStyleCnt="6" custScaleX="25824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35DAC-64A6-474D-ABB7-2CA25B227FD0}" type="pres">
      <dgm:prSet presAssocID="{95B06347-FB7D-4EBB-BA9B-741C032B2B7C}" presName="Name13" presStyleLbl="parChTrans1D2" presStyleIdx="3" presStyleCnt="6"/>
      <dgm:spPr/>
      <dgm:t>
        <a:bodyPr/>
        <a:lstStyle/>
        <a:p>
          <a:endParaRPr lang="ru-RU"/>
        </a:p>
      </dgm:t>
    </dgm:pt>
    <dgm:pt modelId="{E66D33F9-280A-49B5-89B0-D27FE38F4726}" type="pres">
      <dgm:prSet presAssocID="{57BA3A4C-755A-4995-B471-2380450B2940}" presName="childText" presStyleLbl="bgAcc1" presStyleIdx="3" presStyleCnt="6" custScaleX="269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008279-85EF-4B2E-BBDF-829FEC5B7E55}" type="pres">
      <dgm:prSet presAssocID="{FCA0AA7E-2792-4AC0-8AA7-2FE82C062176}" presName="Name13" presStyleLbl="parChTrans1D2" presStyleIdx="4" presStyleCnt="6"/>
      <dgm:spPr/>
      <dgm:t>
        <a:bodyPr/>
        <a:lstStyle/>
        <a:p>
          <a:endParaRPr lang="ru-RU"/>
        </a:p>
      </dgm:t>
    </dgm:pt>
    <dgm:pt modelId="{D450327A-BAC4-4400-83D3-4FC997068995}" type="pres">
      <dgm:prSet presAssocID="{CBB1F04A-64F0-4111-A187-A51714AE7F8C}" presName="childText" presStyleLbl="bgAcc1" presStyleIdx="4" presStyleCnt="6" custScaleX="269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C7F5C2-83F7-4361-9343-BB0BEAB1D75A}" type="pres">
      <dgm:prSet presAssocID="{3DEAFDBC-906F-496E-87BA-EA72A0610A8B}" presName="Name13" presStyleLbl="parChTrans1D2" presStyleIdx="5" presStyleCnt="6"/>
      <dgm:spPr/>
      <dgm:t>
        <a:bodyPr/>
        <a:lstStyle/>
        <a:p>
          <a:endParaRPr lang="ru-RU"/>
        </a:p>
      </dgm:t>
    </dgm:pt>
    <dgm:pt modelId="{CE1A46DE-46E6-4FD4-A42F-4BE66A15610F}" type="pres">
      <dgm:prSet presAssocID="{F4BFF640-896C-4BFA-8BFA-E504CB496C4D}" presName="childText" presStyleLbl="bgAcc1" presStyleIdx="5" presStyleCnt="6" custScaleX="2699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47025FE-E7FF-4554-B458-2F4CD04767E1}" type="presOf" srcId="{17A204DF-AB07-4B22-B816-6CD2E1FFD2E4}" destId="{4633B3AB-6AEF-4B1D-9F82-F876B83D3940}" srcOrd="0" destOrd="0" presId="urn:microsoft.com/office/officeart/2005/8/layout/hierarchy3"/>
    <dgm:cxn modelId="{8E2D61E2-2AAB-4C9B-AA8C-9E11B494C85E}" srcId="{92172F52-3745-45B5-96E5-327464B74A1E}" destId="{CBB1F04A-64F0-4111-A187-A51714AE7F8C}" srcOrd="2" destOrd="0" parTransId="{FCA0AA7E-2792-4AC0-8AA7-2FE82C062176}" sibTransId="{8A66371A-0833-400B-A671-E5C5614D1B97}"/>
    <dgm:cxn modelId="{2DC9BD97-4F41-4B53-B831-BF7D2C3AA849}" type="presOf" srcId="{92172F52-3745-45B5-96E5-327464B74A1E}" destId="{EA63F2A7-CE8A-437A-A19E-9643D666D871}" srcOrd="0" destOrd="0" presId="urn:microsoft.com/office/officeart/2005/8/layout/hierarchy3"/>
    <dgm:cxn modelId="{1AD7434C-7F3F-48D1-B075-59B4D1658FA9}" type="presOf" srcId="{3C104C40-82BA-47E4-8C48-72F231D0D31E}" destId="{C352B93A-810B-435E-933E-266909DC7B79}" srcOrd="0" destOrd="0" presId="urn:microsoft.com/office/officeart/2005/8/layout/hierarchy3"/>
    <dgm:cxn modelId="{00F2F764-9EEC-45CF-AF5A-769C9A4652A3}" srcId="{92172F52-3745-45B5-96E5-327464B74A1E}" destId="{57BA3A4C-755A-4995-B471-2380450B2940}" srcOrd="1" destOrd="0" parTransId="{95B06347-FB7D-4EBB-BA9B-741C032B2B7C}" sibTransId="{76C56EB2-CC40-43A1-B878-60B1EB3E6688}"/>
    <dgm:cxn modelId="{E5ABF5AC-8E2E-4F10-808F-72056FCDA749}" srcId="{92172F52-3745-45B5-96E5-327464B74A1E}" destId="{F4BFF640-896C-4BFA-8BFA-E504CB496C4D}" srcOrd="3" destOrd="0" parTransId="{3DEAFDBC-906F-496E-87BA-EA72A0610A8B}" sibTransId="{B5A35C3D-3293-4FE2-89D4-DFBC081B68AB}"/>
    <dgm:cxn modelId="{0C82A82D-DB06-4CB1-B744-93C0524DF7C6}" srcId="{92172F52-3745-45B5-96E5-327464B74A1E}" destId="{78B3A5FC-5F1E-4B3F-87B5-482CB999DA03}" srcOrd="0" destOrd="0" parTransId="{84DD7F76-4141-42E7-A067-ED34ECE7F1F1}" sibTransId="{74A3F328-0116-49E0-8C1F-C5B1FC8CBAE1}"/>
    <dgm:cxn modelId="{10921D44-E9E7-429C-A2C7-27304EE7B5F0}" type="presOf" srcId="{F4BFF640-896C-4BFA-8BFA-E504CB496C4D}" destId="{CE1A46DE-46E6-4FD4-A42F-4BE66A15610F}" srcOrd="0" destOrd="0" presId="urn:microsoft.com/office/officeart/2005/8/layout/hierarchy3"/>
    <dgm:cxn modelId="{3E743196-1BDD-4FCD-B811-2E1E24794B3B}" type="presOf" srcId="{78B3A5FC-5F1E-4B3F-87B5-482CB999DA03}" destId="{E1640815-11C6-4515-ABB9-B9A9FBE364F9}" srcOrd="0" destOrd="0" presId="urn:microsoft.com/office/officeart/2005/8/layout/hierarchy3"/>
    <dgm:cxn modelId="{CAAA55F8-410C-4C28-980C-DAF75BBF5625}" type="presOf" srcId="{CC7E966B-E0EF-40B0-8C7A-C9A07D11B6D4}" destId="{8BD37433-AE7E-482F-8DDF-5AD355D0D9CF}" srcOrd="0" destOrd="0" presId="urn:microsoft.com/office/officeart/2005/8/layout/hierarchy3"/>
    <dgm:cxn modelId="{C7F3FEE4-9A03-4960-929A-70D58BA1EC76}" type="presOf" srcId="{95B06347-FB7D-4EBB-BA9B-741C032B2B7C}" destId="{0C435DAC-64A6-474D-ABB7-2CA25B227FD0}" srcOrd="0" destOrd="0" presId="urn:microsoft.com/office/officeart/2005/8/layout/hierarchy3"/>
    <dgm:cxn modelId="{5C513058-E598-4F7A-A566-CF4DA638F458}" srcId="{3C104C40-82BA-47E4-8C48-72F231D0D31E}" destId="{895CC9F6-3F74-4F7F-AAB7-0B7208DAAC79}" srcOrd="0" destOrd="0" parTransId="{A57DA4CF-FCE2-49EF-968E-5E3A26B4DD3F}" sibTransId="{CAD80B03-FBE2-4E94-8120-1D644C5D476F}"/>
    <dgm:cxn modelId="{74632DFB-3A42-4793-A39D-329F89C48CE5}" type="presOf" srcId="{92172F52-3745-45B5-96E5-327464B74A1E}" destId="{FAC663FA-B016-49E0-BEFA-73CAEC962153}" srcOrd="1" destOrd="0" presId="urn:microsoft.com/office/officeart/2005/8/layout/hierarchy3"/>
    <dgm:cxn modelId="{CDC78779-3BAF-4CAD-AC73-D9233C07E4F3}" srcId="{895CC9F6-3F74-4F7F-AAB7-0B7208DAAC79}" destId="{17A204DF-AB07-4B22-B816-6CD2E1FFD2E4}" srcOrd="1" destOrd="0" parTransId="{94945B04-C22E-41A6-A6C3-2C161AF12596}" sibTransId="{D376D006-0BE5-4D3C-9A95-AAF3B68F446F}"/>
    <dgm:cxn modelId="{4B6715D8-9950-4861-9F9C-1C3D1A266BB5}" type="presOf" srcId="{94945B04-C22E-41A6-A6C3-2C161AF12596}" destId="{0A7BF5E0-5092-48AF-88C8-06BAF250975C}" srcOrd="0" destOrd="0" presId="urn:microsoft.com/office/officeart/2005/8/layout/hierarchy3"/>
    <dgm:cxn modelId="{33B85D8A-BB12-43A5-A36E-1051237ECD59}" type="presOf" srcId="{57BA3A4C-755A-4995-B471-2380450B2940}" destId="{E66D33F9-280A-49B5-89B0-D27FE38F4726}" srcOrd="0" destOrd="0" presId="urn:microsoft.com/office/officeart/2005/8/layout/hierarchy3"/>
    <dgm:cxn modelId="{F34BDE67-0EA2-4F86-90ED-0E9B52C1C382}" type="presOf" srcId="{3DEAFDBC-906F-496E-87BA-EA72A0610A8B}" destId="{69C7F5C2-83F7-4361-9343-BB0BEAB1D75A}" srcOrd="0" destOrd="0" presId="urn:microsoft.com/office/officeart/2005/8/layout/hierarchy3"/>
    <dgm:cxn modelId="{41EF1CFB-1E5F-483D-BFE2-1CC60A47F333}" srcId="{3C104C40-82BA-47E4-8C48-72F231D0D31E}" destId="{92172F52-3745-45B5-96E5-327464B74A1E}" srcOrd="1" destOrd="0" parTransId="{CF80D35D-BC93-4604-9B97-1EFB29AB9DBB}" sibTransId="{B1574ED8-DE59-4B2F-BBAE-A78F4375CBB6}"/>
    <dgm:cxn modelId="{A13199F2-150D-40EC-94F8-D3BA774DB188}" srcId="{895CC9F6-3F74-4F7F-AAB7-0B7208DAAC79}" destId="{CC7E966B-E0EF-40B0-8C7A-C9A07D11B6D4}" srcOrd="0" destOrd="0" parTransId="{666185BA-6134-41D2-AC90-63DE6B5211BB}" sibTransId="{37A73286-AB19-4656-BE8A-5DB965F2726D}"/>
    <dgm:cxn modelId="{293B74EF-BA58-4860-AA2B-C93634024B0C}" type="presOf" srcId="{84DD7F76-4141-42E7-A067-ED34ECE7F1F1}" destId="{A9C12F98-4A26-4B6E-9287-0B1574CF2589}" srcOrd="0" destOrd="0" presId="urn:microsoft.com/office/officeart/2005/8/layout/hierarchy3"/>
    <dgm:cxn modelId="{FC56B530-7E34-461B-B3F4-24066B58422A}" type="presOf" srcId="{666185BA-6134-41D2-AC90-63DE6B5211BB}" destId="{49CBE5A0-C4CE-47B5-89A3-398EE681AFCA}" srcOrd="0" destOrd="0" presId="urn:microsoft.com/office/officeart/2005/8/layout/hierarchy3"/>
    <dgm:cxn modelId="{95D743F0-A817-4012-8D14-020C020C5985}" type="presOf" srcId="{895CC9F6-3F74-4F7F-AAB7-0B7208DAAC79}" destId="{865ABB96-4340-4064-916B-48C8A16C83D1}" srcOrd="1" destOrd="0" presId="urn:microsoft.com/office/officeart/2005/8/layout/hierarchy3"/>
    <dgm:cxn modelId="{1A31CA65-DB57-4AEE-8BB2-0A58FEB5F03F}" type="presOf" srcId="{FCA0AA7E-2792-4AC0-8AA7-2FE82C062176}" destId="{71008279-85EF-4B2E-BBDF-829FEC5B7E55}" srcOrd="0" destOrd="0" presId="urn:microsoft.com/office/officeart/2005/8/layout/hierarchy3"/>
    <dgm:cxn modelId="{B0A36037-8D6E-4E9B-82BF-85781BE5DB76}" type="presOf" srcId="{CBB1F04A-64F0-4111-A187-A51714AE7F8C}" destId="{D450327A-BAC4-4400-83D3-4FC997068995}" srcOrd="0" destOrd="0" presId="urn:microsoft.com/office/officeart/2005/8/layout/hierarchy3"/>
    <dgm:cxn modelId="{805EE71A-03BF-44A7-9EC2-C1F8E52A5A0F}" type="presOf" srcId="{895CC9F6-3F74-4F7F-AAB7-0B7208DAAC79}" destId="{411EEA92-705B-42CE-BCC8-BB14AA2D5EF3}" srcOrd="0" destOrd="0" presId="urn:microsoft.com/office/officeart/2005/8/layout/hierarchy3"/>
    <dgm:cxn modelId="{8B7E17A9-461A-48BF-A139-31229EB4552D}" type="presParOf" srcId="{C352B93A-810B-435E-933E-266909DC7B79}" destId="{7BC24AE8-E92F-4F9B-BA85-32AB151E6945}" srcOrd="0" destOrd="0" presId="urn:microsoft.com/office/officeart/2005/8/layout/hierarchy3"/>
    <dgm:cxn modelId="{317BD8C4-59C9-4DAD-8084-4225A13A4749}" type="presParOf" srcId="{7BC24AE8-E92F-4F9B-BA85-32AB151E6945}" destId="{69403DAC-5DF3-44F0-93B1-0C377DBD5324}" srcOrd="0" destOrd="0" presId="urn:microsoft.com/office/officeart/2005/8/layout/hierarchy3"/>
    <dgm:cxn modelId="{5390A4D1-8ED3-45C6-A0C7-644B9BAD2FFB}" type="presParOf" srcId="{69403DAC-5DF3-44F0-93B1-0C377DBD5324}" destId="{411EEA92-705B-42CE-BCC8-BB14AA2D5EF3}" srcOrd="0" destOrd="0" presId="urn:microsoft.com/office/officeart/2005/8/layout/hierarchy3"/>
    <dgm:cxn modelId="{58CE3E89-A5A4-416D-8F64-691D34A054F6}" type="presParOf" srcId="{69403DAC-5DF3-44F0-93B1-0C377DBD5324}" destId="{865ABB96-4340-4064-916B-48C8A16C83D1}" srcOrd="1" destOrd="0" presId="urn:microsoft.com/office/officeart/2005/8/layout/hierarchy3"/>
    <dgm:cxn modelId="{948A4866-45FC-4429-8E0A-F7BCE92D46A4}" type="presParOf" srcId="{7BC24AE8-E92F-4F9B-BA85-32AB151E6945}" destId="{AE9818E9-8D92-4BA0-9F71-DCC6CB003E5D}" srcOrd="1" destOrd="0" presId="urn:microsoft.com/office/officeart/2005/8/layout/hierarchy3"/>
    <dgm:cxn modelId="{050439FA-A09D-492D-B261-FF392C7DCCF5}" type="presParOf" srcId="{AE9818E9-8D92-4BA0-9F71-DCC6CB003E5D}" destId="{49CBE5A0-C4CE-47B5-89A3-398EE681AFCA}" srcOrd="0" destOrd="0" presId="urn:microsoft.com/office/officeart/2005/8/layout/hierarchy3"/>
    <dgm:cxn modelId="{05658EF3-72C5-40A8-B067-15DEC6C891B2}" type="presParOf" srcId="{AE9818E9-8D92-4BA0-9F71-DCC6CB003E5D}" destId="{8BD37433-AE7E-482F-8DDF-5AD355D0D9CF}" srcOrd="1" destOrd="0" presId="urn:microsoft.com/office/officeart/2005/8/layout/hierarchy3"/>
    <dgm:cxn modelId="{1376B477-3E9C-4A88-A251-37B83A3474A2}" type="presParOf" srcId="{AE9818E9-8D92-4BA0-9F71-DCC6CB003E5D}" destId="{0A7BF5E0-5092-48AF-88C8-06BAF250975C}" srcOrd="2" destOrd="0" presId="urn:microsoft.com/office/officeart/2005/8/layout/hierarchy3"/>
    <dgm:cxn modelId="{DB562980-5740-458F-8983-FA7E519FD884}" type="presParOf" srcId="{AE9818E9-8D92-4BA0-9F71-DCC6CB003E5D}" destId="{4633B3AB-6AEF-4B1D-9F82-F876B83D3940}" srcOrd="3" destOrd="0" presId="urn:microsoft.com/office/officeart/2005/8/layout/hierarchy3"/>
    <dgm:cxn modelId="{162A9B36-745A-4777-997B-EA87FDB6F07D}" type="presParOf" srcId="{C352B93A-810B-435E-933E-266909DC7B79}" destId="{6A472EBE-0C0E-41F3-AD99-5A9333CE246F}" srcOrd="1" destOrd="0" presId="urn:microsoft.com/office/officeart/2005/8/layout/hierarchy3"/>
    <dgm:cxn modelId="{0DE4C35D-79C2-4068-8918-F761001E8CD2}" type="presParOf" srcId="{6A472EBE-0C0E-41F3-AD99-5A9333CE246F}" destId="{49AFFF7F-2BCF-479D-805D-7C03F5F1B3C8}" srcOrd="0" destOrd="0" presId="urn:microsoft.com/office/officeart/2005/8/layout/hierarchy3"/>
    <dgm:cxn modelId="{AB8162CE-F7AD-430D-8EC0-38329904971A}" type="presParOf" srcId="{49AFFF7F-2BCF-479D-805D-7C03F5F1B3C8}" destId="{EA63F2A7-CE8A-437A-A19E-9643D666D871}" srcOrd="0" destOrd="0" presId="urn:microsoft.com/office/officeart/2005/8/layout/hierarchy3"/>
    <dgm:cxn modelId="{424B9C6A-F51C-4332-A824-A6C4021A2F6F}" type="presParOf" srcId="{49AFFF7F-2BCF-479D-805D-7C03F5F1B3C8}" destId="{FAC663FA-B016-49E0-BEFA-73CAEC962153}" srcOrd="1" destOrd="0" presId="urn:microsoft.com/office/officeart/2005/8/layout/hierarchy3"/>
    <dgm:cxn modelId="{C721D9E0-34CA-4C8D-BE0D-98336EBD7545}" type="presParOf" srcId="{6A472EBE-0C0E-41F3-AD99-5A9333CE246F}" destId="{4ABF3B61-238E-459F-8B33-8AF3A2968366}" srcOrd="1" destOrd="0" presId="urn:microsoft.com/office/officeart/2005/8/layout/hierarchy3"/>
    <dgm:cxn modelId="{7B13D0A5-B473-472A-9EC0-0717AFA5146C}" type="presParOf" srcId="{4ABF3B61-238E-459F-8B33-8AF3A2968366}" destId="{A9C12F98-4A26-4B6E-9287-0B1574CF2589}" srcOrd="0" destOrd="0" presId="urn:microsoft.com/office/officeart/2005/8/layout/hierarchy3"/>
    <dgm:cxn modelId="{F6DCCBE5-0468-47DA-BFF1-83DB1E51CBE4}" type="presParOf" srcId="{4ABF3B61-238E-459F-8B33-8AF3A2968366}" destId="{E1640815-11C6-4515-ABB9-B9A9FBE364F9}" srcOrd="1" destOrd="0" presId="urn:microsoft.com/office/officeart/2005/8/layout/hierarchy3"/>
    <dgm:cxn modelId="{CA2533B0-F1D0-4B5B-A239-4D02D94E9D13}" type="presParOf" srcId="{4ABF3B61-238E-459F-8B33-8AF3A2968366}" destId="{0C435DAC-64A6-474D-ABB7-2CA25B227FD0}" srcOrd="2" destOrd="0" presId="urn:microsoft.com/office/officeart/2005/8/layout/hierarchy3"/>
    <dgm:cxn modelId="{CC512BB3-B467-4486-A5E1-012D497A0FFA}" type="presParOf" srcId="{4ABF3B61-238E-459F-8B33-8AF3A2968366}" destId="{E66D33F9-280A-49B5-89B0-D27FE38F4726}" srcOrd="3" destOrd="0" presId="urn:microsoft.com/office/officeart/2005/8/layout/hierarchy3"/>
    <dgm:cxn modelId="{C26F8E5F-0E49-4D9F-9125-EE1C1C157DEA}" type="presParOf" srcId="{4ABF3B61-238E-459F-8B33-8AF3A2968366}" destId="{71008279-85EF-4B2E-BBDF-829FEC5B7E55}" srcOrd="4" destOrd="0" presId="urn:microsoft.com/office/officeart/2005/8/layout/hierarchy3"/>
    <dgm:cxn modelId="{B0E768B9-8D06-4E87-8DFA-9808086124D5}" type="presParOf" srcId="{4ABF3B61-238E-459F-8B33-8AF3A2968366}" destId="{D450327A-BAC4-4400-83D3-4FC997068995}" srcOrd="5" destOrd="0" presId="urn:microsoft.com/office/officeart/2005/8/layout/hierarchy3"/>
    <dgm:cxn modelId="{2AE07C08-C0F6-477D-BC1F-73521B57852F}" type="presParOf" srcId="{4ABF3B61-238E-459F-8B33-8AF3A2968366}" destId="{69C7F5C2-83F7-4361-9343-BB0BEAB1D75A}" srcOrd="6" destOrd="0" presId="urn:microsoft.com/office/officeart/2005/8/layout/hierarchy3"/>
    <dgm:cxn modelId="{C8292874-C42F-4FF6-A316-B6CEA716BE86}" type="presParOf" srcId="{4ABF3B61-238E-459F-8B33-8AF3A2968366}" destId="{CE1A46DE-46E6-4FD4-A42F-4BE66A15610F}" srcOrd="7" destOrd="0" presId="urn:microsoft.com/office/officeart/2005/8/layout/hierarchy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D3D1444-0CF4-4617-8B70-C0DAF3102A1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3F9FCBE-DB26-4C20-8E20-AFB4D682638F}">
      <dgm:prSet phldrT="[Текст]" custT="1"/>
      <dgm:spPr/>
      <dgm:t>
        <a:bodyPr/>
        <a:lstStyle/>
        <a:p>
          <a:r>
            <a:rPr lang="ru-RU" sz="1400" dirty="0" smtClean="0"/>
            <a:t>Выход из общины 2 млн.крестьянских хозяйств</a:t>
          </a:r>
          <a:endParaRPr lang="ru-RU" sz="1400" dirty="0"/>
        </a:p>
      </dgm:t>
    </dgm:pt>
    <dgm:pt modelId="{F6C23C9E-0525-4209-8654-31EB916E031B}" type="parTrans" cxnId="{9959E95F-BB2D-4A14-BA7C-4C3FAB096F65}">
      <dgm:prSet/>
      <dgm:spPr/>
      <dgm:t>
        <a:bodyPr/>
        <a:lstStyle/>
        <a:p>
          <a:endParaRPr lang="ru-RU" sz="2000"/>
        </a:p>
      </dgm:t>
    </dgm:pt>
    <dgm:pt modelId="{27B21AB2-420F-4E15-9226-128D46D88640}" type="sibTrans" cxnId="{9959E95F-BB2D-4A14-BA7C-4C3FAB096F65}">
      <dgm:prSet/>
      <dgm:spPr/>
      <dgm:t>
        <a:bodyPr/>
        <a:lstStyle/>
        <a:p>
          <a:endParaRPr lang="ru-RU" sz="2000"/>
        </a:p>
      </dgm:t>
    </dgm:pt>
    <dgm:pt modelId="{7105AB66-79FC-4D57-9316-B4BC2DA79715}">
      <dgm:prSet phldrT="[Текст]" custT="1"/>
      <dgm:spPr/>
      <dgm:t>
        <a:bodyPr/>
        <a:lstStyle/>
        <a:p>
          <a:r>
            <a:rPr lang="ru-RU" sz="1400" dirty="0" smtClean="0"/>
            <a:t>Увеличение на 10%посевных площадей</a:t>
          </a:r>
          <a:endParaRPr lang="ru-RU" sz="1400" dirty="0"/>
        </a:p>
      </dgm:t>
    </dgm:pt>
    <dgm:pt modelId="{E10A845F-E680-4391-8C26-610E4446EECC}" type="parTrans" cxnId="{4D1A1257-78F1-4210-B40B-A36337DD01BA}">
      <dgm:prSet/>
      <dgm:spPr/>
      <dgm:t>
        <a:bodyPr/>
        <a:lstStyle/>
        <a:p>
          <a:endParaRPr lang="ru-RU" sz="2000"/>
        </a:p>
      </dgm:t>
    </dgm:pt>
    <dgm:pt modelId="{72FD8C3C-220E-464C-8EFD-91820BEF1DBB}" type="sibTrans" cxnId="{4D1A1257-78F1-4210-B40B-A36337DD01BA}">
      <dgm:prSet/>
      <dgm:spPr/>
      <dgm:t>
        <a:bodyPr/>
        <a:lstStyle/>
        <a:p>
          <a:endParaRPr lang="ru-RU" sz="2000"/>
        </a:p>
      </dgm:t>
    </dgm:pt>
    <dgm:pt modelId="{FB7C0B74-B58C-4891-BCED-772573FF8DF4}">
      <dgm:prSet phldrT="[Текст]" custT="1"/>
      <dgm:spPr/>
      <dgm:t>
        <a:bodyPr/>
        <a:lstStyle/>
        <a:p>
          <a:r>
            <a:rPr lang="ru-RU" sz="1400" dirty="0" smtClean="0"/>
            <a:t>Увеличение вдвое количества применяемых минеральных удобрений</a:t>
          </a:r>
          <a:endParaRPr lang="ru-RU" sz="1400" dirty="0"/>
        </a:p>
      </dgm:t>
    </dgm:pt>
    <dgm:pt modelId="{402FCD5C-4AA9-4B2B-9C87-2AF7F84EEB28}" type="parTrans" cxnId="{EAA4CC2B-2519-4B73-B2C3-3A025069AEBC}">
      <dgm:prSet/>
      <dgm:spPr/>
      <dgm:t>
        <a:bodyPr/>
        <a:lstStyle/>
        <a:p>
          <a:endParaRPr lang="ru-RU" sz="2000"/>
        </a:p>
      </dgm:t>
    </dgm:pt>
    <dgm:pt modelId="{BB39B1B0-A26B-4CCF-87B4-24C819D340BB}" type="sibTrans" cxnId="{EAA4CC2B-2519-4B73-B2C3-3A025069AEBC}">
      <dgm:prSet/>
      <dgm:spPr/>
      <dgm:t>
        <a:bodyPr/>
        <a:lstStyle/>
        <a:p>
          <a:endParaRPr lang="ru-RU" sz="2000"/>
        </a:p>
      </dgm:t>
    </dgm:pt>
    <dgm:pt modelId="{C035E15D-43BF-42C5-9A28-3D430A5EC3EB}">
      <dgm:prSet phldrT="[Текст]" custT="1"/>
      <dgm:spPr/>
      <dgm:t>
        <a:bodyPr/>
        <a:lstStyle/>
        <a:p>
          <a:r>
            <a:rPr lang="ru-RU" sz="1400" dirty="0" smtClean="0"/>
            <a:t>Ежегодные темпы роста промышленного производства 8,8 %</a:t>
          </a:r>
          <a:endParaRPr lang="ru-RU" sz="1400" dirty="0"/>
        </a:p>
      </dgm:t>
    </dgm:pt>
    <dgm:pt modelId="{E40A2345-5358-4427-940A-5D689D32909B}" type="parTrans" cxnId="{7019357C-5EEE-4347-9C22-3552950F30E9}">
      <dgm:prSet/>
      <dgm:spPr/>
      <dgm:t>
        <a:bodyPr/>
        <a:lstStyle/>
        <a:p>
          <a:endParaRPr lang="ru-RU" sz="2000"/>
        </a:p>
      </dgm:t>
    </dgm:pt>
    <dgm:pt modelId="{A35B2EE8-5C57-492B-B18A-066D76A7D8F5}" type="sibTrans" cxnId="{7019357C-5EEE-4347-9C22-3552950F30E9}">
      <dgm:prSet/>
      <dgm:spPr/>
      <dgm:t>
        <a:bodyPr/>
        <a:lstStyle/>
        <a:p>
          <a:endParaRPr lang="ru-RU" sz="2000"/>
        </a:p>
      </dgm:t>
    </dgm:pt>
    <dgm:pt modelId="{DC02F6CB-9CC6-4D54-A2EC-F30D769E15FC}">
      <dgm:prSet phldrT="[Текст]" custT="1"/>
      <dgm:spPr/>
      <dgm:t>
        <a:bodyPr/>
        <a:lstStyle/>
        <a:p>
          <a:r>
            <a:rPr lang="ru-RU" sz="1400" dirty="0" smtClean="0"/>
            <a:t>В Сибирь переселились 3млн.40 тыс. человек</a:t>
          </a:r>
          <a:endParaRPr lang="ru-RU" sz="1400" dirty="0"/>
        </a:p>
      </dgm:t>
    </dgm:pt>
    <dgm:pt modelId="{D4470BB4-FBA2-490B-B915-6C4543E345F2}" type="parTrans" cxnId="{BAD87E35-46B0-4D43-B199-F6B72CBFA82E}">
      <dgm:prSet/>
      <dgm:spPr/>
      <dgm:t>
        <a:bodyPr/>
        <a:lstStyle/>
        <a:p>
          <a:endParaRPr lang="ru-RU" sz="2000"/>
        </a:p>
      </dgm:t>
    </dgm:pt>
    <dgm:pt modelId="{7128B8E5-84F4-403E-A89E-90DBA2D5B4F5}" type="sibTrans" cxnId="{BAD87E35-46B0-4D43-B199-F6B72CBFA82E}">
      <dgm:prSet/>
      <dgm:spPr/>
      <dgm:t>
        <a:bodyPr/>
        <a:lstStyle/>
        <a:p>
          <a:endParaRPr lang="ru-RU" sz="2000"/>
        </a:p>
      </dgm:t>
    </dgm:pt>
    <dgm:pt modelId="{624FA8C0-650C-48F2-9221-9DED131E064D}">
      <dgm:prSet phldrT="[Текст]" custT="1"/>
      <dgm:spPr/>
      <dgm:t>
        <a:bodyPr/>
        <a:lstStyle/>
        <a:p>
          <a:r>
            <a:rPr lang="ru-RU" sz="1400" dirty="0" smtClean="0"/>
            <a:t>Экспорт хлеба увеличился на 35%</a:t>
          </a:r>
          <a:endParaRPr lang="ru-RU" sz="1400" dirty="0"/>
        </a:p>
      </dgm:t>
    </dgm:pt>
    <dgm:pt modelId="{8EAABFF0-7D5B-4502-9DA7-693F3B6434D4}" type="parTrans" cxnId="{5BDA97BE-222D-4FBB-9885-03F430D4535D}">
      <dgm:prSet/>
      <dgm:spPr/>
      <dgm:t>
        <a:bodyPr/>
        <a:lstStyle/>
        <a:p>
          <a:endParaRPr lang="ru-RU" sz="2000"/>
        </a:p>
      </dgm:t>
    </dgm:pt>
    <dgm:pt modelId="{DB7B5CE3-8861-4A96-9037-7D89CAA68218}" type="sibTrans" cxnId="{5BDA97BE-222D-4FBB-9885-03F430D4535D}">
      <dgm:prSet/>
      <dgm:spPr/>
      <dgm:t>
        <a:bodyPr/>
        <a:lstStyle/>
        <a:p>
          <a:endParaRPr lang="ru-RU" sz="2000"/>
        </a:p>
      </dgm:t>
    </dgm:pt>
    <dgm:pt modelId="{D65987E8-D4AC-4DD0-AC11-FB1C09B5FC7A}">
      <dgm:prSet phldrT="[Текст]" custT="1"/>
      <dgm:spPr/>
      <dgm:t>
        <a:bodyPr/>
        <a:lstStyle/>
        <a:p>
          <a:r>
            <a:rPr lang="ru-RU" sz="1400" dirty="0" smtClean="0"/>
            <a:t>Крестьяне закупили в 3,5 раза больше сельскохозяйственных машин</a:t>
          </a:r>
          <a:endParaRPr lang="ru-RU" sz="1400" dirty="0"/>
        </a:p>
      </dgm:t>
    </dgm:pt>
    <dgm:pt modelId="{15240080-39EB-49A2-80DE-87228DF2803D}" type="parTrans" cxnId="{D87A47F6-7291-40BE-A6F1-0FBDD2A5306E}">
      <dgm:prSet/>
      <dgm:spPr/>
      <dgm:t>
        <a:bodyPr/>
        <a:lstStyle/>
        <a:p>
          <a:endParaRPr lang="ru-RU" sz="2000"/>
        </a:p>
      </dgm:t>
    </dgm:pt>
    <dgm:pt modelId="{3DDB1CF1-1494-49A3-B726-E66C635BEB5D}" type="sibTrans" cxnId="{D87A47F6-7291-40BE-A6F1-0FBDD2A5306E}">
      <dgm:prSet/>
      <dgm:spPr/>
      <dgm:t>
        <a:bodyPr/>
        <a:lstStyle/>
        <a:p>
          <a:endParaRPr lang="ru-RU" sz="2000"/>
        </a:p>
      </dgm:t>
    </dgm:pt>
    <dgm:pt modelId="{AF2CAE9D-D9FF-4E8D-A1A9-FB69972AACDF}">
      <dgm:prSet phldrT="[Текст]" custT="1"/>
      <dgm:spPr/>
      <dgm:t>
        <a:bodyPr/>
        <a:lstStyle/>
        <a:p>
          <a:r>
            <a:rPr lang="ru-RU" sz="1400" dirty="0" smtClean="0"/>
            <a:t>Сельская кооперация обслуживала 94 млн.человек</a:t>
          </a:r>
          <a:endParaRPr lang="ru-RU" sz="1400" dirty="0"/>
        </a:p>
      </dgm:t>
    </dgm:pt>
    <dgm:pt modelId="{820049B5-BD64-466B-9393-4D111C5BE0B6}" type="parTrans" cxnId="{9DD84892-C8C4-42FF-BA3D-167805BC82C8}">
      <dgm:prSet/>
      <dgm:spPr/>
      <dgm:t>
        <a:bodyPr/>
        <a:lstStyle/>
        <a:p>
          <a:endParaRPr lang="ru-RU" sz="2000"/>
        </a:p>
      </dgm:t>
    </dgm:pt>
    <dgm:pt modelId="{D642589C-FE2A-444F-BE97-D9A95DDC2E94}" type="sibTrans" cxnId="{9DD84892-C8C4-42FF-BA3D-167805BC82C8}">
      <dgm:prSet/>
      <dgm:spPr/>
      <dgm:t>
        <a:bodyPr/>
        <a:lstStyle/>
        <a:p>
          <a:endParaRPr lang="ru-RU" sz="2000"/>
        </a:p>
      </dgm:t>
    </dgm:pt>
    <dgm:pt modelId="{ECDFB1B7-19FB-48D2-9740-C8BB8F2EBEDC}" type="pres">
      <dgm:prSet presAssocID="{BD3D1444-0CF4-4617-8B70-C0DAF3102A1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5352C55-49D5-4578-B7D9-7FF53E254969}" type="pres">
      <dgm:prSet presAssocID="{B3F9FCBE-DB26-4C20-8E20-AFB4D682638F}" presName="parentLin" presStyleCnt="0"/>
      <dgm:spPr/>
    </dgm:pt>
    <dgm:pt modelId="{BF15BD91-8AA4-4C9E-B4B9-2FE507AD9935}" type="pres">
      <dgm:prSet presAssocID="{B3F9FCBE-DB26-4C20-8E20-AFB4D682638F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4EAC2F25-B8CA-417A-8605-E8F15B5281D7}" type="pres">
      <dgm:prSet presAssocID="{B3F9FCBE-DB26-4C20-8E20-AFB4D682638F}" presName="parentText" presStyleLbl="node1" presStyleIdx="0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559A0B-7086-4D1E-ABCA-F14664A81412}" type="pres">
      <dgm:prSet presAssocID="{B3F9FCBE-DB26-4C20-8E20-AFB4D682638F}" presName="negativeSpace" presStyleCnt="0"/>
      <dgm:spPr/>
    </dgm:pt>
    <dgm:pt modelId="{FD21AA4A-DBB4-448C-B7FB-B253494C3FB7}" type="pres">
      <dgm:prSet presAssocID="{B3F9FCBE-DB26-4C20-8E20-AFB4D682638F}" presName="childText" presStyleLbl="conFgAcc1" presStyleIdx="0" presStyleCnt="8">
        <dgm:presLayoutVars>
          <dgm:bulletEnabled val="1"/>
        </dgm:presLayoutVars>
      </dgm:prSet>
      <dgm:spPr/>
    </dgm:pt>
    <dgm:pt modelId="{D097BEC3-0303-4346-AEA9-737882B0C05C}" type="pres">
      <dgm:prSet presAssocID="{27B21AB2-420F-4E15-9226-128D46D88640}" presName="spaceBetweenRectangles" presStyleCnt="0"/>
      <dgm:spPr/>
    </dgm:pt>
    <dgm:pt modelId="{01D8330B-0A07-4071-B0BB-E2E0EB8C1087}" type="pres">
      <dgm:prSet presAssocID="{7105AB66-79FC-4D57-9316-B4BC2DA79715}" presName="parentLin" presStyleCnt="0"/>
      <dgm:spPr/>
    </dgm:pt>
    <dgm:pt modelId="{A49199C2-D862-4AD5-BE97-D29BAA6AE942}" type="pres">
      <dgm:prSet presAssocID="{7105AB66-79FC-4D57-9316-B4BC2DA79715}" presName="parentLeftMargin" presStyleLbl="node1" presStyleIdx="0" presStyleCnt="8"/>
      <dgm:spPr/>
      <dgm:t>
        <a:bodyPr/>
        <a:lstStyle/>
        <a:p>
          <a:endParaRPr lang="ru-RU"/>
        </a:p>
      </dgm:t>
    </dgm:pt>
    <dgm:pt modelId="{3337211E-48E0-4360-A754-8552289CE6AF}" type="pres">
      <dgm:prSet presAssocID="{7105AB66-79FC-4D57-9316-B4BC2DA79715}" presName="parentText" presStyleLbl="node1" presStyleIdx="1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6E1D09-2B28-47DD-8596-152056D769A4}" type="pres">
      <dgm:prSet presAssocID="{7105AB66-79FC-4D57-9316-B4BC2DA79715}" presName="negativeSpace" presStyleCnt="0"/>
      <dgm:spPr/>
    </dgm:pt>
    <dgm:pt modelId="{16B256CC-B488-4DC6-9095-CE26A5D760C2}" type="pres">
      <dgm:prSet presAssocID="{7105AB66-79FC-4D57-9316-B4BC2DA79715}" presName="childText" presStyleLbl="conFgAcc1" presStyleIdx="1" presStyleCnt="8">
        <dgm:presLayoutVars>
          <dgm:bulletEnabled val="1"/>
        </dgm:presLayoutVars>
      </dgm:prSet>
      <dgm:spPr/>
    </dgm:pt>
    <dgm:pt modelId="{B8334D23-5E9F-48BB-8EBD-43EB567950D7}" type="pres">
      <dgm:prSet presAssocID="{72FD8C3C-220E-464C-8EFD-91820BEF1DBB}" presName="spaceBetweenRectangles" presStyleCnt="0"/>
      <dgm:spPr/>
    </dgm:pt>
    <dgm:pt modelId="{ACA305F7-3BAF-46D1-B5A6-5F221472EF14}" type="pres">
      <dgm:prSet presAssocID="{FB7C0B74-B58C-4891-BCED-772573FF8DF4}" presName="parentLin" presStyleCnt="0"/>
      <dgm:spPr/>
    </dgm:pt>
    <dgm:pt modelId="{02F16D01-BAAF-4027-9BC2-EAD250E5D8E0}" type="pres">
      <dgm:prSet presAssocID="{FB7C0B74-B58C-4891-BCED-772573FF8DF4}" presName="parentLeftMargin" presStyleLbl="node1" presStyleIdx="1" presStyleCnt="8"/>
      <dgm:spPr/>
      <dgm:t>
        <a:bodyPr/>
        <a:lstStyle/>
        <a:p>
          <a:endParaRPr lang="ru-RU"/>
        </a:p>
      </dgm:t>
    </dgm:pt>
    <dgm:pt modelId="{E3E51AC0-C099-4062-8920-F0FB3B0B6D61}" type="pres">
      <dgm:prSet presAssocID="{FB7C0B74-B58C-4891-BCED-772573FF8DF4}" presName="parentText" presStyleLbl="node1" presStyleIdx="2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9A164C-3BDF-4BA8-A8BD-C278CDD52E87}" type="pres">
      <dgm:prSet presAssocID="{FB7C0B74-B58C-4891-BCED-772573FF8DF4}" presName="negativeSpace" presStyleCnt="0"/>
      <dgm:spPr/>
    </dgm:pt>
    <dgm:pt modelId="{E6DAD0CB-8479-4B46-B4E1-C984BDF397D8}" type="pres">
      <dgm:prSet presAssocID="{FB7C0B74-B58C-4891-BCED-772573FF8DF4}" presName="childText" presStyleLbl="conFgAcc1" presStyleIdx="2" presStyleCnt="8">
        <dgm:presLayoutVars>
          <dgm:bulletEnabled val="1"/>
        </dgm:presLayoutVars>
      </dgm:prSet>
      <dgm:spPr/>
    </dgm:pt>
    <dgm:pt modelId="{299E0698-458E-4C92-AF04-8FED0BAAE289}" type="pres">
      <dgm:prSet presAssocID="{BB39B1B0-A26B-4CCF-87B4-24C819D340BB}" presName="spaceBetweenRectangles" presStyleCnt="0"/>
      <dgm:spPr/>
    </dgm:pt>
    <dgm:pt modelId="{19BBF266-5963-4219-83A8-B353306487BB}" type="pres">
      <dgm:prSet presAssocID="{C035E15D-43BF-42C5-9A28-3D430A5EC3EB}" presName="parentLin" presStyleCnt="0"/>
      <dgm:spPr/>
    </dgm:pt>
    <dgm:pt modelId="{116951CD-946C-4D97-AA20-6E8B423F6ADC}" type="pres">
      <dgm:prSet presAssocID="{C035E15D-43BF-42C5-9A28-3D430A5EC3EB}" presName="parentLeftMargin" presStyleLbl="node1" presStyleIdx="2" presStyleCnt="8"/>
      <dgm:spPr/>
      <dgm:t>
        <a:bodyPr/>
        <a:lstStyle/>
        <a:p>
          <a:endParaRPr lang="ru-RU"/>
        </a:p>
      </dgm:t>
    </dgm:pt>
    <dgm:pt modelId="{DE2B6B0F-E1E1-4015-8867-17B5D3FC06DC}" type="pres">
      <dgm:prSet presAssocID="{C035E15D-43BF-42C5-9A28-3D430A5EC3EB}" presName="parentText" presStyleLbl="node1" presStyleIdx="3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016BFD-141E-41C5-835B-F949F90B6AE2}" type="pres">
      <dgm:prSet presAssocID="{C035E15D-43BF-42C5-9A28-3D430A5EC3EB}" presName="negativeSpace" presStyleCnt="0"/>
      <dgm:spPr/>
    </dgm:pt>
    <dgm:pt modelId="{5A1458BA-43EE-45CE-A49D-0598B22C436F}" type="pres">
      <dgm:prSet presAssocID="{C035E15D-43BF-42C5-9A28-3D430A5EC3EB}" presName="childText" presStyleLbl="conFgAcc1" presStyleIdx="3" presStyleCnt="8">
        <dgm:presLayoutVars>
          <dgm:bulletEnabled val="1"/>
        </dgm:presLayoutVars>
      </dgm:prSet>
      <dgm:spPr/>
    </dgm:pt>
    <dgm:pt modelId="{F79559DC-B8FC-4796-9470-1FFF79C2AFE6}" type="pres">
      <dgm:prSet presAssocID="{A35B2EE8-5C57-492B-B18A-066D76A7D8F5}" presName="spaceBetweenRectangles" presStyleCnt="0"/>
      <dgm:spPr/>
    </dgm:pt>
    <dgm:pt modelId="{17CFE4B9-6354-44B4-89CD-C84767109A5F}" type="pres">
      <dgm:prSet presAssocID="{DC02F6CB-9CC6-4D54-A2EC-F30D769E15FC}" presName="parentLin" presStyleCnt="0"/>
      <dgm:spPr/>
    </dgm:pt>
    <dgm:pt modelId="{0D4346F7-089E-44D1-B8A1-64281766E29B}" type="pres">
      <dgm:prSet presAssocID="{DC02F6CB-9CC6-4D54-A2EC-F30D769E15FC}" presName="parentLeftMargin" presStyleLbl="node1" presStyleIdx="3" presStyleCnt="8"/>
      <dgm:spPr/>
      <dgm:t>
        <a:bodyPr/>
        <a:lstStyle/>
        <a:p>
          <a:endParaRPr lang="ru-RU"/>
        </a:p>
      </dgm:t>
    </dgm:pt>
    <dgm:pt modelId="{99165FB5-13E2-4181-83FE-D9D7176E18E2}" type="pres">
      <dgm:prSet presAssocID="{DC02F6CB-9CC6-4D54-A2EC-F30D769E15FC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152C20-2690-4182-974D-FD8B9274F2E6}" type="pres">
      <dgm:prSet presAssocID="{DC02F6CB-9CC6-4D54-A2EC-F30D769E15FC}" presName="negativeSpace" presStyleCnt="0"/>
      <dgm:spPr/>
    </dgm:pt>
    <dgm:pt modelId="{E567AE80-B821-4157-A0ED-4E1336DEE5C1}" type="pres">
      <dgm:prSet presAssocID="{DC02F6CB-9CC6-4D54-A2EC-F30D769E15FC}" presName="childText" presStyleLbl="conFgAcc1" presStyleIdx="4" presStyleCnt="8">
        <dgm:presLayoutVars>
          <dgm:bulletEnabled val="1"/>
        </dgm:presLayoutVars>
      </dgm:prSet>
      <dgm:spPr/>
    </dgm:pt>
    <dgm:pt modelId="{BD25A697-9227-46CF-AC51-B668CB76102B}" type="pres">
      <dgm:prSet presAssocID="{7128B8E5-84F4-403E-A89E-90DBA2D5B4F5}" presName="spaceBetweenRectangles" presStyleCnt="0"/>
      <dgm:spPr/>
    </dgm:pt>
    <dgm:pt modelId="{C1FA15B4-7191-47A0-9C3A-8D5C141737F7}" type="pres">
      <dgm:prSet presAssocID="{624FA8C0-650C-48F2-9221-9DED131E064D}" presName="parentLin" presStyleCnt="0"/>
      <dgm:spPr/>
    </dgm:pt>
    <dgm:pt modelId="{E7E4CA80-C8F6-411E-B64C-D10BF2FF531E}" type="pres">
      <dgm:prSet presAssocID="{624FA8C0-650C-48F2-9221-9DED131E064D}" presName="parentLeftMargin" presStyleLbl="node1" presStyleIdx="4" presStyleCnt="8"/>
      <dgm:spPr/>
      <dgm:t>
        <a:bodyPr/>
        <a:lstStyle/>
        <a:p>
          <a:endParaRPr lang="ru-RU"/>
        </a:p>
      </dgm:t>
    </dgm:pt>
    <dgm:pt modelId="{9AA3D940-F590-4B12-B284-10A0C1004A33}" type="pres">
      <dgm:prSet presAssocID="{624FA8C0-650C-48F2-9221-9DED131E064D}" presName="parentText" presStyleLbl="node1" presStyleIdx="5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E405C1-8F16-4A8D-A3B1-46110A0AA008}" type="pres">
      <dgm:prSet presAssocID="{624FA8C0-650C-48F2-9221-9DED131E064D}" presName="negativeSpace" presStyleCnt="0"/>
      <dgm:spPr/>
    </dgm:pt>
    <dgm:pt modelId="{DB01A053-BDEC-4A4A-B0FD-D43246B005AB}" type="pres">
      <dgm:prSet presAssocID="{624FA8C0-650C-48F2-9221-9DED131E064D}" presName="childText" presStyleLbl="conFgAcc1" presStyleIdx="5" presStyleCnt="8">
        <dgm:presLayoutVars>
          <dgm:bulletEnabled val="1"/>
        </dgm:presLayoutVars>
      </dgm:prSet>
      <dgm:spPr/>
    </dgm:pt>
    <dgm:pt modelId="{66BB4F9B-DDA0-4816-834D-40A69556E319}" type="pres">
      <dgm:prSet presAssocID="{DB7B5CE3-8861-4A96-9037-7D89CAA68218}" presName="spaceBetweenRectangles" presStyleCnt="0"/>
      <dgm:spPr/>
    </dgm:pt>
    <dgm:pt modelId="{2C15C740-A7DE-44A1-8D14-C8E7215722CA}" type="pres">
      <dgm:prSet presAssocID="{D65987E8-D4AC-4DD0-AC11-FB1C09B5FC7A}" presName="parentLin" presStyleCnt="0"/>
      <dgm:spPr/>
    </dgm:pt>
    <dgm:pt modelId="{4420B8B6-4190-4C07-9415-D6FA2A882AA7}" type="pres">
      <dgm:prSet presAssocID="{D65987E8-D4AC-4DD0-AC11-FB1C09B5FC7A}" presName="parentLeftMargin" presStyleLbl="node1" presStyleIdx="5" presStyleCnt="8"/>
      <dgm:spPr/>
      <dgm:t>
        <a:bodyPr/>
        <a:lstStyle/>
        <a:p>
          <a:endParaRPr lang="ru-RU"/>
        </a:p>
      </dgm:t>
    </dgm:pt>
    <dgm:pt modelId="{7E20EBB0-A3AC-44E0-B642-B743FEAFECD4}" type="pres">
      <dgm:prSet presAssocID="{D65987E8-D4AC-4DD0-AC11-FB1C09B5FC7A}" presName="parentText" presStyleLbl="node1" presStyleIdx="6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1FF494-2337-4F30-9344-B8922542F159}" type="pres">
      <dgm:prSet presAssocID="{D65987E8-D4AC-4DD0-AC11-FB1C09B5FC7A}" presName="negativeSpace" presStyleCnt="0"/>
      <dgm:spPr/>
    </dgm:pt>
    <dgm:pt modelId="{7EADE1D2-78A6-466A-A92F-95E11D4B447C}" type="pres">
      <dgm:prSet presAssocID="{D65987E8-D4AC-4DD0-AC11-FB1C09B5FC7A}" presName="childText" presStyleLbl="conFgAcc1" presStyleIdx="6" presStyleCnt="8">
        <dgm:presLayoutVars>
          <dgm:bulletEnabled val="1"/>
        </dgm:presLayoutVars>
      </dgm:prSet>
      <dgm:spPr/>
    </dgm:pt>
    <dgm:pt modelId="{AC2F45AB-A9D1-4553-8BC1-39FBBA1FB693}" type="pres">
      <dgm:prSet presAssocID="{3DDB1CF1-1494-49A3-B726-E66C635BEB5D}" presName="spaceBetweenRectangles" presStyleCnt="0"/>
      <dgm:spPr/>
    </dgm:pt>
    <dgm:pt modelId="{2F3E18D0-1E72-4BE6-9A6D-30FDC49BD8DF}" type="pres">
      <dgm:prSet presAssocID="{AF2CAE9D-D9FF-4E8D-A1A9-FB69972AACDF}" presName="parentLin" presStyleCnt="0"/>
      <dgm:spPr/>
    </dgm:pt>
    <dgm:pt modelId="{65D08A56-352F-4F3F-B4AB-73E2C440A52A}" type="pres">
      <dgm:prSet presAssocID="{AF2CAE9D-D9FF-4E8D-A1A9-FB69972AACDF}" presName="parentLeftMargin" presStyleLbl="node1" presStyleIdx="6" presStyleCnt="8"/>
      <dgm:spPr/>
      <dgm:t>
        <a:bodyPr/>
        <a:lstStyle/>
        <a:p>
          <a:endParaRPr lang="ru-RU"/>
        </a:p>
      </dgm:t>
    </dgm:pt>
    <dgm:pt modelId="{62CC0300-5B97-4F6B-BBEF-19028CB3E682}" type="pres">
      <dgm:prSet presAssocID="{AF2CAE9D-D9FF-4E8D-A1A9-FB69972AACDF}" presName="parentText" presStyleLbl="node1" presStyleIdx="7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4C0D6E-5DA8-4469-86B6-DDE6B188157D}" type="pres">
      <dgm:prSet presAssocID="{AF2CAE9D-D9FF-4E8D-A1A9-FB69972AACDF}" presName="negativeSpace" presStyleCnt="0"/>
      <dgm:spPr/>
    </dgm:pt>
    <dgm:pt modelId="{3C169CAC-C330-42F8-BE4C-C886342A20FD}" type="pres">
      <dgm:prSet presAssocID="{AF2CAE9D-D9FF-4E8D-A1A9-FB69972AACDF}" presName="childText" presStyleLbl="conFgAcc1" presStyleIdx="7" presStyleCnt="8">
        <dgm:presLayoutVars>
          <dgm:bulletEnabled val="1"/>
        </dgm:presLayoutVars>
      </dgm:prSet>
      <dgm:spPr/>
    </dgm:pt>
  </dgm:ptLst>
  <dgm:cxnLst>
    <dgm:cxn modelId="{F661E33D-9CF7-4387-AE05-ADA35A5E1CFC}" type="presOf" srcId="{C035E15D-43BF-42C5-9A28-3D430A5EC3EB}" destId="{DE2B6B0F-E1E1-4015-8867-17B5D3FC06DC}" srcOrd="1" destOrd="0" presId="urn:microsoft.com/office/officeart/2005/8/layout/list1"/>
    <dgm:cxn modelId="{BAD87E35-46B0-4D43-B199-F6B72CBFA82E}" srcId="{BD3D1444-0CF4-4617-8B70-C0DAF3102A13}" destId="{DC02F6CB-9CC6-4D54-A2EC-F30D769E15FC}" srcOrd="4" destOrd="0" parTransId="{D4470BB4-FBA2-490B-B915-6C4543E345F2}" sibTransId="{7128B8E5-84F4-403E-A89E-90DBA2D5B4F5}"/>
    <dgm:cxn modelId="{0136EB9D-167E-45CD-882B-24AFA10CA801}" type="presOf" srcId="{FB7C0B74-B58C-4891-BCED-772573FF8DF4}" destId="{E3E51AC0-C099-4062-8920-F0FB3B0B6D61}" srcOrd="1" destOrd="0" presId="urn:microsoft.com/office/officeart/2005/8/layout/list1"/>
    <dgm:cxn modelId="{EBAEE08A-DF76-4DEE-A6AE-DD70DBF56833}" type="presOf" srcId="{624FA8C0-650C-48F2-9221-9DED131E064D}" destId="{9AA3D940-F590-4B12-B284-10A0C1004A33}" srcOrd="1" destOrd="0" presId="urn:microsoft.com/office/officeart/2005/8/layout/list1"/>
    <dgm:cxn modelId="{A7800621-F02B-4730-B046-99D22A7ED8EB}" type="presOf" srcId="{AF2CAE9D-D9FF-4E8D-A1A9-FB69972AACDF}" destId="{62CC0300-5B97-4F6B-BBEF-19028CB3E682}" srcOrd="1" destOrd="0" presId="urn:microsoft.com/office/officeart/2005/8/layout/list1"/>
    <dgm:cxn modelId="{EB8B6E12-A883-4AE1-A8E6-9867054178EB}" type="presOf" srcId="{7105AB66-79FC-4D57-9316-B4BC2DA79715}" destId="{A49199C2-D862-4AD5-BE97-D29BAA6AE942}" srcOrd="0" destOrd="0" presId="urn:microsoft.com/office/officeart/2005/8/layout/list1"/>
    <dgm:cxn modelId="{64814D52-6290-467F-A2B4-ACAD374BFDA2}" type="presOf" srcId="{D65987E8-D4AC-4DD0-AC11-FB1C09B5FC7A}" destId="{4420B8B6-4190-4C07-9415-D6FA2A882AA7}" srcOrd="0" destOrd="0" presId="urn:microsoft.com/office/officeart/2005/8/layout/list1"/>
    <dgm:cxn modelId="{1027BC39-48FC-4745-AC7A-52D2DF7A386E}" type="presOf" srcId="{C035E15D-43BF-42C5-9A28-3D430A5EC3EB}" destId="{116951CD-946C-4D97-AA20-6E8B423F6ADC}" srcOrd="0" destOrd="0" presId="urn:microsoft.com/office/officeart/2005/8/layout/list1"/>
    <dgm:cxn modelId="{AF9C0566-5DCC-49A1-A2FE-609DCF0BF7EE}" type="presOf" srcId="{BD3D1444-0CF4-4617-8B70-C0DAF3102A13}" destId="{ECDFB1B7-19FB-48D2-9740-C8BB8F2EBEDC}" srcOrd="0" destOrd="0" presId="urn:microsoft.com/office/officeart/2005/8/layout/list1"/>
    <dgm:cxn modelId="{9DD84892-C8C4-42FF-BA3D-167805BC82C8}" srcId="{BD3D1444-0CF4-4617-8B70-C0DAF3102A13}" destId="{AF2CAE9D-D9FF-4E8D-A1A9-FB69972AACDF}" srcOrd="7" destOrd="0" parTransId="{820049B5-BD64-466B-9393-4D111C5BE0B6}" sibTransId="{D642589C-FE2A-444F-BE97-D9A95DDC2E94}"/>
    <dgm:cxn modelId="{D87A47F6-7291-40BE-A6F1-0FBDD2A5306E}" srcId="{BD3D1444-0CF4-4617-8B70-C0DAF3102A13}" destId="{D65987E8-D4AC-4DD0-AC11-FB1C09B5FC7A}" srcOrd="6" destOrd="0" parTransId="{15240080-39EB-49A2-80DE-87228DF2803D}" sibTransId="{3DDB1CF1-1494-49A3-B726-E66C635BEB5D}"/>
    <dgm:cxn modelId="{2B0E1290-1689-43CC-92B6-D878B68DA949}" type="presOf" srcId="{7105AB66-79FC-4D57-9316-B4BC2DA79715}" destId="{3337211E-48E0-4360-A754-8552289CE6AF}" srcOrd="1" destOrd="0" presId="urn:microsoft.com/office/officeart/2005/8/layout/list1"/>
    <dgm:cxn modelId="{04905677-3F50-4F67-B6D1-06959EB03339}" type="presOf" srcId="{B3F9FCBE-DB26-4C20-8E20-AFB4D682638F}" destId="{4EAC2F25-B8CA-417A-8605-E8F15B5281D7}" srcOrd="1" destOrd="0" presId="urn:microsoft.com/office/officeart/2005/8/layout/list1"/>
    <dgm:cxn modelId="{24986467-E41D-403F-9002-16C12059DEA6}" type="presOf" srcId="{624FA8C0-650C-48F2-9221-9DED131E064D}" destId="{E7E4CA80-C8F6-411E-B64C-D10BF2FF531E}" srcOrd="0" destOrd="0" presId="urn:microsoft.com/office/officeart/2005/8/layout/list1"/>
    <dgm:cxn modelId="{EAA4CC2B-2519-4B73-B2C3-3A025069AEBC}" srcId="{BD3D1444-0CF4-4617-8B70-C0DAF3102A13}" destId="{FB7C0B74-B58C-4891-BCED-772573FF8DF4}" srcOrd="2" destOrd="0" parTransId="{402FCD5C-4AA9-4B2B-9C87-2AF7F84EEB28}" sibTransId="{BB39B1B0-A26B-4CCF-87B4-24C819D340BB}"/>
    <dgm:cxn modelId="{4D1A1257-78F1-4210-B40B-A36337DD01BA}" srcId="{BD3D1444-0CF4-4617-8B70-C0DAF3102A13}" destId="{7105AB66-79FC-4D57-9316-B4BC2DA79715}" srcOrd="1" destOrd="0" parTransId="{E10A845F-E680-4391-8C26-610E4446EECC}" sibTransId="{72FD8C3C-220E-464C-8EFD-91820BEF1DBB}"/>
    <dgm:cxn modelId="{7019357C-5EEE-4347-9C22-3552950F30E9}" srcId="{BD3D1444-0CF4-4617-8B70-C0DAF3102A13}" destId="{C035E15D-43BF-42C5-9A28-3D430A5EC3EB}" srcOrd="3" destOrd="0" parTransId="{E40A2345-5358-4427-940A-5D689D32909B}" sibTransId="{A35B2EE8-5C57-492B-B18A-066D76A7D8F5}"/>
    <dgm:cxn modelId="{A1F66BBE-48A0-4B62-88EC-3FA568F5C0E9}" type="presOf" srcId="{AF2CAE9D-D9FF-4E8D-A1A9-FB69972AACDF}" destId="{65D08A56-352F-4F3F-B4AB-73E2C440A52A}" srcOrd="0" destOrd="0" presId="urn:microsoft.com/office/officeart/2005/8/layout/list1"/>
    <dgm:cxn modelId="{5BDA97BE-222D-4FBB-9885-03F430D4535D}" srcId="{BD3D1444-0CF4-4617-8B70-C0DAF3102A13}" destId="{624FA8C0-650C-48F2-9221-9DED131E064D}" srcOrd="5" destOrd="0" parTransId="{8EAABFF0-7D5B-4502-9DA7-693F3B6434D4}" sibTransId="{DB7B5CE3-8861-4A96-9037-7D89CAA68218}"/>
    <dgm:cxn modelId="{385CDFD3-5B11-4880-ACF6-89C60EE2DC24}" type="presOf" srcId="{D65987E8-D4AC-4DD0-AC11-FB1C09B5FC7A}" destId="{7E20EBB0-A3AC-44E0-B642-B743FEAFECD4}" srcOrd="1" destOrd="0" presId="urn:microsoft.com/office/officeart/2005/8/layout/list1"/>
    <dgm:cxn modelId="{9959E95F-BB2D-4A14-BA7C-4C3FAB096F65}" srcId="{BD3D1444-0CF4-4617-8B70-C0DAF3102A13}" destId="{B3F9FCBE-DB26-4C20-8E20-AFB4D682638F}" srcOrd="0" destOrd="0" parTransId="{F6C23C9E-0525-4209-8654-31EB916E031B}" sibTransId="{27B21AB2-420F-4E15-9226-128D46D88640}"/>
    <dgm:cxn modelId="{24DFBA26-FE63-49C2-9FCC-7913CC51B5D5}" type="presOf" srcId="{B3F9FCBE-DB26-4C20-8E20-AFB4D682638F}" destId="{BF15BD91-8AA4-4C9E-B4B9-2FE507AD9935}" srcOrd="0" destOrd="0" presId="urn:microsoft.com/office/officeart/2005/8/layout/list1"/>
    <dgm:cxn modelId="{010B68DC-2205-493D-8F9E-05D3B0ECD76D}" type="presOf" srcId="{FB7C0B74-B58C-4891-BCED-772573FF8DF4}" destId="{02F16D01-BAAF-4027-9BC2-EAD250E5D8E0}" srcOrd="0" destOrd="0" presId="urn:microsoft.com/office/officeart/2005/8/layout/list1"/>
    <dgm:cxn modelId="{C46C97E1-BF24-45D8-8242-059BF47FD539}" type="presOf" srcId="{DC02F6CB-9CC6-4D54-A2EC-F30D769E15FC}" destId="{0D4346F7-089E-44D1-B8A1-64281766E29B}" srcOrd="0" destOrd="0" presId="urn:microsoft.com/office/officeart/2005/8/layout/list1"/>
    <dgm:cxn modelId="{A95C6A51-B33D-4926-A65E-A222D308457B}" type="presOf" srcId="{DC02F6CB-9CC6-4D54-A2EC-F30D769E15FC}" destId="{99165FB5-13E2-4181-83FE-D9D7176E18E2}" srcOrd="1" destOrd="0" presId="urn:microsoft.com/office/officeart/2005/8/layout/list1"/>
    <dgm:cxn modelId="{84EBFF6B-8E90-4AD2-AC8D-25023B900D85}" type="presParOf" srcId="{ECDFB1B7-19FB-48D2-9740-C8BB8F2EBEDC}" destId="{35352C55-49D5-4578-B7D9-7FF53E254969}" srcOrd="0" destOrd="0" presId="urn:microsoft.com/office/officeart/2005/8/layout/list1"/>
    <dgm:cxn modelId="{0BCDD6C0-13C1-48C1-94C5-DA43C014ED78}" type="presParOf" srcId="{35352C55-49D5-4578-B7D9-7FF53E254969}" destId="{BF15BD91-8AA4-4C9E-B4B9-2FE507AD9935}" srcOrd="0" destOrd="0" presId="urn:microsoft.com/office/officeart/2005/8/layout/list1"/>
    <dgm:cxn modelId="{1F15C228-2E39-4B1C-9C7B-A429FFB41D3E}" type="presParOf" srcId="{35352C55-49D5-4578-B7D9-7FF53E254969}" destId="{4EAC2F25-B8CA-417A-8605-E8F15B5281D7}" srcOrd="1" destOrd="0" presId="urn:microsoft.com/office/officeart/2005/8/layout/list1"/>
    <dgm:cxn modelId="{C6C1AABA-862D-446D-BEFD-C0CFC62B03A1}" type="presParOf" srcId="{ECDFB1B7-19FB-48D2-9740-C8BB8F2EBEDC}" destId="{66559A0B-7086-4D1E-ABCA-F14664A81412}" srcOrd="1" destOrd="0" presId="urn:microsoft.com/office/officeart/2005/8/layout/list1"/>
    <dgm:cxn modelId="{2288EBD5-3CD9-47DA-B3EC-46AB1073F44F}" type="presParOf" srcId="{ECDFB1B7-19FB-48D2-9740-C8BB8F2EBEDC}" destId="{FD21AA4A-DBB4-448C-B7FB-B253494C3FB7}" srcOrd="2" destOrd="0" presId="urn:microsoft.com/office/officeart/2005/8/layout/list1"/>
    <dgm:cxn modelId="{986A045E-A9B1-4F09-98B5-FA176BDC875C}" type="presParOf" srcId="{ECDFB1B7-19FB-48D2-9740-C8BB8F2EBEDC}" destId="{D097BEC3-0303-4346-AEA9-737882B0C05C}" srcOrd="3" destOrd="0" presId="urn:microsoft.com/office/officeart/2005/8/layout/list1"/>
    <dgm:cxn modelId="{A8F82AB2-3C26-46C1-AAFD-318A6CEB4E5A}" type="presParOf" srcId="{ECDFB1B7-19FB-48D2-9740-C8BB8F2EBEDC}" destId="{01D8330B-0A07-4071-B0BB-E2E0EB8C1087}" srcOrd="4" destOrd="0" presId="urn:microsoft.com/office/officeart/2005/8/layout/list1"/>
    <dgm:cxn modelId="{60DFD987-B68B-4065-AFF2-43F8A5E8AEF9}" type="presParOf" srcId="{01D8330B-0A07-4071-B0BB-E2E0EB8C1087}" destId="{A49199C2-D862-4AD5-BE97-D29BAA6AE942}" srcOrd="0" destOrd="0" presId="urn:microsoft.com/office/officeart/2005/8/layout/list1"/>
    <dgm:cxn modelId="{6307536B-1270-4662-B138-F7FA5F983954}" type="presParOf" srcId="{01D8330B-0A07-4071-B0BB-E2E0EB8C1087}" destId="{3337211E-48E0-4360-A754-8552289CE6AF}" srcOrd="1" destOrd="0" presId="urn:microsoft.com/office/officeart/2005/8/layout/list1"/>
    <dgm:cxn modelId="{8472E9C6-4AAE-4688-A2CB-92D3CC14BED1}" type="presParOf" srcId="{ECDFB1B7-19FB-48D2-9740-C8BB8F2EBEDC}" destId="{C46E1D09-2B28-47DD-8596-152056D769A4}" srcOrd="5" destOrd="0" presId="urn:microsoft.com/office/officeart/2005/8/layout/list1"/>
    <dgm:cxn modelId="{E0152D0A-046E-4195-AEDD-EB133B948AC1}" type="presParOf" srcId="{ECDFB1B7-19FB-48D2-9740-C8BB8F2EBEDC}" destId="{16B256CC-B488-4DC6-9095-CE26A5D760C2}" srcOrd="6" destOrd="0" presId="urn:microsoft.com/office/officeart/2005/8/layout/list1"/>
    <dgm:cxn modelId="{22486AE2-9F1A-45E7-961F-F747FF9CB834}" type="presParOf" srcId="{ECDFB1B7-19FB-48D2-9740-C8BB8F2EBEDC}" destId="{B8334D23-5E9F-48BB-8EBD-43EB567950D7}" srcOrd="7" destOrd="0" presId="urn:microsoft.com/office/officeart/2005/8/layout/list1"/>
    <dgm:cxn modelId="{D18D703F-43C8-4F0B-A80A-67343A8872DA}" type="presParOf" srcId="{ECDFB1B7-19FB-48D2-9740-C8BB8F2EBEDC}" destId="{ACA305F7-3BAF-46D1-B5A6-5F221472EF14}" srcOrd="8" destOrd="0" presId="urn:microsoft.com/office/officeart/2005/8/layout/list1"/>
    <dgm:cxn modelId="{D1714108-3724-4717-A1A1-DD9742FB2000}" type="presParOf" srcId="{ACA305F7-3BAF-46D1-B5A6-5F221472EF14}" destId="{02F16D01-BAAF-4027-9BC2-EAD250E5D8E0}" srcOrd="0" destOrd="0" presId="urn:microsoft.com/office/officeart/2005/8/layout/list1"/>
    <dgm:cxn modelId="{F9E5F257-E0D8-4978-AE42-F5DC7A399B06}" type="presParOf" srcId="{ACA305F7-3BAF-46D1-B5A6-5F221472EF14}" destId="{E3E51AC0-C099-4062-8920-F0FB3B0B6D61}" srcOrd="1" destOrd="0" presId="urn:microsoft.com/office/officeart/2005/8/layout/list1"/>
    <dgm:cxn modelId="{94AF60AB-0B5A-4966-AC1E-2721C5C377B4}" type="presParOf" srcId="{ECDFB1B7-19FB-48D2-9740-C8BB8F2EBEDC}" destId="{659A164C-3BDF-4BA8-A8BD-C278CDD52E87}" srcOrd="9" destOrd="0" presId="urn:microsoft.com/office/officeart/2005/8/layout/list1"/>
    <dgm:cxn modelId="{0B7CE012-6AAF-4690-BD5B-81056CD1B15F}" type="presParOf" srcId="{ECDFB1B7-19FB-48D2-9740-C8BB8F2EBEDC}" destId="{E6DAD0CB-8479-4B46-B4E1-C984BDF397D8}" srcOrd="10" destOrd="0" presId="urn:microsoft.com/office/officeart/2005/8/layout/list1"/>
    <dgm:cxn modelId="{0493CC70-6145-4DBE-BBEA-84BC8B95ACA7}" type="presParOf" srcId="{ECDFB1B7-19FB-48D2-9740-C8BB8F2EBEDC}" destId="{299E0698-458E-4C92-AF04-8FED0BAAE289}" srcOrd="11" destOrd="0" presId="urn:microsoft.com/office/officeart/2005/8/layout/list1"/>
    <dgm:cxn modelId="{4E05B50D-92D2-4700-AD28-EE9B6F6DEADB}" type="presParOf" srcId="{ECDFB1B7-19FB-48D2-9740-C8BB8F2EBEDC}" destId="{19BBF266-5963-4219-83A8-B353306487BB}" srcOrd="12" destOrd="0" presId="urn:microsoft.com/office/officeart/2005/8/layout/list1"/>
    <dgm:cxn modelId="{BAA6E566-D2EC-4ACA-8D7F-207578A75D76}" type="presParOf" srcId="{19BBF266-5963-4219-83A8-B353306487BB}" destId="{116951CD-946C-4D97-AA20-6E8B423F6ADC}" srcOrd="0" destOrd="0" presId="urn:microsoft.com/office/officeart/2005/8/layout/list1"/>
    <dgm:cxn modelId="{209A4048-D45C-45AF-BF4B-B4274F605891}" type="presParOf" srcId="{19BBF266-5963-4219-83A8-B353306487BB}" destId="{DE2B6B0F-E1E1-4015-8867-17B5D3FC06DC}" srcOrd="1" destOrd="0" presId="urn:microsoft.com/office/officeart/2005/8/layout/list1"/>
    <dgm:cxn modelId="{6017CA6A-D69A-442F-BE77-86F108B8B6DC}" type="presParOf" srcId="{ECDFB1B7-19FB-48D2-9740-C8BB8F2EBEDC}" destId="{07016BFD-141E-41C5-835B-F949F90B6AE2}" srcOrd="13" destOrd="0" presId="urn:microsoft.com/office/officeart/2005/8/layout/list1"/>
    <dgm:cxn modelId="{115564FA-D62B-4DC4-AFE5-4DCB6C4F322D}" type="presParOf" srcId="{ECDFB1B7-19FB-48D2-9740-C8BB8F2EBEDC}" destId="{5A1458BA-43EE-45CE-A49D-0598B22C436F}" srcOrd="14" destOrd="0" presId="urn:microsoft.com/office/officeart/2005/8/layout/list1"/>
    <dgm:cxn modelId="{ACAD60FF-FDD6-4217-9BD0-506C500880AA}" type="presParOf" srcId="{ECDFB1B7-19FB-48D2-9740-C8BB8F2EBEDC}" destId="{F79559DC-B8FC-4796-9470-1FFF79C2AFE6}" srcOrd="15" destOrd="0" presId="urn:microsoft.com/office/officeart/2005/8/layout/list1"/>
    <dgm:cxn modelId="{A944A848-C565-4A36-83B7-3F0CAB4C24BC}" type="presParOf" srcId="{ECDFB1B7-19FB-48D2-9740-C8BB8F2EBEDC}" destId="{17CFE4B9-6354-44B4-89CD-C84767109A5F}" srcOrd="16" destOrd="0" presId="urn:microsoft.com/office/officeart/2005/8/layout/list1"/>
    <dgm:cxn modelId="{83BE3AB1-ADD5-427E-B40E-85FDEB7CFEC0}" type="presParOf" srcId="{17CFE4B9-6354-44B4-89CD-C84767109A5F}" destId="{0D4346F7-089E-44D1-B8A1-64281766E29B}" srcOrd="0" destOrd="0" presId="urn:microsoft.com/office/officeart/2005/8/layout/list1"/>
    <dgm:cxn modelId="{39F3AD0B-D5B6-4078-ADBA-5DF73A14A71B}" type="presParOf" srcId="{17CFE4B9-6354-44B4-89CD-C84767109A5F}" destId="{99165FB5-13E2-4181-83FE-D9D7176E18E2}" srcOrd="1" destOrd="0" presId="urn:microsoft.com/office/officeart/2005/8/layout/list1"/>
    <dgm:cxn modelId="{600B96D1-F6CC-4526-9031-2994F039366C}" type="presParOf" srcId="{ECDFB1B7-19FB-48D2-9740-C8BB8F2EBEDC}" destId="{3D152C20-2690-4182-974D-FD8B9274F2E6}" srcOrd="17" destOrd="0" presId="urn:microsoft.com/office/officeart/2005/8/layout/list1"/>
    <dgm:cxn modelId="{4505BF6D-4F6E-4D69-AD6F-4013D8E63349}" type="presParOf" srcId="{ECDFB1B7-19FB-48D2-9740-C8BB8F2EBEDC}" destId="{E567AE80-B821-4157-A0ED-4E1336DEE5C1}" srcOrd="18" destOrd="0" presId="urn:microsoft.com/office/officeart/2005/8/layout/list1"/>
    <dgm:cxn modelId="{FA2E3592-0BF4-4DB9-8049-1093A6ACEF3A}" type="presParOf" srcId="{ECDFB1B7-19FB-48D2-9740-C8BB8F2EBEDC}" destId="{BD25A697-9227-46CF-AC51-B668CB76102B}" srcOrd="19" destOrd="0" presId="urn:microsoft.com/office/officeart/2005/8/layout/list1"/>
    <dgm:cxn modelId="{F501BE0D-FB5C-430F-82D6-65954A065543}" type="presParOf" srcId="{ECDFB1B7-19FB-48D2-9740-C8BB8F2EBEDC}" destId="{C1FA15B4-7191-47A0-9C3A-8D5C141737F7}" srcOrd="20" destOrd="0" presId="urn:microsoft.com/office/officeart/2005/8/layout/list1"/>
    <dgm:cxn modelId="{27128074-7E98-41A2-88EF-15F5F79957BB}" type="presParOf" srcId="{C1FA15B4-7191-47A0-9C3A-8D5C141737F7}" destId="{E7E4CA80-C8F6-411E-B64C-D10BF2FF531E}" srcOrd="0" destOrd="0" presId="urn:microsoft.com/office/officeart/2005/8/layout/list1"/>
    <dgm:cxn modelId="{D3192591-178D-413A-9E56-DA557E62293C}" type="presParOf" srcId="{C1FA15B4-7191-47A0-9C3A-8D5C141737F7}" destId="{9AA3D940-F590-4B12-B284-10A0C1004A33}" srcOrd="1" destOrd="0" presId="urn:microsoft.com/office/officeart/2005/8/layout/list1"/>
    <dgm:cxn modelId="{55BB0F01-0F8C-4576-9349-6944FF3671B5}" type="presParOf" srcId="{ECDFB1B7-19FB-48D2-9740-C8BB8F2EBEDC}" destId="{C1E405C1-8F16-4A8D-A3B1-46110A0AA008}" srcOrd="21" destOrd="0" presId="urn:microsoft.com/office/officeart/2005/8/layout/list1"/>
    <dgm:cxn modelId="{004BC2AE-FC74-42A8-B4ED-EFB23D76452C}" type="presParOf" srcId="{ECDFB1B7-19FB-48D2-9740-C8BB8F2EBEDC}" destId="{DB01A053-BDEC-4A4A-B0FD-D43246B005AB}" srcOrd="22" destOrd="0" presId="urn:microsoft.com/office/officeart/2005/8/layout/list1"/>
    <dgm:cxn modelId="{8EC5C9D6-7A6D-4656-8E87-8763A8E7723E}" type="presParOf" srcId="{ECDFB1B7-19FB-48D2-9740-C8BB8F2EBEDC}" destId="{66BB4F9B-DDA0-4816-834D-40A69556E319}" srcOrd="23" destOrd="0" presId="urn:microsoft.com/office/officeart/2005/8/layout/list1"/>
    <dgm:cxn modelId="{4CAA484D-549E-44D8-8FD5-24F88FC1955C}" type="presParOf" srcId="{ECDFB1B7-19FB-48D2-9740-C8BB8F2EBEDC}" destId="{2C15C740-A7DE-44A1-8D14-C8E7215722CA}" srcOrd="24" destOrd="0" presId="urn:microsoft.com/office/officeart/2005/8/layout/list1"/>
    <dgm:cxn modelId="{FEA4A124-3009-4B16-B6FA-8F6E26CBA58F}" type="presParOf" srcId="{2C15C740-A7DE-44A1-8D14-C8E7215722CA}" destId="{4420B8B6-4190-4C07-9415-D6FA2A882AA7}" srcOrd="0" destOrd="0" presId="urn:microsoft.com/office/officeart/2005/8/layout/list1"/>
    <dgm:cxn modelId="{A70396A2-4AFC-4810-9DD8-7BD02538DFC9}" type="presParOf" srcId="{2C15C740-A7DE-44A1-8D14-C8E7215722CA}" destId="{7E20EBB0-A3AC-44E0-B642-B743FEAFECD4}" srcOrd="1" destOrd="0" presId="urn:microsoft.com/office/officeart/2005/8/layout/list1"/>
    <dgm:cxn modelId="{BEB62D44-4B02-4F73-ACA6-0DB6A5D50DC4}" type="presParOf" srcId="{ECDFB1B7-19FB-48D2-9740-C8BB8F2EBEDC}" destId="{7E1FF494-2337-4F30-9344-B8922542F159}" srcOrd="25" destOrd="0" presId="urn:microsoft.com/office/officeart/2005/8/layout/list1"/>
    <dgm:cxn modelId="{87377D80-68C0-4E20-9C9C-B4473A295025}" type="presParOf" srcId="{ECDFB1B7-19FB-48D2-9740-C8BB8F2EBEDC}" destId="{7EADE1D2-78A6-466A-A92F-95E11D4B447C}" srcOrd="26" destOrd="0" presId="urn:microsoft.com/office/officeart/2005/8/layout/list1"/>
    <dgm:cxn modelId="{1B24A8D0-AD59-4C0A-817F-ADFD81D66D26}" type="presParOf" srcId="{ECDFB1B7-19FB-48D2-9740-C8BB8F2EBEDC}" destId="{AC2F45AB-A9D1-4553-8BC1-39FBBA1FB693}" srcOrd="27" destOrd="0" presId="urn:microsoft.com/office/officeart/2005/8/layout/list1"/>
    <dgm:cxn modelId="{88ABF7E9-A6C2-444A-B035-8DC2A11525AC}" type="presParOf" srcId="{ECDFB1B7-19FB-48D2-9740-C8BB8F2EBEDC}" destId="{2F3E18D0-1E72-4BE6-9A6D-30FDC49BD8DF}" srcOrd="28" destOrd="0" presId="urn:microsoft.com/office/officeart/2005/8/layout/list1"/>
    <dgm:cxn modelId="{72BD70BA-487A-4BA2-9AEF-A50004548C78}" type="presParOf" srcId="{2F3E18D0-1E72-4BE6-9A6D-30FDC49BD8DF}" destId="{65D08A56-352F-4F3F-B4AB-73E2C440A52A}" srcOrd="0" destOrd="0" presId="urn:microsoft.com/office/officeart/2005/8/layout/list1"/>
    <dgm:cxn modelId="{9D2D6F51-1682-4625-8CCE-72BC4B345584}" type="presParOf" srcId="{2F3E18D0-1E72-4BE6-9A6D-30FDC49BD8DF}" destId="{62CC0300-5B97-4F6B-BBEF-19028CB3E682}" srcOrd="1" destOrd="0" presId="urn:microsoft.com/office/officeart/2005/8/layout/list1"/>
    <dgm:cxn modelId="{7E6BB24C-E0EB-4A68-912F-CA8C726D1555}" type="presParOf" srcId="{ECDFB1B7-19FB-48D2-9740-C8BB8F2EBEDC}" destId="{DC4C0D6E-5DA8-4469-86B6-DDE6B188157D}" srcOrd="29" destOrd="0" presId="urn:microsoft.com/office/officeart/2005/8/layout/list1"/>
    <dgm:cxn modelId="{12112B73-4E15-48E5-8D9D-7370BDB1E4D3}" type="presParOf" srcId="{ECDFB1B7-19FB-48D2-9740-C8BB8F2EBEDC}" destId="{3C169CAC-C330-42F8-BE4C-C886342A20FD}" srcOrd="30" destOrd="0" presId="urn:microsoft.com/office/officeart/2005/8/layout/list1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89BF0F-BABB-4A5A-8B42-1929CE803AB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E2DB110-EDD5-4D6D-A53B-734EC6A451E9}">
      <dgm:prSet phldrT="[Текст]" custT="1"/>
      <dgm:spPr/>
      <dgm:t>
        <a:bodyPr/>
        <a:lstStyle/>
        <a:p>
          <a:pPr algn="l"/>
          <a:r>
            <a:rPr lang="ru-RU" sz="2000" dirty="0" smtClean="0"/>
            <a:t>О свободе вероисповедания</a:t>
          </a:r>
          <a:endParaRPr lang="ru-RU" sz="2000" dirty="0"/>
        </a:p>
      </dgm:t>
    </dgm:pt>
    <dgm:pt modelId="{59350A8D-2C91-4C3E-8050-5F4633E6D4AD}" type="parTrans" cxnId="{A0B2BF10-D61C-49BE-8B34-1A1E3C400439}">
      <dgm:prSet/>
      <dgm:spPr/>
      <dgm:t>
        <a:bodyPr/>
        <a:lstStyle/>
        <a:p>
          <a:pPr algn="l"/>
          <a:endParaRPr lang="ru-RU"/>
        </a:p>
      </dgm:t>
    </dgm:pt>
    <dgm:pt modelId="{4D849488-0593-4A6A-BF30-DC5F96FB2766}" type="sibTrans" cxnId="{A0B2BF10-D61C-49BE-8B34-1A1E3C400439}">
      <dgm:prSet/>
      <dgm:spPr/>
      <dgm:t>
        <a:bodyPr/>
        <a:lstStyle/>
        <a:p>
          <a:pPr algn="l"/>
          <a:endParaRPr lang="ru-RU"/>
        </a:p>
      </dgm:t>
    </dgm:pt>
    <dgm:pt modelId="{D3707C9B-24DE-4721-ACE8-56B1D53FCCA1}">
      <dgm:prSet phldrT="[Текст]" custT="1"/>
      <dgm:spPr/>
      <dgm:t>
        <a:bodyPr/>
        <a:lstStyle/>
        <a:p>
          <a:pPr algn="l"/>
          <a:r>
            <a:rPr lang="ru-RU" sz="2000" dirty="0" smtClean="0"/>
            <a:t>О введении всеобщего начального обучения</a:t>
          </a:r>
          <a:endParaRPr lang="ru-RU" sz="2000" dirty="0"/>
        </a:p>
      </dgm:t>
    </dgm:pt>
    <dgm:pt modelId="{4D236A13-4D99-4123-9661-2F2BAB689DD5}" type="parTrans" cxnId="{FEB0E1E0-B0C9-4BFA-A344-E38EABA60257}">
      <dgm:prSet/>
      <dgm:spPr/>
      <dgm:t>
        <a:bodyPr/>
        <a:lstStyle/>
        <a:p>
          <a:pPr algn="l"/>
          <a:endParaRPr lang="ru-RU"/>
        </a:p>
      </dgm:t>
    </dgm:pt>
    <dgm:pt modelId="{BFC7DD4A-E03F-4E2A-A79D-FF18DB31237A}" type="sibTrans" cxnId="{FEB0E1E0-B0C9-4BFA-A344-E38EABA60257}">
      <dgm:prSet/>
      <dgm:spPr/>
      <dgm:t>
        <a:bodyPr/>
        <a:lstStyle/>
        <a:p>
          <a:pPr algn="l"/>
          <a:endParaRPr lang="ru-RU"/>
        </a:p>
      </dgm:t>
    </dgm:pt>
    <dgm:pt modelId="{FB90571B-1C2E-46E9-9C7B-AF8FFB4938FB}">
      <dgm:prSet phldrT="[Текст]" custT="1"/>
      <dgm:spPr/>
      <dgm:t>
        <a:bodyPr/>
        <a:lstStyle/>
        <a:p>
          <a:pPr algn="l"/>
          <a:r>
            <a:rPr lang="ru-RU" sz="2000" dirty="0" smtClean="0"/>
            <a:t>О гражданском равноправии</a:t>
          </a:r>
          <a:endParaRPr lang="ru-RU" sz="2000" dirty="0"/>
        </a:p>
      </dgm:t>
    </dgm:pt>
    <dgm:pt modelId="{647F32F5-7D0F-4B47-AB7B-869AD277312A}" type="parTrans" cxnId="{91ED44A1-ACDD-474B-A20B-DCE5F50557BD}">
      <dgm:prSet/>
      <dgm:spPr/>
      <dgm:t>
        <a:bodyPr/>
        <a:lstStyle/>
        <a:p>
          <a:pPr algn="l"/>
          <a:endParaRPr lang="ru-RU"/>
        </a:p>
      </dgm:t>
    </dgm:pt>
    <dgm:pt modelId="{AF39F6A3-2E7D-4B09-AAE1-35A970A715C7}" type="sibTrans" cxnId="{91ED44A1-ACDD-474B-A20B-DCE5F50557BD}">
      <dgm:prSet/>
      <dgm:spPr/>
      <dgm:t>
        <a:bodyPr/>
        <a:lstStyle/>
        <a:p>
          <a:pPr algn="l"/>
          <a:endParaRPr lang="ru-RU"/>
        </a:p>
      </dgm:t>
    </dgm:pt>
    <dgm:pt modelId="{649218C7-FB76-4F20-A976-CC3465BC9926}">
      <dgm:prSet phldrT="[Текст]" custT="1"/>
      <dgm:spPr/>
      <dgm:t>
        <a:bodyPr/>
        <a:lstStyle/>
        <a:p>
          <a:pPr algn="l"/>
          <a:r>
            <a:rPr lang="ru-RU" sz="2000" dirty="0" smtClean="0"/>
            <a:t>Об улучшении быта рабочих</a:t>
          </a:r>
          <a:endParaRPr lang="ru-RU" sz="2000" dirty="0"/>
        </a:p>
      </dgm:t>
    </dgm:pt>
    <dgm:pt modelId="{C0E0485F-418D-47B1-93D1-D06B636C33E2}" type="parTrans" cxnId="{04D76718-5828-46CA-B809-BF1E97B1489F}">
      <dgm:prSet/>
      <dgm:spPr/>
      <dgm:t>
        <a:bodyPr/>
        <a:lstStyle/>
        <a:p>
          <a:pPr algn="l"/>
          <a:endParaRPr lang="ru-RU"/>
        </a:p>
      </dgm:t>
    </dgm:pt>
    <dgm:pt modelId="{160A4D4A-D75D-4CDE-B391-08B050CC22E8}" type="sibTrans" cxnId="{04D76718-5828-46CA-B809-BF1E97B1489F}">
      <dgm:prSet/>
      <dgm:spPr/>
      <dgm:t>
        <a:bodyPr/>
        <a:lstStyle/>
        <a:p>
          <a:pPr algn="l"/>
          <a:endParaRPr lang="ru-RU"/>
        </a:p>
      </dgm:t>
    </dgm:pt>
    <dgm:pt modelId="{DF3487D6-3921-43B0-A552-68FCE29271BD}">
      <dgm:prSet phldrT="[Текст]" custT="1"/>
      <dgm:spPr/>
      <dgm:t>
        <a:bodyPr/>
        <a:lstStyle/>
        <a:p>
          <a:pPr algn="l"/>
          <a:r>
            <a:rPr lang="ru-RU" sz="2000" dirty="0" smtClean="0"/>
            <a:t>О реформе местного самоуправления</a:t>
          </a:r>
          <a:endParaRPr lang="ru-RU" sz="2000" dirty="0"/>
        </a:p>
      </dgm:t>
    </dgm:pt>
    <dgm:pt modelId="{8F8F00D2-1790-4B3E-A682-DB478D5745B8}" type="parTrans" cxnId="{8FC41004-0BD5-4B3F-B6F6-58347DA774A7}">
      <dgm:prSet/>
      <dgm:spPr/>
      <dgm:t>
        <a:bodyPr/>
        <a:lstStyle/>
        <a:p>
          <a:pPr algn="l"/>
          <a:endParaRPr lang="ru-RU"/>
        </a:p>
      </dgm:t>
    </dgm:pt>
    <dgm:pt modelId="{63769594-F7B4-4287-ADF8-35609B3EEEBF}" type="sibTrans" cxnId="{8FC41004-0BD5-4B3F-B6F6-58347DA774A7}">
      <dgm:prSet/>
      <dgm:spPr/>
      <dgm:t>
        <a:bodyPr/>
        <a:lstStyle/>
        <a:p>
          <a:pPr algn="l"/>
          <a:endParaRPr lang="ru-RU"/>
        </a:p>
      </dgm:t>
    </dgm:pt>
    <dgm:pt modelId="{EA883772-6358-4B19-BF52-4D580854DA0D}">
      <dgm:prSet phldrT="[Текст]" custT="1"/>
      <dgm:spPr/>
      <dgm:t>
        <a:bodyPr/>
        <a:lstStyle/>
        <a:p>
          <a:pPr algn="l"/>
          <a:r>
            <a:rPr lang="ru-RU" sz="2000" dirty="0" smtClean="0"/>
            <a:t>О реформе высшей и средней школы</a:t>
          </a:r>
          <a:endParaRPr lang="ru-RU" sz="2000" dirty="0"/>
        </a:p>
      </dgm:t>
    </dgm:pt>
    <dgm:pt modelId="{59039D5E-ED88-40DF-960D-0D9745EECA67}" type="parTrans" cxnId="{A7925A5A-A5B3-4687-A298-65AEF4A0FACA}">
      <dgm:prSet/>
      <dgm:spPr/>
      <dgm:t>
        <a:bodyPr/>
        <a:lstStyle/>
        <a:p>
          <a:pPr algn="l"/>
          <a:endParaRPr lang="ru-RU"/>
        </a:p>
      </dgm:t>
    </dgm:pt>
    <dgm:pt modelId="{A2975AF2-BA55-42FD-B09E-A4313A07A035}" type="sibTrans" cxnId="{A7925A5A-A5B3-4687-A298-65AEF4A0FACA}">
      <dgm:prSet/>
      <dgm:spPr/>
      <dgm:t>
        <a:bodyPr/>
        <a:lstStyle/>
        <a:p>
          <a:pPr algn="l"/>
          <a:endParaRPr lang="ru-RU"/>
        </a:p>
      </dgm:t>
    </dgm:pt>
    <dgm:pt modelId="{E8BECF1F-FD3B-4984-8286-2288B37DDEFF}">
      <dgm:prSet phldrT="[Текст]" custT="1"/>
      <dgm:spPr/>
      <dgm:t>
        <a:bodyPr/>
        <a:lstStyle/>
        <a:p>
          <a:pPr algn="l"/>
          <a:r>
            <a:rPr lang="ru-RU" sz="2000" dirty="0" smtClean="0"/>
            <a:t>О подоходном налоге и полицейской  реформе</a:t>
          </a:r>
          <a:endParaRPr lang="ru-RU" sz="2000" dirty="0"/>
        </a:p>
      </dgm:t>
    </dgm:pt>
    <dgm:pt modelId="{CA587BF4-CE6B-41CF-9665-08C1614498A7}" type="parTrans" cxnId="{4D04A8B4-1FDB-43D7-AEFE-28BA1889267A}">
      <dgm:prSet/>
      <dgm:spPr/>
      <dgm:t>
        <a:bodyPr/>
        <a:lstStyle/>
        <a:p>
          <a:pPr algn="l"/>
          <a:endParaRPr lang="ru-RU"/>
        </a:p>
      </dgm:t>
    </dgm:pt>
    <dgm:pt modelId="{0159A6B6-3DD5-4777-BFEB-BDCF34BEC538}" type="sibTrans" cxnId="{4D04A8B4-1FDB-43D7-AEFE-28BA1889267A}">
      <dgm:prSet/>
      <dgm:spPr/>
      <dgm:t>
        <a:bodyPr/>
        <a:lstStyle/>
        <a:p>
          <a:pPr algn="l"/>
          <a:endParaRPr lang="ru-RU"/>
        </a:p>
      </dgm:t>
    </dgm:pt>
    <dgm:pt modelId="{1045A1DD-43B0-4E8A-A42B-271EFA620F35}" type="pres">
      <dgm:prSet presAssocID="{D089BF0F-BABB-4A5A-8B42-1929CE803AB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1481639-ACD5-4B9E-87E0-D2C4DF683C48}" type="pres">
      <dgm:prSet presAssocID="{BE2DB110-EDD5-4D6D-A53B-734EC6A451E9}" presName="parentLin" presStyleCnt="0"/>
      <dgm:spPr/>
    </dgm:pt>
    <dgm:pt modelId="{CAC43F3D-C4BB-4ABF-9AA6-ED9C69F7CF51}" type="pres">
      <dgm:prSet presAssocID="{BE2DB110-EDD5-4D6D-A53B-734EC6A451E9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B8524896-F879-4783-88B0-F6776ED5A765}" type="pres">
      <dgm:prSet presAssocID="{BE2DB110-EDD5-4D6D-A53B-734EC6A451E9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5281E8-7AF2-45BC-A832-18BECA5242D9}" type="pres">
      <dgm:prSet presAssocID="{BE2DB110-EDD5-4D6D-A53B-734EC6A451E9}" presName="negativeSpace" presStyleCnt="0"/>
      <dgm:spPr/>
    </dgm:pt>
    <dgm:pt modelId="{D8B09093-DD0C-4A82-9480-06CF02F6D7B8}" type="pres">
      <dgm:prSet presAssocID="{BE2DB110-EDD5-4D6D-A53B-734EC6A451E9}" presName="childText" presStyleLbl="conFgAcc1" presStyleIdx="0" presStyleCnt="7" custLinFactNeighborX="682" custLinFactNeighborY="-53691">
        <dgm:presLayoutVars>
          <dgm:bulletEnabled val="1"/>
        </dgm:presLayoutVars>
      </dgm:prSet>
      <dgm:spPr/>
    </dgm:pt>
    <dgm:pt modelId="{D23D5EFC-9FF0-4CB0-A30C-C5269D2266E9}" type="pres">
      <dgm:prSet presAssocID="{4D849488-0593-4A6A-BF30-DC5F96FB2766}" presName="spaceBetweenRectangles" presStyleCnt="0"/>
      <dgm:spPr/>
    </dgm:pt>
    <dgm:pt modelId="{B77A64DA-4580-4AB1-A423-35AB5A61749D}" type="pres">
      <dgm:prSet presAssocID="{FB90571B-1C2E-46E9-9C7B-AF8FFB4938FB}" presName="parentLin" presStyleCnt="0"/>
      <dgm:spPr/>
    </dgm:pt>
    <dgm:pt modelId="{8F8425A6-A0D6-4596-826E-AB46859FF08A}" type="pres">
      <dgm:prSet presAssocID="{FB90571B-1C2E-46E9-9C7B-AF8FFB4938FB}" presName="parentLeftMargin" presStyleLbl="node1" presStyleIdx="0" presStyleCnt="7"/>
      <dgm:spPr/>
      <dgm:t>
        <a:bodyPr/>
        <a:lstStyle/>
        <a:p>
          <a:endParaRPr lang="ru-RU"/>
        </a:p>
      </dgm:t>
    </dgm:pt>
    <dgm:pt modelId="{74A3F63C-DC5D-4C7C-8320-10405ACC248C}" type="pres">
      <dgm:prSet presAssocID="{FB90571B-1C2E-46E9-9C7B-AF8FFB4938FB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FF4015-AA7C-41DD-A284-5B4BFC193B2C}" type="pres">
      <dgm:prSet presAssocID="{FB90571B-1C2E-46E9-9C7B-AF8FFB4938FB}" presName="negativeSpace" presStyleCnt="0"/>
      <dgm:spPr/>
    </dgm:pt>
    <dgm:pt modelId="{6005E398-A77C-4BFD-94A2-7B23108E9C08}" type="pres">
      <dgm:prSet presAssocID="{FB90571B-1C2E-46E9-9C7B-AF8FFB4938FB}" presName="childText" presStyleLbl="conFgAcc1" presStyleIdx="1" presStyleCnt="7">
        <dgm:presLayoutVars>
          <dgm:bulletEnabled val="1"/>
        </dgm:presLayoutVars>
      </dgm:prSet>
      <dgm:spPr/>
    </dgm:pt>
    <dgm:pt modelId="{18844B2B-A1AA-4F37-B61E-257D9FF6C142}" type="pres">
      <dgm:prSet presAssocID="{AF39F6A3-2E7D-4B09-AAE1-35A970A715C7}" presName="spaceBetweenRectangles" presStyleCnt="0"/>
      <dgm:spPr/>
    </dgm:pt>
    <dgm:pt modelId="{3664A74C-9355-4A97-9206-FC6FFAFA6D67}" type="pres">
      <dgm:prSet presAssocID="{649218C7-FB76-4F20-A976-CC3465BC9926}" presName="parentLin" presStyleCnt="0"/>
      <dgm:spPr/>
    </dgm:pt>
    <dgm:pt modelId="{C0347827-1886-4E36-A417-994BACCE3D09}" type="pres">
      <dgm:prSet presAssocID="{649218C7-FB76-4F20-A976-CC3465BC9926}" presName="parentLeftMargin" presStyleLbl="node1" presStyleIdx="1" presStyleCnt="7"/>
      <dgm:spPr/>
      <dgm:t>
        <a:bodyPr/>
        <a:lstStyle/>
        <a:p>
          <a:endParaRPr lang="ru-RU"/>
        </a:p>
      </dgm:t>
    </dgm:pt>
    <dgm:pt modelId="{18F2F8DF-494B-4F07-B8D2-8B8973DB80B5}" type="pres">
      <dgm:prSet presAssocID="{649218C7-FB76-4F20-A976-CC3465BC9926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DEBBBB-E88F-4AB9-8F6F-C4E3C737E0C1}" type="pres">
      <dgm:prSet presAssocID="{649218C7-FB76-4F20-A976-CC3465BC9926}" presName="negativeSpace" presStyleCnt="0"/>
      <dgm:spPr/>
    </dgm:pt>
    <dgm:pt modelId="{29A1DF43-9F9C-4E40-AA1C-ECAB4161BB20}" type="pres">
      <dgm:prSet presAssocID="{649218C7-FB76-4F20-A976-CC3465BC9926}" presName="childText" presStyleLbl="conFgAcc1" presStyleIdx="2" presStyleCnt="7">
        <dgm:presLayoutVars>
          <dgm:bulletEnabled val="1"/>
        </dgm:presLayoutVars>
      </dgm:prSet>
      <dgm:spPr/>
    </dgm:pt>
    <dgm:pt modelId="{F79DAD10-625B-4619-8DC1-C70851994AC5}" type="pres">
      <dgm:prSet presAssocID="{160A4D4A-D75D-4CDE-B391-08B050CC22E8}" presName="spaceBetweenRectangles" presStyleCnt="0"/>
      <dgm:spPr/>
    </dgm:pt>
    <dgm:pt modelId="{C318A73B-1F8B-4229-9BDB-F5DDA00486A9}" type="pres">
      <dgm:prSet presAssocID="{DF3487D6-3921-43B0-A552-68FCE29271BD}" presName="parentLin" presStyleCnt="0"/>
      <dgm:spPr/>
    </dgm:pt>
    <dgm:pt modelId="{56504C77-C41D-4FBA-9D9A-9713405AB961}" type="pres">
      <dgm:prSet presAssocID="{DF3487D6-3921-43B0-A552-68FCE29271BD}" presName="parentLeftMargin" presStyleLbl="node1" presStyleIdx="2" presStyleCnt="7"/>
      <dgm:spPr/>
      <dgm:t>
        <a:bodyPr/>
        <a:lstStyle/>
        <a:p>
          <a:endParaRPr lang="ru-RU"/>
        </a:p>
      </dgm:t>
    </dgm:pt>
    <dgm:pt modelId="{8AC852FA-711D-4ADD-8E6D-9BA62332F905}" type="pres">
      <dgm:prSet presAssocID="{DF3487D6-3921-43B0-A552-68FCE29271BD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5F18A6-A64B-40AC-9441-C55B38D901C8}" type="pres">
      <dgm:prSet presAssocID="{DF3487D6-3921-43B0-A552-68FCE29271BD}" presName="negativeSpace" presStyleCnt="0"/>
      <dgm:spPr/>
    </dgm:pt>
    <dgm:pt modelId="{E1C6B735-0B22-451A-8B12-ADFA923F1264}" type="pres">
      <dgm:prSet presAssocID="{DF3487D6-3921-43B0-A552-68FCE29271BD}" presName="childText" presStyleLbl="conFgAcc1" presStyleIdx="3" presStyleCnt="7">
        <dgm:presLayoutVars>
          <dgm:bulletEnabled val="1"/>
        </dgm:presLayoutVars>
      </dgm:prSet>
      <dgm:spPr/>
    </dgm:pt>
    <dgm:pt modelId="{D87CA20B-2643-42C7-B241-264AB1C81E73}" type="pres">
      <dgm:prSet presAssocID="{63769594-F7B4-4287-ADF8-35609B3EEEBF}" presName="spaceBetweenRectangles" presStyleCnt="0"/>
      <dgm:spPr/>
    </dgm:pt>
    <dgm:pt modelId="{F7E94905-13B8-4165-90AA-3CBA54AA718A}" type="pres">
      <dgm:prSet presAssocID="{EA883772-6358-4B19-BF52-4D580854DA0D}" presName="parentLin" presStyleCnt="0"/>
      <dgm:spPr/>
    </dgm:pt>
    <dgm:pt modelId="{A0C56F47-7938-4834-B732-40E5CA97416A}" type="pres">
      <dgm:prSet presAssocID="{EA883772-6358-4B19-BF52-4D580854DA0D}" presName="parentLeftMargin" presStyleLbl="node1" presStyleIdx="3" presStyleCnt="7"/>
      <dgm:spPr/>
      <dgm:t>
        <a:bodyPr/>
        <a:lstStyle/>
        <a:p>
          <a:endParaRPr lang="ru-RU"/>
        </a:p>
      </dgm:t>
    </dgm:pt>
    <dgm:pt modelId="{E40F460D-1A19-496B-A161-D5D43D4806F4}" type="pres">
      <dgm:prSet presAssocID="{EA883772-6358-4B19-BF52-4D580854DA0D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351A25-8356-45F1-9FC6-E1AF65B69FB9}" type="pres">
      <dgm:prSet presAssocID="{EA883772-6358-4B19-BF52-4D580854DA0D}" presName="negativeSpace" presStyleCnt="0"/>
      <dgm:spPr/>
    </dgm:pt>
    <dgm:pt modelId="{85189F4E-D28E-47CC-85AD-08DDD84195D2}" type="pres">
      <dgm:prSet presAssocID="{EA883772-6358-4B19-BF52-4D580854DA0D}" presName="childText" presStyleLbl="conFgAcc1" presStyleIdx="4" presStyleCnt="7">
        <dgm:presLayoutVars>
          <dgm:bulletEnabled val="1"/>
        </dgm:presLayoutVars>
      </dgm:prSet>
      <dgm:spPr/>
    </dgm:pt>
    <dgm:pt modelId="{F6DA51AB-3A58-4309-91C9-A2834C831E22}" type="pres">
      <dgm:prSet presAssocID="{A2975AF2-BA55-42FD-B09E-A4313A07A035}" presName="spaceBetweenRectangles" presStyleCnt="0"/>
      <dgm:spPr/>
    </dgm:pt>
    <dgm:pt modelId="{F32F9ADB-B946-4342-A77D-B7678C28CAF9}" type="pres">
      <dgm:prSet presAssocID="{E8BECF1F-FD3B-4984-8286-2288B37DDEFF}" presName="parentLin" presStyleCnt="0"/>
      <dgm:spPr/>
    </dgm:pt>
    <dgm:pt modelId="{E61F63F7-2EE2-48B4-8A77-F298CDEFDAA9}" type="pres">
      <dgm:prSet presAssocID="{E8BECF1F-FD3B-4984-8286-2288B37DDEFF}" presName="parentLeftMargin" presStyleLbl="node1" presStyleIdx="4" presStyleCnt="7"/>
      <dgm:spPr/>
      <dgm:t>
        <a:bodyPr/>
        <a:lstStyle/>
        <a:p>
          <a:endParaRPr lang="ru-RU"/>
        </a:p>
      </dgm:t>
    </dgm:pt>
    <dgm:pt modelId="{39552AE7-1457-499E-BB9E-53FAFFA48387}" type="pres">
      <dgm:prSet presAssocID="{E8BECF1F-FD3B-4984-8286-2288B37DDEFF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1D026B-5466-4EA0-B763-80A23302E187}" type="pres">
      <dgm:prSet presAssocID="{E8BECF1F-FD3B-4984-8286-2288B37DDEFF}" presName="negativeSpace" presStyleCnt="0"/>
      <dgm:spPr/>
    </dgm:pt>
    <dgm:pt modelId="{3E1ED49A-4C45-447F-8D31-97B70C97E96E}" type="pres">
      <dgm:prSet presAssocID="{E8BECF1F-FD3B-4984-8286-2288B37DDEFF}" presName="childText" presStyleLbl="conFgAcc1" presStyleIdx="5" presStyleCnt="7">
        <dgm:presLayoutVars>
          <dgm:bulletEnabled val="1"/>
        </dgm:presLayoutVars>
      </dgm:prSet>
      <dgm:spPr/>
    </dgm:pt>
    <dgm:pt modelId="{819ACF11-7849-4115-8DB1-4645E624ADC0}" type="pres">
      <dgm:prSet presAssocID="{0159A6B6-3DD5-4777-BFEB-BDCF34BEC538}" presName="spaceBetweenRectangles" presStyleCnt="0"/>
      <dgm:spPr/>
    </dgm:pt>
    <dgm:pt modelId="{EF5FE282-B1D5-4330-9D3C-B69EC2AB8185}" type="pres">
      <dgm:prSet presAssocID="{D3707C9B-24DE-4721-ACE8-56B1D53FCCA1}" presName="parentLin" presStyleCnt="0"/>
      <dgm:spPr/>
    </dgm:pt>
    <dgm:pt modelId="{489C3B4C-8A58-4379-9CC1-B82BEC1C713A}" type="pres">
      <dgm:prSet presAssocID="{D3707C9B-24DE-4721-ACE8-56B1D53FCCA1}" presName="parentLeftMargin" presStyleLbl="node1" presStyleIdx="5" presStyleCnt="7"/>
      <dgm:spPr/>
      <dgm:t>
        <a:bodyPr/>
        <a:lstStyle/>
        <a:p>
          <a:endParaRPr lang="ru-RU"/>
        </a:p>
      </dgm:t>
    </dgm:pt>
    <dgm:pt modelId="{ED97C02C-53C1-484D-961F-38FB37C780DA}" type="pres">
      <dgm:prSet presAssocID="{D3707C9B-24DE-4721-ACE8-56B1D53FCCA1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BD7BFC-6F40-4019-BDE8-C736E9C20086}" type="pres">
      <dgm:prSet presAssocID="{D3707C9B-24DE-4721-ACE8-56B1D53FCCA1}" presName="negativeSpace" presStyleCnt="0"/>
      <dgm:spPr/>
    </dgm:pt>
    <dgm:pt modelId="{9ADECB40-FA85-4F49-BD15-975E2A3A0352}" type="pres">
      <dgm:prSet presAssocID="{D3707C9B-24DE-4721-ACE8-56B1D53FCCA1}" presName="childText" presStyleLbl="conFgAcc1" presStyleIdx="6" presStyleCnt="7">
        <dgm:presLayoutVars>
          <dgm:bulletEnabled val="1"/>
        </dgm:presLayoutVars>
      </dgm:prSet>
      <dgm:spPr/>
    </dgm:pt>
  </dgm:ptLst>
  <dgm:cxnLst>
    <dgm:cxn modelId="{BCF8D0F1-7BDA-4309-ADCA-5766B3CDE958}" type="presOf" srcId="{BE2DB110-EDD5-4D6D-A53B-734EC6A451E9}" destId="{CAC43F3D-C4BB-4ABF-9AA6-ED9C69F7CF51}" srcOrd="0" destOrd="0" presId="urn:microsoft.com/office/officeart/2005/8/layout/list1"/>
    <dgm:cxn modelId="{BC3F8124-F30F-468F-8660-0384AD496401}" type="presOf" srcId="{E8BECF1F-FD3B-4984-8286-2288B37DDEFF}" destId="{E61F63F7-2EE2-48B4-8A77-F298CDEFDAA9}" srcOrd="0" destOrd="0" presId="urn:microsoft.com/office/officeart/2005/8/layout/list1"/>
    <dgm:cxn modelId="{37D5FF5F-FD2A-4CD1-8867-2C6C89704D06}" type="presOf" srcId="{EA883772-6358-4B19-BF52-4D580854DA0D}" destId="{A0C56F47-7938-4834-B732-40E5CA97416A}" srcOrd="0" destOrd="0" presId="urn:microsoft.com/office/officeart/2005/8/layout/list1"/>
    <dgm:cxn modelId="{451DB341-C783-4F94-8F91-2DE3360F4B74}" type="presOf" srcId="{649218C7-FB76-4F20-A976-CC3465BC9926}" destId="{18F2F8DF-494B-4F07-B8D2-8B8973DB80B5}" srcOrd="1" destOrd="0" presId="urn:microsoft.com/office/officeart/2005/8/layout/list1"/>
    <dgm:cxn modelId="{A0B2BF10-D61C-49BE-8B34-1A1E3C400439}" srcId="{D089BF0F-BABB-4A5A-8B42-1929CE803AB8}" destId="{BE2DB110-EDD5-4D6D-A53B-734EC6A451E9}" srcOrd="0" destOrd="0" parTransId="{59350A8D-2C91-4C3E-8050-5F4633E6D4AD}" sibTransId="{4D849488-0593-4A6A-BF30-DC5F96FB2766}"/>
    <dgm:cxn modelId="{FEB0E1E0-B0C9-4BFA-A344-E38EABA60257}" srcId="{D089BF0F-BABB-4A5A-8B42-1929CE803AB8}" destId="{D3707C9B-24DE-4721-ACE8-56B1D53FCCA1}" srcOrd="6" destOrd="0" parTransId="{4D236A13-4D99-4123-9661-2F2BAB689DD5}" sibTransId="{BFC7DD4A-E03F-4E2A-A79D-FF18DB31237A}"/>
    <dgm:cxn modelId="{068F46EA-EB0B-4C62-AC5B-BF059E61D47F}" type="presOf" srcId="{649218C7-FB76-4F20-A976-CC3465BC9926}" destId="{C0347827-1886-4E36-A417-994BACCE3D09}" srcOrd="0" destOrd="0" presId="urn:microsoft.com/office/officeart/2005/8/layout/list1"/>
    <dgm:cxn modelId="{8FC41004-0BD5-4B3F-B6F6-58347DA774A7}" srcId="{D089BF0F-BABB-4A5A-8B42-1929CE803AB8}" destId="{DF3487D6-3921-43B0-A552-68FCE29271BD}" srcOrd="3" destOrd="0" parTransId="{8F8F00D2-1790-4B3E-A682-DB478D5745B8}" sibTransId="{63769594-F7B4-4287-ADF8-35609B3EEEBF}"/>
    <dgm:cxn modelId="{A70FBAC7-A57A-470D-B825-19413EDA4F29}" type="presOf" srcId="{DF3487D6-3921-43B0-A552-68FCE29271BD}" destId="{8AC852FA-711D-4ADD-8E6D-9BA62332F905}" srcOrd="1" destOrd="0" presId="urn:microsoft.com/office/officeart/2005/8/layout/list1"/>
    <dgm:cxn modelId="{6AA940BA-4F83-4035-B2E4-1B079E4D6EAF}" type="presOf" srcId="{BE2DB110-EDD5-4D6D-A53B-734EC6A451E9}" destId="{B8524896-F879-4783-88B0-F6776ED5A765}" srcOrd="1" destOrd="0" presId="urn:microsoft.com/office/officeart/2005/8/layout/list1"/>
    <dgm:cxn modelId="{04860FEF-0E5E-41EE-9F51-FFB6CA1470D1}" type="presOf" srcId="{D3707C9B-24DE-4721-ACE8-56B1D53FCCA1}" destId="{ED97C02C-53C1-484D-961F-38FB37C780DA}" srcOrd="1" destOrd="0" presId="urn:microsoft.com/office/officeart/2005/8/layout/list1"/>
    <dgm:cxn modelId="{91B411BB-2684-4277-9CDF-1F7121591B58}" type="presOf" srcId="{FB90571B-1C2E-46E9-9C7B-AF8FFB4938FB}" destId="{74A3F63C-DC5D-4C7C-8320-10405ACC248C}" srcOrd="1" destOrd="0" presId="urn:microsoft.com/office/officeart/2005/8/layout/list1"/>
    <dgm:cxn modelId="{4D04A8B4-1FDB-43D7-AEFE-28BA1889267A}" srcId="{D089BF0F-BABB-4A5A-8B42-1929CE803AB8}" destId="{E8BECF1F-FD3B-4984-8286-2288B37DDEFF}" srcOrd="5" destOrd="0" parTransId="{CA587BF4-CE6B-41CF-9665-08C1614498A7}" sibTransId="{0159A6B6-3DD5-4777-BFEB-BDCF34BEC538}"/>
    <dgm:cxn modelId="{A7925A5A-A5B3-4687-A298-65AEF4A0FACA}" srcId="{D089BF0F-BABB-4A5A-8B42-1929CE803AB8}" destId="{EA883772-6358-4B19-BF52-4D580854DA0D}" srcOrd="4" destOrd="0" parTransId="{59039D5E-ED88-40DF-960D-0D9745EECA67}" sibTransId="{A2975AF2-BA55-42FD-B09E-A4313A07A035}"/>
    <dgm:cxn modelId="{34F20A6C-5319-4066-A9D8-45A802DC14FB}" type="presOf" srcId="{FB90571B-1C2E-46E9-9C7B-AF8FFB4938FB}" destId="{8F8425A6-A0D6-4596-826E-AB46859FF08A}" srcOrd="0" destOrd="0" presId="urn:microsoft.com/office/officeart/2005/8/layout/list1"/>
    <dgm:cxn modelId="{5B8B9893-53F3-4D84-A807-7A3943906A73}" type="presOf" srcId="{D3707C9B-24DE-4721-ACE8-56B1D53FCCA1}" destId="{489C3B4C-8A58-4379-9CC1-B82BEC1C713A}" srcOrd="0" destOrd="0" presId="urn:microsoft.com/office/officeart/2005/8/layout/list1"/>
    <dgm:cxn modelId="{FA203ED3-2CDB-4908-9ECE-D91BFE126D02}" type="presOf" srcId="{D089BF0F-BABB-4A5A-8B42-1929CE803AB8}" destId="{1045A1DD-43B0-4E8A-A42B-271EFA620F35}" srcOrd="0" destOrd="0" presId="urn:microsoft.com/office/officeart/2005/8/layout/list1"/>
    <dgm:cxn modelId="{C9483F09-DBC7-4329-A0D8-9BC597CC4EDB}" type="presOf" srcId="{EA883772-6358-4B19-BF52-4D580854DA0D}" destId="{E40F460D-1A19-496B-A161-D5D43D4806F4}" srcOrd="1" destOrd="0" presId="urn:microsoft.com/office/officeart/2005/8/layout/list1"/>
    <dgm:cxn modelId="{91ED44A1-ACDD-474B-A20B-DCE5F50557BD}" srcId="{D089BF0F-BABB-4A5A-8B42-1929CE803AB8}" destId="{FB90571B-1C2E-46E9-9C7B-AF8FFB4938FB}" srcOrd="1" destOrd="0" parTransId="{647F32F5-7D0F-4B47-AB7B-869AD277312A}" sibTransId="{AF39F6A3-2E7D-4B09-AAE1-35A970A715C7}"/>
    <dgm:cxn modelId="{A93DB8D8-ECC8-489B-8795-BED965A80F45}" type="presOf" srcId="{DF3487D6-3921-43B0-A552-68FCE29271BD}" destId="{56504C77-C41D-4FBA-9D9A-9713405AB961}" srcOrd="0" destOrd="0" presId="urn:microsoft.com/office/officeart/2005/8/layout/list1"/>
    <dgm:cxn modelId="{04D76718-5828-46CA-B809-BF1E97B1489F}" srcId="{D089BF0F-BABB-4A5A-8B42-1929CE803AB8}" destId="{649218C7-FB76-4F20-A976-CC3465BC9926}" srcOrd="2" destOrd="0" parTransId="{C0E0485F-418D-47B1-93D1-D06B636C33E2}" sibTransId="{160A4D4A-D75D-4CDE-B391-08B050CC22E8}"/>
    <dgm:cxn modelId="{AAF39D40-40EB-4330-946B-72391263938F}" type="presOf" srcId="{E8BECF1F-FD3B-4984-8286-2288B37DDEFF}" destId="{39552AE7-1457-499E-BB9E-53FAFFA48387}" srcOrd="1" destOrd="0" presId="urn:microsoft.com/office/officeart/2005/8/layout/list1"/>
    <dgm:cxn modelId="{1B618073-1567-48D6-ACAC-67AF67ED3CAB}" type="presParOf" srcId="{1045A1DD-43B0-4E8A-A42B-271EFA620F35}" destId="{11481639-ACD5-4B9E-87E0-D2C4DF683C48}" srcOrd="0" destOrd="0" presId="urn:microsoft.com/office/officeart/2005/8/layout/list1"/>
    <dgm:cxn modelId="{66ED5BF6-D91D-47E5-99C9-70B81BFDACB2}" type="presParOf" srcId="{11481639-ACD5-4B9E-87E0-D2C4DF683C48}" destId="{CAC43F3D-C4BB-4ABF-9AA6-ED9C69F7CF51}" srcOrd="0" destOrd="0" presId="urn:microsoft.com/office/officeart/2005/8/layout/list1"/>
    <dgm:cxn modelId="{06604872-7A79-4318-97A2-3DDE3F684FBA}" type="presParOf" srcId="{11481639-ACD5-4B9E-87E0-D2C4DF683C48}" destId="{B8524896-F879-4783-88B0-F6776ED5A765}" srcOrd="1" destOrd="0" presId="urn:microsoft.com/office/officeart/2005/8/layout/list1"/>
    <dgm:cxn modelId="{1CEF634E-AD40-44AF-AC4B-07A70CFF8508}" type="presParOf" srcId="{1045A1DD-43B0-4E8A-A42B-271EFA620F35}" destId="{955281E8-7AF2-45BC-A832-18BECA5242D9}" srcOrd="1" destOrd="0" presId="urn:microsoft.com/office/officeart/2005/8/layout/list1"/>
    <dgm:cxn modelId="{13D67E36-31CB-48A9-8686-EDCBB507D7D4}" type="presParOf" srcId="{1045A1DD-43B0-4E8A-A42B-271EFA620F35}" destId="{D8B09093-DD0C-4A82-9480-06CF02F6D7B8}" srcOrd="2" destOrd="0" presId="urn:microsoft.com/office/officeart/2005/8/layout/list1"/>
    <dgm:cxn modelId="{F725AFAA-9532-405C-B155-12B793016B34}" type="presParOf" srcId="{1045A1DD-43B0-4E8A-A42B-271EFA620F35}" destId="{D23D5EFC-9FF0-4CB0-A30C-C5269D2266E9}" srcOrd="3" destOrd="0" presId="urn:microsoft.com/office/officeart/2005/8/layout/list1"/>
    <dgm:cxn modelId="{D11E4D66-362F-4C73-B649-010B80CC555E}" type="presParOf" srcId="{1045A1DD-43B0-4E8A-A42B-271EFA620F35}" destId="{B77A64DA-4580-4AB1-A423-35AB5A61749D}" srcOrd="4" destOrd="0" presId="urn:microsoft.com/office/officeart/2005/8/layout/list1"/>
    <dgm:cxn modelId="{2F680545-8CEA-437B-88EB-3C0E418E34B3}" type="presParOf" srcId="{B77A64DA-4580-4AB1-A423-35AB5A61749D}" destId="{8F8425A6-A0D6-4596-826E-AB46859FF08A}" srcOrd="0" destOrd="0" presId="urn:microsoft.com/office/officeart/2005/8/layout/list1"/>
    <dgm:cxn modelId="{6F05C71A-D6A9-4E46-876D-606BB1B71421}" type="presParOf" srcId="{B77A64DA-4580-4AB1-A423-35AB5A61749D}" destId="{74A3F63C-DC5D-4C7C-8320-10405ACC248C}" srcOrd="1" destOrd="0" presId="urn:microsoft.com/office/officeart/2005/8/layout/list1"/>
    <dgm:cxn modelId="{79F8ACCE-BC90-4FBB-BCC4-01FCBFC2FB09}" type="presParOf" srcId="{1045A1DD-43B0-4E8A-A42B-271EFA620F35}" destId="{8AFF4015-AA7C-41DD-A284-5B4BFC193B2C}" srcOrd="5" destOrd="0" presId="urn:microsoft.com/office/officeart/2005/8/layout/list1"/>
    <dgm:cxn modelId="{1AF53899-1061-4CED-900E-A758C83A777C}" type="presParOf" srcId="{1045A1DD-43B0-4E8A-A42B-271EFA620F35}" destId="{6005E398-A77C-4BFD-94A2-7B23108E9C08}" srcOrd="6" destOrd="0" presId="urn:microsoft.com/office/officeart/2005/8/layout/list1"/>
    <dgm:cxn modelId="{BE5ACE4F-F20F-4AAE-AA34-4C57A0CBFDDD}" type="presParOf" srcId="{1045A1DD-43B0-4E8A-A42B-271EFA620F35}" destId="{18844B2B-A1AA-4F37-B61E-257D9FF6C142}" srcOrd="7" destOrd="0" presId="urn:microsoft.com/office/officeart/2005/8/layout/list1"/>
    <dgm:cxn modelId="{AB787E5B-310F-4939-8DF5-81FA96B4C33A}" type="presParOf" srcId="{1045A1DD-43B0-4E8A-A42B-271EFA620F35}" destId="{3664A74C-9355-4A97-9206-FC6FFAFA6D67}" srcOrd="8" destOrd="0" presId="urn:microsoft.com/office/officeart/2005/8/layout/list1"/>
    <dgm:cxn modelId="{CDE0DBE0-F308-4542-A601-333C805FB82E}" type="presParOf" srcId="{3664A74C-9355-4A97-9206-FC6FFAFA6D67}" destId="{C0347827-1886-4E36-A417-994BACCE3D09}" srcOrd="0" destOrd="0" presId="urn:microsoft.com/office/officeart/2005/8/layout/list1"/>
    <dgm:cxn modelId="{A6687B3A-3B4C-4184-ADB0-4A7C0824FE23}" type="presParOf" srcId="{3664A74C-9355-4A97-9206-FC6FFAFA6D67}" destId="{18F2F8DF-494B-4F07-B8D2-8B8973DB80B5}" srcOrd="1" destOrd="0" presId="urn:microsoft.com/office/officeart/2005/8/layout/list1"/>
    <dgm:cxn modelId="{F70C382A-720D-4422-AD1D-ACD6E75A10C5}" type="presParOf" srcId="{1045A1DD-43B0-4E8A-A42B-271EFA620F35}" destId="{F8DEBBBB-E88F-4AB9-8F6F-C4E3C737E0C1}" srcOrd="9" destOrd="0" presId="urn:microsoft.com/office/officeart/2005/8/layout/list1"/>
    <dgm:cxn modelId="{38AA8C54-FA57-461B-AF82-65AFAB347F76}" type="presParOf" srcId="{1045A1DD-43B0-4E8A-A42B-271EFA620F35}" destId="{29A1DF43-9F9C-4E40-AA1C-ECAB4161BB20}" srcOrd="10" destOrd="0" presId="urn:microsoft.com/office/officeart/2005/8/layout/list1"/>
    <dgm:cxn modelId="{0055B710-DA8A-4C0A-8583-FA6FD0D6DD3E}" type="presParOf" srcId="{1045A1DD-43B0-4E8A-A42B-271EFA620F35}" destId="{F79DAD10-625B-4619-8DC1-C70851994AC5}" srcOrd="11" destOrd="0" presId="urn:microsoft.com/office/officeart/2005/8/layout/list1"/>
    <dgm:cxn modelId="{B0B557F1-5834-418C-B372-D4A757BF59D0}" type="presParOf" srcId="{1045A1DD-43B0-4E8A-A42B-271EFA620F35}" destId="{C318A73B-1F8B-4229-9BDB-F5DDA00486A9}" srcOrd="12" destOrd="0" presId="urn:microsoft.com/office/officeart/2005/8/layout/list1"/>
    <dgm:cxn modelId="{A1BB4439-7223-4F91-AF35-75DF2B171D71}" type="presParOf" srcId="{C318A73B-1F8B-4229-9BDB-F5DDA00486A9}" destId="{56504C77-C41D-4FBA-9D9A-9713405AB961}" srcOrd="0" destOrd="0" presId="urn:microsoft.com/office/officeart/2005/8/layout/list1"/>
    <dgm:cxn modelId="{0B4F1349-6F8B-4DE4-8A50-F64733358777}" type="presParOf" srcId="{C318A73B-1F8B-4229-9BDB-F5DDA00486A9}" destId="{8AC852FA-711D-4ADD-8E6D-9BA62332F905}" srcOrd="1" destOrd="0" presId="urn:microsoft.com/office/officeart/2005/8/layout/list1"/>
    <dgm:cxn modelId="{A526BB8F-E3FD-42CF-A345-94DD74E82C75}" type="presParOf" srcId="{1045A1DD-43B0-4E8A-A42B-271EFA620F35}" destId="{3D5F18A6-A64B-40AC-9441-C55B38D901C8}" srcOrd="13" destOrd="0" presId="urn:microsoft.com/office/officeart/2005/8/layout/list1"/>
    <dgm:cxn modelId="{A02A5D43-437F-45BD-82A3-0D9E6A1009B5}" type="presParOf" srcId="{1045A1DD-43B0-4E8A-A42B-271EFA620F35}" destId="{E1C6B735-0B22-451A-8B12-ADFA923F1264}" srcOrd="14" destOrd="0" presId="urn:microsoft.com/office/officeart/2005/8/layout/list1"/>
    <dgm:cxn modelId="{6EFF33D9-8D33-4BEF-8E14-6B33A78FC9B0}" type="presParOf" srcId="{1045A1DD-43B0-4E8A-A42B-271EFA620F35}" destId="{D87CA20B-2643-42C7-B241-264AB1C81E73}" srcOrd="15" destOrd="0" presId="urn:microsoft.com/office/officeart/2005/8/layout/list1"/>
    <dgm:cxn modelId="{316ABEA3-8594-4F0F-BFAB-F7A95B83B761}" type="presParOf" srcId="{1045A1DD-43B0-4E8A-A42B-271EFA620F35}" destId="{F7E94905-13B8-4165-90AA-3CBA54AA718A}" srcOrd="16" destOrd="0" presId="urn:microsoft.com/office/officeart/2005/8/layout/list1"/>
    <dgm:cxn modelId="{1168A4F3-9D09-4F50-9D4D-37A4EE55EC29}" type="presParOf" srcId="{F7E94905-13B8-4165-90AA-3CBA54AA718A}" destId="{A0C56F47-7938-4834-B732-40E5CA97416A}" srcOrd="0" destOrd="0" presId="urn:microsoft.com/office/officeart/2005/8/layout/list1"/>
    <dgm:cxn modelId="{3749EC08-8383-4F23-9871-9E9DE6E71D12}" type="presParOf" srcId="{F7E94905-13B8-4165-90AA-3CBA54AA718A}" destId="{E40F460D-1A19-496B-A161-D5D43D4806F4}" srcOrd="1" destOrd="0" presId="urn:microsoft.com/office/officeart/2005/8/layout/list1"/>
    <dgm:cxn modelId="{9C2F565D-48E1-4ED0-8F71-B2B7E465E7EF}" type="presParOf" srcId="{1045A1DD-43B0-4E8A-A42B-271EFA620F35}" destId="{81351A25-8356-45F1-9FC6-E1AF65B69FB9}" srcOrd="17" destOrd="0" presId="urn:microsoft.com/office/officeart/2005/8/layout/list1"/>
    <dgm:cxn modelId="{F1FCCE2E-EE23-494A-9D99-1B9AC5D23F24}" type="presParOf" srcId="{1045A1DD-43B0-4E8A-A42B-271EFA620F35}" destId="{85189F4E-D28E-47CC-85AD-08DDD84195D2}" srcOrd="18" destOrd="0" presId="urn:microsoft.com/office/officeart/2005/8/layout/list1"/>
    <dgm:cxn modelId="{6A462540-9E76-4D2A-8E0B-5C7C43B708DB}" type="presParOf" srcId="{1045A1DD-43B0-4E8A-A42B-271EFA620F35}" destId="{F6DA51AB-3A58-4309-91C9-A2834C831E22}" srcOrd="19" destOrd="0" presId="urn:microsoft.com/office/officeart/2005/8/layout/list1"/>
    <dgm:cxn modelId="{29916CA0-AE17-4527-8766-1A759EE15884}" type="presParOf" srcId="{1045A1DD-43B0-4E8A-A42B-271EFA620F35}" destId="{F32F9ADB-B946-4342-A77D-B7678C28CAF9}" srcOrd="20" destOrd="0" presId="urn:microsoft.com/office/officeart/2005/8/layout/list1"/>
    <dgm:cxn modelId="{D2CF859D-C0E9-402F-B544-BAB04A12E70E}" type="presParOf" srcId="{F32F9ADB-B946-4342-A77D-B7678C28CAF9}" destId="{E61F63F7-2EE2-48B4-8A77-F298CDEFDAA9}" srcOrd="0" destOrd="0" presId="urn:microsoft.com/office/officeart/2005/8/layout/list1"/>
    <dgm:cxn modelId="{7E6A5626-78BE-49CA-BC7C-6B0D8BC27AD0}" type="presParOf" srcId="{F32F9ADB-B946-4342-A77D-B7678C28CAF9}" destId="{39552AE7-1457-499E-BB9E-53FAFFA48387}" srcOrd="1" destOrd="0" presId="urn:microsoft.com/office/officeart/2005/8/layout/list1"/>
    <dgm:cxn modelId="{145132C9-AE12-43C9-9377-98D3A98C5BFA}" type="presParOf" srcId="{1045A1DD-43B0-4E8A-A42B-271EFA620F35}" destId="{0F1D026B-5466-4EA0-B763-80A23302E187}" srcOrd="21" destOrd="0" presId="urn:microsoft.com/office/officeart/2005/8/layout/list1"/>
    <dgm:cxn modelId="{41A06A59-8855-4689-98CB-2043FC6C4A0F}" type="presParOf" srcId="{1045A1DD-43B0-4E8A-A42B-271EFA620F35}" destId="{3E1ED49A-4C45-447F-8D31-97B70C97E96E}" srcOrd="22" destOrd="0" presId="urn:microsoft.com/office/officeart/2005/8/layout/list1"/>
    <dgm:cxn modelId="{DDE865F4-17FF-4E9F-B910-714F24503D33}" type="presParOf" srcId="{1045A1DD-43B0-4E8A-A42B-271EFA620F35}" destId="{819ACF11-7849-4115-8DB1-4645E624ADC0}" srcOrd="23" destOrd="0" presId="urn:microsoft.com/office/officeart/2005/8/layout/list1"/>
    <dgm:cxn modelId="{3BA7AB80-BFAB-4E6F-B599-942CC9A1AFD1}" type="presParOf" srcId="{1045A1DD-43B0-4E8A-A42B-271EFA620F35}" destId="{EF5FE282-B1D5-4330-9D3C-B69EC2AB8185}" srcOrd="24" destOrd="0" presId="urn:microsoft.com/office/officeart/2005/8/layout/list1"/>
    <dgm:cxn modelId="{90126CFA-DC01-4A45-97DF-3D8440F8D546}" type="presParOf" srcId="{EF5FE282-B1D5-4330-9D3C-B69EC2AB8185}" destId="{489C3B4C-8A58-4379-9CC1-B82BEC1C713A}" srcOrd="0" destOrd="0" presId="urn:microsoft.com/office/officeart/2005/8/layout/list1"/>
    <dgm:cxn modelId="{C4AF1866-D3E0-44FE-AA86-78058F6B3B18}" type="presParOf" srcId="{EF5FE282-B1D5-4330-9D3C-B69EC2AB8185}" destId="{ED97C02C-53C1-484D-961F-38FB37C780DA}" srcOrd="1" destOrd="0" presId="urn:microsoft.com/office/officeart/2005/8/layout/list1"/>
    <dgm:cxn modelId="{BF78F4BF-A253-4C12-B16E-A44693E98B83}" type="presParOf" srcId="{1045A1DD-43B0-4E8A-A42B-271EFA620F35}" destId="{8CBD7BFC-6F40-4019-BDE8-C736E9C20086}" srcOrd="25" destOrd="0" presId="urn:microsoft.com/office/officeart/2005/8/layout/list1"/>
    <dgm:cxn modelId="{881D13C9-0AEB-40D0-B046-9DB673E807F5}" type="presParOf" srcId="{1045A1DD-43B0-4E8A-A42B-271EFA620F35}" destId="{9ADECB40-FA85-4F49-BD15-975E2A3A0352}" srcOrd="26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51866E-FA7A-4A64-8920-52F3CFADA4BD}" type="datetimeFigureOut">
              <a:rPr lang="ru-RU" smtClean="0"/>
              <a:pPr/>
              <a:t>14.01.2018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CE663-1B7C-4C79-B957-95C9BAD1B0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kopilkaurokov.ru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gif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357166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Реформы П.А.Столыпина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44036" name="Picture 4" descr="&lt;b&gt;Петр&lt;/b&gt; &lt;b&gt;Аркадьевич&lt;/b&gt;... Европейский опыт и исторически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3643338" cy="482012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929190" y="2000240"/>
            <a:ext cx="35719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/>
              <a:t>«Вам нужны великие потрясения, а нам нужна великая Россия»</a:t>
            </a:r>
            <a:endParaRPr lang="ru-RU" sz="3600" b="1" dirty="0"/>
          </a:p>
        </p:txBody>
      </p:sp>
      <p:pic>
        <p:nvPicPr>
          <p:cNvPr id="31746" name="Picture 2" descr="http://justclickit.ru/flash/other/other%20(1787)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15206" y="5715016"/>
            <a:ext cx="1524000" cy="819151"/>
          </a:xfrm>
          <a:prstGeom prst="rect">
            <a:avLst/>
          </a:prstGeom>
          <a:noFill/>
        </p:spPr>
      </p:pic>
      <p:sp>
        <p:nvSpPr>
          <p:cNvPr id="31751" name="Rectangle 7"/>
          <p:cNvSpPr>
            <a:spLocks noChangeArrowheads="1"/>
          </p:cNvSpPr>
          <p:nvPr/>
        </p:nvSpPr>
        <p:spPr bwMode="auto">
          <a:xfrm>
            <a:off x="1357290" y="6143644"/>
            <a:ext cx="19288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 charset="0"/>
                <a:ea typeface="Times New Roman" pitchFamily="18" charset="0"/>
                <a:cs typeface="Times New Roman" pitchFamily="18" charset="0"/>
              </a:rPr>
              <a:t>1862 - 1911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44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317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posredi.ru/wp-content/uploads/2016/10/4643739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7" y="447172"/>
            <a:ext cx="4786346" cy="599266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715008" y="857232"/>
            <a:ext cx="264320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Отруб –</a:t>
            </a:r>
            <a:r>
              <a:rPr lang="ru-RU" sz="3200" dirty="0" smtClean="0"/>
              <a:t> участок земли, выделенный крестьянину при выходе из общины с сохранением его двора в деревне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img-fotki.yandex.ru/get/41340/41501079.1b4/0_13a8c2_2b70137b_or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669257"/>
            <a:ext cx="6429420" cy="51887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0" y="285728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Хутор</a:t>
            </a:r>
            <a:r>
              <a:rPr lang="ru-RU" sz="2400" dirty="0" smtClean="0"/>
              <a:t> –</a:t>
            </a:r>
          </a:p>
          <a:p>
            <a:pPr algn="ctr"/>
            <a:r>
              <a:rPr lang="ru-RU" sz="2400" dirty="0" smtClean="0"/>
              <a:t> участок земли, выделенный крестьянину при выходе из общины с переселением из деревни на свой участок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367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Переселенческая политика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142976" y="1357298"/>
          <a:ext cx="7572428" cy="5032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4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0"/>
            <a:ext cx="83674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Переселенческая политика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571472" y="1397000"/>
          <a:ext cx="8001056" cy="48895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Пятиугольник 5"/>
          <p:cNvSpPr/>
          <p:nvPr/>
        </p:nvSpPr>
        <p:spPr>
          <a:xfrm>
            <a:off x="642910" y="4572008"/>
            <a:ext cx="4214842" cy="1071570"/>
          </a:xfrm>
          <a:prstGeom prst="homePlat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3млн.40 тыс. чел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Пятиугольник 6"/>
          <p:cNvSpPr/>
          <p:nvPr/>
        </p:nvSpPr>
        <p:spPr>
          <a:xfrm flipH="1">
            <a:off x="1285852" y="6000768"/>
            <a:ext cx="2000264" cy="571504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524 тыс.чел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AsOne/>
      </p:bldGraphic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citifox.ru/wp-content/uploads/2017/01/Screenshot_56-1000x74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8072462" cy="6038202"/>
          </a:xfrm>
          <a:prstGeom prst="rect">
            <a:avLst/>
          </a:prstGeom>
          <a:noFill/>
        </p:spPr>
      </p:pic>
      <p:pic>
        <p:nvPicPr>
          <p:cNvPr id="3" name="Picture 2" descr="http://www.perunica.ru/uploads/posts/2016-05/1462398915_1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571480"/>
            <a:ext cx="7702573" cy="594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perunica.ru/uploads/posts/2016-05/1462398915_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702573" cy="5945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Кооперация</a:t>
            </a:r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idx="1"/>
          </p:nvPr>
        </p:nvSpPr>
        <p:spPr/>
        <p:txBody>
          <a:bodyPr>
            <a:normAutofit fontScale="97500"/>
          </a:bodyPr>
          <a:lstStyle/>
          <a:p>
            <a:r>
              <a:rPr lang="ru-RU" b="1" dirty="0" smtClean="0"/>
              <a:t>Кооперация </a:t>
            </a:r>
            <a:r>
              <a:rPr lang="ru-RU" dirty="0" smtClean="0"/>
              <a:t>(от лат. </a:t>
            </a:r>
            <a:r>
              <a:rPr lang="ru-RU" dirty="0" err="1" smtClean="0"/>
              <a:t>cooperatio</a:t>
            </a:r>
            <a:r>
              <a:rPr lang="ru-RU" dirty="0" smtClean="0"/>
              <a:t> - сотрудничество)  </a:t>
            </a:r>
            <a:r>
              <a:rPr lang="ru-RU" b="1" dirty="0" smtClean="0"/>
              <a:t>- </a:t>
            </a:r>
            <a:r>
              <a:rPr lang="ru-RU" dirty="0" smtClean="0"/>
              <a:t>первоначально добровольное товарищество, содействующее своим членам в ведении хозяйства, промысла, мелкого производства, закупки, сбыта, транспортировки продукции. Основные виды: потребительская, промысловая, финансово-кредитная, </a:t>
            </a:r>
            <a:r>
              <a:rPr lang="ru-RU" dirty="0" err="1" smtClean="0"/>
              <a:t>сбыто-снабженческая</a:t>
            </a:r>
            <a:r>
              <a:rPr lang="ru-RU" dirty="0" smtClean="0"/>
              <a:t> и </a:t>
            </a:r>
            <a:r>
              <a:rPr lang="ru-RU" dirty="0" err="1" smtClean="0"/>
              <a:t>др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004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Результаты аграрной реформы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524000" y="1397000"/>
          <a:ext cx="5048264" cy="5032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266" name="Picture 2" descr="http://justclickit.ru/flash/book/book%20(37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28596" y="1285860"/>
            <a:ext cx="609600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6701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Подготовка законопроектов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571472" y="1142984"/>
          <a:ext cx="8072494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1506" name="Picture 2" descr="http://justclickit.ru/flash/book/book%20(37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857232"/>
            <a:ext cx="609600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mtdata.ru/u2/photoE0A9/20587826014-0/origina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71480"/>
            <a:ext cx="4762500" cy="47529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643570" y="928670"/>
            <a:ext cx="30718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cap="all" dirty="0" smtClean="0"/>
              <a:t>П. А.СТОЛЫПИН (1862-1911)... "ДАЙТЕ ГОСУДАРСТВУ 20 ЛЕТ ПОКОЯ, ВНУТРЕННЕГО И ВНЕШНЕГО, И ВЫ НЕ УЗНАЕТЕ НЫНЕШНЕЙ POCCИИ."</a:t>
            </a:r>
            <a:endParaRPr lang="ru-RU" sz="2800" b="1" cap="all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pload.wikimedia.org/wikipedia/commons/thumb/c/cb/Bogrov1910.jpg/343px-Bogrov191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428604"/>
            <a:ext cx="3270250" cy="5712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85720" y="500042"/>
            <a:ext cx="4929222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Он быстро шагал в сторону премьера; за несколько метров до Столыпина незнакомец, отбросив крупноформатный лист бумаги — программу спектакля, — прикрывавший карман брюк, в котором лежал черный браунинг, выхватил свое оружие и почти в упор, увидев, что враг готов уже броситься навстречу, — дважды выстрелил Столыпину в корпус, нанеся ему смертельное ранение.</a:t>
            </a:r>
          </a:p>
          <a:p>
            <a:pPr algn="ctr"/>
            <a:r>
              <a:rPr lang="ru-RU" b="1" dirty="0" smtClean="0"/>
              <a:t>Первая пуля попала в руку, вторая в живот, задев печень. От мгновенной смерти Столыпина спас крест Св. Владимира. Раздробив его, пуля изменила прямое направление в сердце. Этой пулей оказались пробиты грудная клетка, плевра, грудобрюшная преграда и печень. После ранения Столыпин перекрестил царя, тяжело опустился в кресло и ясно и отчетливо, голосом, слышным находившимся недалеко от него, произнес: «Счастлив умереть за Царя».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2772" name="Picture 4" descr="http://olimpiadnye-zadanija.ru/wp-content/uploads/2017/10/15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214422"/>
            <a:ext cx="9144000" cy="5152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9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stolypinclub.com/wp-content/uploads/2010/08/gerb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714356"/>
            <a:ext cx="3714750" cy="4829176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929190" y="857232"/>
            <a:ext cx="3643338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"Что я такое – я не знаю. Но я верю в Бога и знаю, наверное, что все мне предназначенное я совершу ,не смотря ни на какие препятствия, отчего мне назначено- не совершу, но при каких ухищрениях. Я верю в Россию. Если бы я не имел этой веры, я бы не в состоянии был ничего сделать." П.А.Столыпин</a:t>
            </a:r>
            <a:r>
              <a:rPr lang="ru-RU" b="1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7422" y="357166"/>
            <a:ext cx="52357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Работа в группах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786" y="2000240"/>
            <a:ext cx="74295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!Вы корреспонденты газеты «История и время». Напишите  в газету   статью о П.</a:t>
            </a:r>
            <a:r>
              <a:rPr lang="ru-RU" dirty="0" smtClean="0"/>
              <a:t> А.Столыпине</a:t>
            </a:r>
            <a:r>
              <a:rPr lang="ru-RU" dirty="0" smtClean="0"/>
              <a:t> «Так кто же он для России?»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42910" y="3214686"/>
            <a:ext cx="6572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 группа – что положительного принесла России работа Столыпина?»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1472" y="4500570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 группа – негативное отношение к Столыпину</a:t>
            </a:r>
            <a:endParaRPr lang="ru-RU" dirty="0"/>
          </a:p>
        </p:txBody>
      </p:sp>
      <p:pic>
        <p:nvPicPr>
          <p:cNvPr id="2050" name="Picture 2" descr="http://kartinki-vernisazh.ru/_ph/93/1/3718970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15206" y="5572140"/>
            <a:ext cx="1428750" cy="790576"/>
          </a:xfrm>
          <a:prstGeom prst="rect">
            <a:avLst/>
          </a:prstGeom>
          <a:noFill/>
        </p:spPr>
      </p:pic>
      <p:pic>
        <p:nvPicPr>
          <p:cNvPr id="2052" name="Picture 4" descr="http://wdesk.ru/_ph/42/2/669101778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785794"/>
            <a:ext cx="785818" cy="5440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6050" y="1000108"/>
            <a:ext cx="42680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kopilkaurokov.ru - </a:t>
            </a:r>
            <a:r>
              <a:rPr lang="ru-RU" dirty="0" smtClean="0">
                <a:hlinkClick r:id="rId2"/>
              </a:rPr>
              <a:t>сайт для </a:t>
            </a:r>
            <a:r>
              <a:rPr lang="ru-RU" dirty="0" smtClean="0">
                <a:hlinkClick r:id="rId2"/>
              </a:rPr>
              <a:t>учителей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14546" y="1714488"/>
            <a:ext cx="4857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http://stolypin-info.ru/photoalbume380.html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071670" y="2500306"/>
            <a:ext cx="4572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http://photosflowery.ru/petr-arkadymeviych-stolyipin-foto.html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bookz.ru/pics/p-a-st_14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08" y="3684224"/>
            <a:ext cx="2024092" cy="3173776"/>
          </a:xfrm>
          <a:prstGeom prst="rect">
            <a:avLst/>
          </a:prstGeom>
          <a:noFill/>
        </p:spPr>
      </p:pic>
      <p:pic>
        <p:nvPicPr>
          <p:cNvPr id="3" name="Picture 2" descr="http://img0.liveinternet.ru/images/attach/c/10/112/296/112296212_Aron_Solomonovich_Land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5306"/>
            <a:ext cx="2643174" cy="3432693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714612" y="3571876"/>
            <a:ext cx="43577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«Ценность человеческой жизни, никогда в России высоко не стоявшая, упала ещё значительно ниже» 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(Изгоев </a:t>
            </a:r>
            <a:r>
              <a:rPr lang="ru-RU" sz="2400" i="1" dirty="0" err="1" smtClean="0">
                <a:latin typeface="Times New Roman" pitchFamily="18" charset="0"/>
                <a:cs typeface="Times New Roman" pitchFamily="18" charset="0"/>
              </a:rPr>
              <a:t>А.Ф.-перв</a:t>
            </a: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. биограф Столыпина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85728"/>
            <a:ext cx="850112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В августе 1906г. Столыпин подписал Указ о введении военно-полевых судов. За 8 месяцев действия указа было казнено 1100 человек. Закрывались профсоюзы, преследовались революционные партии, начались репрессии против печати. В период премьерства Столыпина к смертной казни было приговорено 7,5 тыс. чел.(из них 4тыс казнено). 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5984" y="285728"/>
            <a:ext cx="469301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Так кто же он?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643050"/>
            <a:ext cx="4276812" cy="424731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Великий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реформатор 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или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жестокий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«вешатель»?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 descr="http://powerpoint.su/_ld/1/112_back_and_forth_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095500"/>
            <a:ext cx="3810000" cy="4762500"/>
          </a:xfrm>
          <a:prstGeom prst="rect">
            <a:avLst/>
          </a:prstGeom>
          <a:noFill/>
        </p:spPr>
      </p:pic>
      <p:pic>
        <p:nvPicPr>
          <p:cNvPr id="1028" name="Picture 4" descr="https://time-00-00.ru/wp-content/uploads/2014/05/vopros-krasnii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9586" y="1428736"/>
            <a:ext cx="704850" cy="781051"/>
          </a:xfrm>
          <a:prstGeom prst="rect">
            <a:avLst/>
          </a:prstGeom>
          <a:noFill/>
        </p:spPr>
      </p:pic>
      <p:pic>
        <p:nvPicPr>
          <p:cNvPr id="1030" name="Picture 6" descr="https://time-00-00.ru/wp-content/uploads/2014/05/vopros-krasnii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928670"/>
            <a:ext cx="704850" cy="781051"/>
          </a:xfrm>
          <a:prstGeom prst="rect">
            <a:avLst/>
          </a:prstGeom>
          <a:noFill/>
        </p:spPr>
      </p:pic>
      <p:pic>
        <p:nvPicPr>
          <p:cNvPr id="1032" name="Picture 8" descr="https://time-00-00.ru/wp-content/uploads/2014/05/vopros-krasnii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1285860"/>
            <a:ext cx="704850" cy="781051"/>
          </a:xfrm>
          <a:prstGeom prst="rect">
            <a:avLst/>
          </a:prstGeom>
          <a:noFill/>
        </p:spPr>
      </p:pic>
      <p:pic>
        <p:nvPicPr>
          <p:cNvPr id="1034" name="Picture 10" descr="https://time-00-00.ru/wp-content/uploads/2014/05/vopros-krasnii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643314"/>
            <a:ext cx="704850" cy="781051"/>
          </a:xfrm>
          <a:prstGeom prst="rect">
            <a:avLst/>
          </a:prstGeom>
          <a:noFill/>
        </p:spPr>
      </p:pic>
      <p:pic>
        <p:nvPicPr>
          <p:cNvPr id="1036" name="Picture 12" descr="https://time-00-00.ru/wp-content/uploads/2014/05/vopros-krasniii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2000240"/>
            <a:ext cx="704850" cy="7810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714356"/>
            <a:ext cx="47969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Цели реформы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1571604" y="2143116"/>
          <a:ext cx="6715172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http://justclickit.ru/flash/book/book%20(37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785794"/>
            <a:ext cx="609600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57166"/>
            <a:ext cx="9169690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/>
              <a:t>Юридическая основа</a:t>
            </a:r>
            <a:r>
              <a:rPr lang="ru-RU" sz="4800" dirty="0" smtClean="0"/>
              <a:t> </a:t>
            </a:r>
          </a:p>
          <a:p>
            <a:pPr algn="ctr"/>
            <a:r>
              <a:rPr lang="ru-RU" sz="4800" dirty="0" err="1" smtClean="0"/>
              <a:t>Столыпинской</a:t>
            </a:r>
            <a:r>
              <a:rPr lang="ru-RU" sz="4800" dirty="0" smtClean="0"/>
              <a:t> аграрной реформы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571604" y="1928802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0"/>
            <a:ext cx="5412059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Составные части </a:t>
            </a:r>
          </a:p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аграрной реформы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1524000" y="1571612"/>
          <a:ext cx="7119966" cy="43577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2290" name="Picture 2" descr="http://justclickit.ru/flash/book/book%20(37)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785794"/>
            <a:ext cx="609600" cy="44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decel="500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rasfokus.ru/images/photos/medium/fc35a7c3b7e478311d97128cb1e171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6" y="1785926"/>
            <a:ext cx="6858048" cy="4566317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428604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</a:rPr>
              <a:t>Чересполосица</a:t>
            </a:r>
            <a:r>
              <a:rPr lang="ru-RU" sz="2800" dirty="0" smtClean="0"/>
              <a:t> (также узкополосица, </a:t>
            </a:r>
            <a:r>
              <a:rPr lang="ru-RU" sz="2800" dirty="0" err="1" smtClean="0"/>
              <a:t>многополосица</a:t>
            </a:r>
            <a:r>
              <a:rPr lang="ru-RU" sz="2800" dirty="0" smtClean="0"/>
              <a:t>) —расположение земельных участков одного хозяйства полосами вперемежку с чужими участками.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img-fotki.yandex.ru/get/6312/158908885.11/0_7b134_343b1b29_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571480"/>
            <a:ext cx="7786710" cy="5573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818</TotalTime>
  <Words>636</Words>
  <Application>Microsoft Office PowerPoint</Application>
  <PresentationFormat>Экран (4:3)</PresentationFormat>
  <Paragraphs>81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Кооперация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75</cp:revision>
  <dcterms:created xsi:type="dcterms:W3CDTF">2018-01-05T22:35:19Z</dcterms:created>
  <dcterms:modified xsi:type="dcterms:W3CDTF">2018-01-14T18:09:48Z</dcterms:modified>
</cp:coreProperties>
</file>