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3" r:id="rId2"/>
    <p:sldId id="313" r:id="rId3"/>
    <p:sldId id="269" r:id="rId4"/>
    <p:sldId id="311" r:id="rId5"/>
    <p:sldId id="275" r:id="rId6"/>
    <p:sldId id="276" r:id="rId7"/>
    <p:sldId id="277" r:id="rId8"/>
    <p:sldId id="278" r:id="rId9"/>
    <p:sldId id="280" r:id="rId10"/>
    <p:sldId id="285" r:id="rId11"/>
    <p:sldId id="282" r:id="rId12"/>
    <p:sldId id="304" r:id="rId13"/>
    <p:sldId id="286" r:id="rId14"/>
    <p:sldId id="305" r:id="rId15"/>
    <p:sldId id="287" r:id="rId16"/>
    <p:sldId id="290" r:id="rId17"/>
    <p:sldId id="291" r:id="rId18"/>
    <p:sldId id="306" r:id="rId19"/>
    <p:sldId id="292" r:id="rId20"/>
    <p:sldId id="293" r:id="rId21"/>
    <p:sldId id="295" r:id="rId22"/>
    <p:sldId id="296" r:id="rId23"/>
    <p:sldId id="297" r:id="rId24"/>
    <p:sldId id="298" r:id="rId25"/>
    <p:sldId id="299" r:id="rId26"/>
    <p:sldId id="307" r:id="rId27"/>
    <p:sldId id="308" r:id="rId28"/>
    <p:sldId id="309" r:id="rId29"/>
    <p:sldId id="310" r:id="rId30"/>
    <p:sldId id="283" r:id="rId31"/>
    <p:sldId id="314" r:id="rId32"/>
    <p:sldId id="31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F7E20-4A0C-48B4-BF16-640CE3AB9B65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7BFC2-07F8-45EF-B980-DF5DC3A467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7BFC2-07F8-45EF-B980-DF5DC3A4675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7BFC2-07F8-45EF-B980-DF5DC3A4675B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55.radikal.ru/i149/0906/3a/f674de0472ec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file:///C:\Users\&#1061;&#1086;&#1079;&#1103;&#1080;&#1085;\Desktop\&#1047;&#1054;&#1046;&#1053;&#1086;&#1074;&#1072;&#1103;%20&#1087;&#1072;&#1087;&#1082;&#1072;%20(4)\&#1047;&#1054;&#1046;\&#1054;&#1090;%20&#1059;&#1083;&#1099;&#1073;&#1082;&#1080;%20&#1061;&#1084;&#1091;&#1088;&#1099;&#1081;%20&#1044;&#1077;&#1085;&#1100;%20&#1057;&#1074;&#1077;&#1090;&#1083;&#1077;&#1081;%20=)%20(mp3ostrov.com).mp3" TargetMode="External"/><Relationship Id="rId1" Type="http://schemas.openxmlformats.org/officeDocument/2006/relationships/video" Target="NULL" TargetMode="External"/><Relationship Id="rId6" Type="http://schemas.microsoft.com/office/2007/relationships/media" Target="../media/media2.mp3"/><Relationship Id="rId5" Type="http://schemas.openxmlformats.org/officeDocument/2006/relationships/image" Target="../media/image30.jpeg"/><Relationship Id="rId4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healthempire.ru/wp-content/uploads/2011/09/bud_zdorov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p=6&amp;text=&#1076;&#1077;&#1090;&#1080;%20&#1089;&#1084;&#1077;&#1102;&#1090;&#1089;&#1103;&amp;img_url=https%3A%2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61;&#1086;&#1079;&#1103;&#1080;&#1085;\Desktop\&#1047;&#1054;&#1046;&#1053;&#1086;&#1074;&#1072;&#1103;%20&#1087;&#1072;&#1087;&#1082;&#1072;%20(4)\&#1047;&#1054;&#1046;\na_zarjadku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fisherbook.ru:8080/sites/default/files/09.04/fish/main/607-305.jpg?1275758074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hyperlink" Target="http://igrudom.ru/wp-content/uploads/2011/08/11.jpg" TargetMode="Externa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7752" y="2928934"/>
            <a:ext cx="3910010" cy="342902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i="1" dirty="0" smtClean="0"/>
              <a:t>Здоровье</a:t>
            </a:r>
            <a:r>
              <a:rPr lang="ru-RU" sz="3100" b="1" dirty="0" smtClean="0"/>
              <a:t> –это одна из самых главных ценностей человека, источник радости.</a:t>
            </a:r>
            <a:br>
              <a:rPr lang="ru-RU" sz="3100" b="1" dirty="0" smtClean="0"/>
            </a:br>
            <a:r>
              <a:rPr lang="ru-RU" sz="3100" b="1" dirty="0" smtClean="0"/>
              <a:t>Нет здоровья - нет и настроения, нет и счастья.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285750"/>
            <a:ext cx="8458200" cy="15573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здоровье сберегу, 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	сам себе я помогу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Картинка 23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2428875"/>
            <a:ext cx="3429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Станция</a:t>
            </a:r>
            <a:br>
              <a:rPr lang="ru-RU" sz="3600" b="1" dirty="0" smtClean="0"/>
            </a:br>
            <a:r>
              <a:rPr lang="ru-RU" sz="6000" b="1" dirty="0" smtClean="0"/>
              <a:t>Чистоты и гигиены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4824536" cy="494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9"/>
            <a:ext cx="223224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0648"/>
            <a:ext cx="2466156" cy="142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88640"/>
            <a:ext cx="1525141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916832"/>
            <a:ext cx="2466156" cy="25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3356992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5157192"/>
            <a:ext cx="2186441" cy="121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От Улыбки Хмурый День Светлей =) (mp3ostrov.com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14282" y="6248400"/>
            <a:ext cx="609600" cy="609600"/>
          </a:xfrm>
          <a:prstGeom prst="rect">
            <a:avLst/>
          </a:prstGeom>
        </p:spPr>
      </p:pic>
      <p:pic>
        <p:nvPicPr>
          <p:cNvPr id="6" name="От Улыбки Хмурый День Светлей =) (mp3ostrov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28677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30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audio>
              <p:cMediaNode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2656"/>
            <a:ext cx="720080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51128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станция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Режим дня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714488"/>
            <a:ext cx="698477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" y="0"/>
            <a:ext cx="91154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939"/>
            <a:ext cx="9157291" cy="68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492" y="0"/>
            <a:ext cx="92989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станция</a:t>
            </a:r>
            <a:br>
              <a:rPr lang="ru-RU" sz="3600" dirty="0" smtClean="0"/>
            </a:br>
            <a:r>
              <a:rPr lang="ru-RU" sz="6000" dirty="0" smtClean="0"/>
              <a:t>Физкультурная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634331"/>
            <a:ext cx="57150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>
          <a:xfrm>
            <a:off x="5000625" y="1554163"/>
            <a:ext cx="3990975" cy="45259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" name="Picture 2" descr="Картинка 1 из 355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9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Интернет ресурсы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142984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https://yandex.ru/images/search?p=6&amp;text=</a:t>
            </a:r>
            <a:r>
              <a:rPr lang="ru-RU" dirty="0" smtClean="0">
                <a:hlinkClick r:id="rId3"/>
              </a:rPr>
              <a:t>дети%20смеются&amp;</a:t>
            </a:r>
            <a:r>
              <a:rPr lang="en-US" dirty="0" err="1" smtClean="0">
                <a:hlinkClick r:id="rId3"/>
              </a:rPr>
              <a:t>img_url</a:t>
            </a:r>
            <a:r>
              <a:rPr lang="en-US" dirty="0" smtClean="0">
                <a:hlinkClick r:id="rId3"/>
              </a:rPr>
              <a:t>=https%3A%2F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571612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https://yandex.ru/images/search?p=8&amp;text=</a:t>
            </a:r>
            <a:r>
              <a:rPr lang="ru-RU" dirty="0" smtClean="0"/>
              <a:t>дети%20смеются&amp;</a:t>
            </a:r>
            <a:r>
              <a:rPr lang="en-US" dirty="0" err="1" smtClean="0"/>
              <a:t>img_url</a:t>
            </a:r>
            <a:r>
              <a:rPr lang="en-US" dirty="0" smtClean="0"/>
              <a:t>=https%3A%2F%2Fproxy12.online.ua%2Fphoto%2Fr3-534fb33912%2F1000874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214554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https://yandex.ru/images/search?p=9&amp;text=</a:t>
            </a:r>
            <a:r>
              <a:rPr lang="ru-RU" dirty="0" smtClean="0"/>
              <a:t>дети%20смеются&amp;</a:t>
            </a:r>
            <a:r>
              <a:rPr lang="en-US" dirty="0" err="1" smtClean="0"/>
              <a:t>img_url</a:t>
            </a:r>
            <a:r>
              <a:rPr lang="en-US" dirty="0" smtClean="0"/>
              <a:t>=https%3A%2F%2Fs.ukropen.net%2Fgroups%2F00001%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857496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https://yandex.ru/images/search?p=25&amp;text=</a:t>
            </a:r>
            <a:r>
              <a:rPr lang="ru-RU" dirty="0" smtClean="0"/>
              <a:t>дети%20смеются&amp;</a:t>
            </a:r>
            <a:r>
              <a:rPr lang="en-US" dirty="0" err="1" smtClean="0"/>
              <a:t>img_url</a:t>
            </a:r>
            <a:r>
              <a:rPr lang="en-US" dirty="0" smtClean="0"/>
              <a:t>=https%3A%2F%2Fssl.bigstockimages.com%2F7%2F3%2F1%2Flarge2%2F13773680.jpg&amp;pos=758&amp;rpt=</a:t>
            </a:r>
            <a:r>
              <a:rPr lang="en-US" dirty="0" err="1" smtClean="0"/>
              <a:t>simage&amp;lr</a:t>
            </a:r>
            <a:r>
              <a:rPr lang="en-US" dirty="0" smtClean="0"/>
              <a:t>=47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857628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https://yandex.ru/images/search?source=wiz&amp;img_url=https%3A%2F%2Ffiles.dals.media%2Fmediafiles%2Fwpf%2F2016%2F07%2Falga-espirulina-para-fc3batbol-wp.jpg&amp;p=11&amp;text=</a:t>
            </a:r>
            <a:r>
              <a:rPr lang="ru-RU" dirty="0" smtClean="0"/>
              <a:t>дети%20с%20мячом%20фото&amp;</a:t>
            </a:r>
            <a:r>
              <a:rPr lang="en-US" dirty="0" err="1" smtClean="0"/>
              <a:t>noreask</a:t>
            </a:r>
            <a:r>
              <a:rPr lang="en-US" dirty="0" smtClean="0"/>
              <a:t>=1&amp;pos=354&amp;rpt=</a:t>
            </a:r>
            <a:r>
              <a:rPr lang="en-US" dirty="0" err="1" smtClean="0"/>
              <a:t>simage&amp;lr</a:t>
            </a:r>
            <a:r>
              <a:rPr lang="en-US" dirty="0" smtClean="0"/>
              <a:t>=47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5072074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https://yandex.ru/images/search?p=14&amp;text=</a:t>
            </a:r>
            <a:r>
              <a:rPr lang="ru-RU" dirty="0" smtClean="0"/>
              <a:t>двое%20весёлые%20мальчишки%20фото&amp;</a:t>
            </a:r>
            <a:r>
              <a:rPr lang="en-US" dirty="0" err="1" smtClean="0"/>
              <a:t>img_url</a:t>
            </a:r>
            <a:r>
              <a:rPr lang="en-US" dirty="0" smtClean="0"/>
              <a:t>=https%3A%2F%2Fmedik.sumy.ua%2Fsites%2Fdefault%2Ffiles%2Fuverennye_deti_0.jpg&amp;pos=424&amp;rpt=</a:t>
            </a:r>
            <a:r>
              <a:rPr lang="en-US" dirty="0" err="1" smtClean="0"/>
              <a:t>simage&amp;lr</a:t>
            </a:r>
            <a:r>
              <a:rPr lang="en-US" dirty="0" smtClean="0"/>
              <a:t>=47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500042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https://yandex.ru/images/search?p=18&amp;text=</a:t>
            </a:r>
            <a:r>
              <a:rPr lang="ru-RU" dirty="0" smtClean="0"/>
              <a:t>девочка%20с%20листьями%20фото&amp;</a:t>
            </a:r>
            <a:r>
              <a:rPr lang="en-US" dirty="0" err="1" smtClean="0"/>
              <a:t>img_url</a:t>
            </a:r>
            <a:r>
              <a:rPr lang="en-US" dirty="0" smtClean="0"/>
              <a:t>=https%3A%2F%2Fprimestyle.in.ua%2Fimages%2Fimg%2F18.jpg&amp;pos=540&amp;rpt=</a:t>
            </a:r>
            <a:r>
              <a:rPr lang="en-US" dirty="0" err="1" smtClean="0"/>
              <a:t>simage&amp;lr</a:t>
            </a:r>
            <a:r>
              <a:rPr lang="en-US" dirty="0" smtClean="0"/>
              <a:t>=47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571612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https://yandex.ru/images/search?p=8&amp;text=</a:t>
            </a:r>
            <a:r>
              <a:rPr lang="ru-RU" dirty="0" smtClean="0"/>
              <a:t>дети%20смеются%20фото&amp;</a:t>
            </a:r>
            <a:r>
              <a:rPr lang="en-US" dirty="0" err="1" smtClean="0"/>
              <a:t>img_url</a:t>
            </a:r>
            <a:r>
              <a:rPr lang="en-US" dirty="0" smtClean="0"/>
              <a:t>=https%3A%2F%2Fwww.kleo.ru%2Fimg%2Farticles%2Fkids-photos.jpg&amp;pos=258&amp;rpt=</a:t>
            </a:r>
            <a:r>
              <a:rPr lang="en-US" dirty="0" err="1" smtClean="0"/>
              <a:t>simage&amp;lr</a:t>
            </a:r>
            <a:r>
              <a:rPr lang="en-US" dirty="0" smtClean="0"/>
              <a:t>=47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967335"/>
            <a:ext cx="6215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http://dl.mehrad-co.com/src/Gallery/PritablePhoto/Photo/Baby/Baby-35-www.mehrad-co.com(L).jpg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kupka-doma.com/wp-content/uploads/00a8cb10f0a1t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na_zarjadk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00034" y="5948378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slow"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/>
              <a:t>станция</a:t>
            </a:r>
            <a:br>
              <a:rPr lang="ru-RU" sz="3600" b="1" dirty="0" smtClean="0"/>
            </a:br>
            <a:r>
              <a:rPr lang="ru-RU" sz="6000" b="1" dirty="0" smtClean="0"/>
              <a:t>Здорового питания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69826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50" y="207963"/>
            <a:ext cx="8699500" cy="1492250"/>
          </a:xfrm>
        </p:spPr>
      </p:pic>
      <p:pic>
        <p:nvPicPr>
          <p:cNvPr id="4" name="Picture 5" descr="s1_63410_7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57375" y="3929063"/>
            <a:ext cx="5429250" cy="2722562"/>
          </a:xfrm>
        </p:spPr>
      </p:pic>
      <p:pic>
        <p:nvPicPr>
          <p:cNvPr id="5" name="Picture 6" descr="onion_white_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214438"/>
            <a:ext cx="4071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1277148022_kak_radikalno_i_bystro_poxudet_s_pomoshhyu_die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1214438"/>
            <a:ext cx="36734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207963"/>
            <a:ext cx="8699500" cy="1365250"/>
          </a:xfrm>
        </p:spPr>
      </p:pic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4929188" y="1554163"/>
            <a:ext cx="4062412" cy="4525962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4" name="Picture 6" descr="fruit-vegetables_2_1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071563"/>
            <a:ext cx="39592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Documents and Settings\Жека\Мои документы\Мои рисунки\орехи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25" y="4071938"/>
            <a:ext cx="464343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im0-tub-ru.yandex.net/i?id=411078142-44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1143000"/>
            <a:ext cx="350043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50" y="377825"/>
            <a:ext cx="8699500" cy="1365250"/>
          </a:xfrm>
        </p:spPr>
      </p:pic>
      <p:pic>
        <p:nvPicPr>
          <p:cNvPr id="4" name="Picture 7" descr="капус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143000"/>
            <a:ext cx="37147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Documents and Settings\Жека\Мои документы\Мои рисунки\смор.bmp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1143000"/>
            <a:ext cx="3857625" cy="2428875"/>
          </a:xfrm>
        </p:spPr>
      </p:pic>
      <p:pic>
        <p:nvPicPr>
          <p:cNvPr id="6" name="Picture 12" descr="помидо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4000500"/>
            <a:ext cx="29289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://im0-tub-ru.yandex.net/i?id=228317315-56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3929063"/>
            <a:ext cx="3714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244475"/>
            <a:ext cx="8699500" cy="1255713"/>
          </a:xfrm>
        </p:spPr>
      </p:pic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6500813" y="1554163"/>
            <a:ext cx="2490787" cy="45259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5842" name="Picture 2" descr="Картинка 3 из 1360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000125"/>
            <a:ext cx="44291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Картинка 2 из 13600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3" y="2786063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67</Words>
  <Application>Microsoft Office PowerPoint</Application>
  <PresentationFormat>Экран (4:3)</PresentationFormat>
  <Paragraphs>19</Paragraphs>
  <Slides>32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Здоровье –это одна из самых главных ценностей человека, источник радости. Нет здоровья - нет и настроения, нет и счастья.  </vt:lpstr>
      <vt:lpstr>станция Режим дня </vt:lpstr>
      <vt:lpstr>станция Физкультурная</vt:lpstr>
      <vt:lpstr>Слайд 4</vt:lpstr>
      <vt:lpstr>станция Здорового питания</vt:lpstr>
      <vt:lpstr>Слайд 6</vt:lpstr>
      <vt:lpstr>Слайд 7</vt:lpstr>
      <vt:lpstr>Слайд 8</vt:lpstr>
      <vt:lpstr>Слайд 9</vt:lpstr>
      <vt:lpstr>Станция Чистоты и гигиены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Интернет ресурсы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Хозяин</cp:lastModifiedBy>
  <cp:revision>46</cp:revision>
  <dcterms:modified xsi:type="dcterms:W3CDTF">2017-11-19T19:18:29Z</dcterms:modified>
</cp:coreProperties>
</file>