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0" r:id="rId2"/>
    <p:sldId id="294" r:id="rId3"/>
    <p:sldId id="291" r:id="rId4"/>
    <p:sldId id="295" r:id="rId5"/>
    <p:sldId id="290" r:id="rId6"/>
    <p:sldId id="296" r:id="rId7"/>
    <p:sldId id="289" r:id="rId8"/>
    <p:sldId id="297" r:id="rId9"/>
    <p:sldId id="292" r:id="rId10"/>
    <p:sldId id="299" r:id="rId11"/>
    <p:sldId id="293" r:id="rId12"/>
    <p:sldId id="272" r:id="rId13"/>
    <p:sldId id="264" r:id="rId14"/>
    <p:sldId id="263" r:id="rId15"/>
    <p:sldId id="273" r:id="rId16"/>
    <p:sldId id="266" r:id="rId17"/>
    <p:sldId id="275" r:id="rId18"/>
    <p:sldId id="267" r:id="rId19"/>
    <p:sldId id="276" r:id="rId20"/>
    <p:sldId id="285" r:id="rId21"/>
    <p:sldId id="286" r:id="rId22"/>
    <p:sldId id="283" r:id="rId23"/>
    <p:sldId id="277" r:id="rId24"/>
    <p:sldId id="261" r:id="rId25"/>
    <p:sldId id="279" r:id="rId26"/>
    <p:sldId id="287" r:id="rId27"/>
    <p:sldId id="298" r:id="rId28"/>
    <p:sldId id="262" r:id="rId29"/>
    <p:sldId id="282" r:id="rId30"/>
    <p:sldId id="260" r:id="rId31"/>
    <p:sldId id="281" r:id="rId32"/>
    <p:sldId id="265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534" y="14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B494-EE19-4CBB-9273-D15268F1108B}" type="datetimeFigureOut">
              <a:rPr lang="ru-RU" smtClean="0"/>
              <a:pPr/>
              <a:t>17.11.2017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2754-F0FE-4A56-9AC1-5EE2A1C139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B494-EE19-4CBB-9273-D15268F1108B}" type="datetimeFigureOut">
              <a:rPr lang="ru-RU" smtClean="0"/>
              <a:pPr/>
              <a:t>17.11.2017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2754-F0FE-4A56-9AC1-5EE2A1C139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B494-EE19-4CBB-9273-D15268F1108B}" type="datetimeFigureOut">
              <a:rPr lang="ru-RU" smtClean="0"/>
              <a:pPr/>
              <a:t>17.11.2017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2754-F0FE-4A56-9AC1-5EE2A1C139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B494-EE19-4CBB-9273-D15268F1108B}" type="datetimeFigureOut">
              <a:rPr lang="ru-RU" smtClean="0"/>
              <a:pPr/>
              <a:t>17.11.2017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2754-F0FE-4A56-9AC1-5EE2A1C139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B494-EE19-4CBB-9273-D15268F1108B}" type="datetimeFigureOut">
              <a:rPr lang="ru-RU" smtClean="0"/>
              <a:pPr/>
              <a:t>17.11.2017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2754-F0FE-4A56-9AC1-5EE2A1C139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B494-EE19-4CBB-9273-D15268F1108B}" type="datetimeFigureOut">
              <a:rPr lang="ru-RU" smtClean="0"/>
              <a:pPr/>
              <a:t>17.11.2017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2754-F0FE-4A56-9AC1-5EE2A1C139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B494-EE19-4CBB-9273-D15268F1108B}" type="datetimeFigureOut">
              <a:rPr lang="ru-RU" smtClean="0"/>
              <a:pPr/>
              <a:t>17.11.2017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2754-F0FE-4A56-9AC1-5EE2A1C139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B494-EE19-4CBB-9273-D15268F1108B}" type="datetimeFigureOut">
              <a:rPr lang="ru-RU" smtClean="0"/>
              <a:pPr/>
              <a:t>17.11.2017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2754-F0FE-4A56-9AC1-5EE2A1C139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B494-EE19-4CBB-9273-D15268F1108B}" type="datetimeFigureOut">
              <a:rPr lang="ru-RU" smtClean="0"/>
              <a:pPr/>
              <a:t>17.11.2017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2754-F0FE-4A56-9AC1-5EE2A1C139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B494-EE19-4CBB-9273-D15268F1108B}" type="datetimeFigureOut">
              <a:rPr lang="ru-RU" smtClean="0"/>
              <a:pPr/>
              <a:t>17.11.2017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2754-F0FE-4A56-9AC1-5EE2A1C139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2BB494-EE19-4CBB-9273-D15268F1108B}" type="datetimeFigureOut">
              <a:rPr lang="ru-RU" smtClean="0"/>
              <a:pPr/>
              <a:t>17.11.2017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1E2754-F0FE-4A56-9AC1-5EE2A1C139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2BB494-EE19-4CBB-9273-D15268F1108B}" type="datetimeFigureOut">
              <a:rPr lang="ru-RU" smtClean="0"/>
              <a:pPr/>
              <a:t>17.11.2017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1E2754-F0FE-4A56-9AC1-5EE2A1C1390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2.png"/><Relationship Id="rId12" Type="http://schemas.openxmlformats.org/officeDocument/2006/relationships/image" Target="../media/image27.jpeg"/><Relationship Id="rId2" Type="http://schemas.openxmlformats.org/officeDocument/2006/relationships/audio" Target="file:///F:\&#1088;&#1084;&#1086;%202016\6a2c74aa7d6deb.mp3" TargetMode="External"/><Relationship Id="rId1" Type="http://schemas.openxmlformats.org/officeDocument/2006/relationships/audio" Target="file:///C:\Users\1\Desktop\87bedd44e32011.mp3" TargetMode="External"/><Relationship Id="rId6" Type="http://schemas.openxmlformats.org/officeDocument/2006/relationships/image" Target="../media/image21.png"/><Relationship Id="rId11" Type="http://schemas.openxmlformats.org/officeDocument/2006/relationships/image" Target="../media/image26.jpeg"/><Relationship Id="rId5" Type="http://schemas.openxmlformats.org/officeDocument/2006/relationships/image" Target="../media/image20.pn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101042" cy="147002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Урок окружающего мира </a:t>
            </a:r>
            <a:br>
              <a:rPr lang="ru-RU" dirty="0" smtClean="0">
                <a:solidFill>
                  <a:schemeClr val="bg2">
                    <a:lumMod val="25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3 класс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УМК «Школа 2100»</a:t>
            </a:r>
          </a:p>
          <a:p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Тема «Пернатые изобретатели»</a:t>
            </a:r>
          </a:p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Пресмыкающиеся</a:t>
            </a:r>
            <a:endParaRPr lang="ru-RU" dirty="0"/>
          </a:p>
        </p:txBody>
      </p:sp>
      <p:pic>
        <p:nvPicPr>
          <p:cNvPr id="4" name="Picture 3" descr="C:\Documents and Settings\Admin\Рабочий стол\для презент\1пресмы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11" y="1928802"/>
            <a:ext cx="5024088" cy="3525306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для презент\пресмыкающ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48212" y="3286124"/>
            <a:ext cx="4395788" cy="310991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41" name="Picture 21" descr="C:\Users\Пользователь\Desktop\435140.jpg"/>
          <p:cNvPicPr>
            <a:picLocks noChangeAspect="1" noChangeArrowheads="1"/>
          </p:cNvPicPr>
          <p:nvPr/>
        </p:nvPicPr>
        <p:blipFill>
          <a:blip r:embed="rId2" cstate="print"/>
          <a:srcRect l="6951" t="14262" r="4851" b="10139"/>
          <a:stretch>
            <a:fillRect/>
          </a:stretch>
        </p:blipFill>
        <p:spPr bwMode="auto">
          <a:xfrm>
            <a:off x="5214942" y="1357298"/>
            <a:ext cx="3143272" cy="2059096"/>
          </a:xfrm>
          <a:prstGeom prst="rect">
            <a:avLst/>
          </a:prstGeom>
          <a:ln>
            <a:solidFill>
              <a:srgbClr val="003E6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8" descr="C:\Users\Пользователь\Desktop\polet_babochki_2_600.jpg"/>
          <p:cNvPicPr>
            <a:picLocks noChangeAspect="1" noChangeArrowheads="1"/>
          </p:cNvPicPr>
          <p:nvPr/>
        </p:nvPicPr>
        <p:blipFill>
          <a:blip r:embed="rId3" cstate="print"/>
          <a:srcRect l="4641" t="6321" b="6321"/>
          <a:stretch>
            <a:fillRect/>
          </a:stretch>
        </p:blipFill>
        <p:spPr bwMode="auto">
          <a:xfrm>
            <a:off x="785786" y="1357298"/>
            <a:ext cx="3143272" cy="2160543"/>
          </a:xfrm>
          <a:prstGeom prst="rect">
            <a:avLst/>
          </a:prstGeom>
          <a:ln>
            <a:solidFill>
              <a:srgbClr val="003E6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39" name="Picture 19" descr="C:\Users\Пользователь\Desktop\20_D0_BC_D1_8B_D1_88_D1_8C.jpg"/>
          <p:cNvPicPr>
            <a:picLocks noChangeAspect="1" noChangeArrowheads="1"/>
          </p:cNvPicPr>
          <p:nvPr/>
        </p:nvPicPr>
        <p:blipFill>
          <a:blip r:embed="rId4" cstate="print"/>
          <a:srcRect l="4641" t="17600" b="14361"/>
          <a:stretch>
            <a:fillRect/>
          </a:stretch>
        </p:blipFill>
        <p:spPr bwMode="auto">
          <a:xfrm>
            <a:off x="494073" y="3929066"/>
            <a:ext cx="4274265" cy="2428892"/>
          </a:xfrm>
          <a:prstGeom prst="rect">
            <a:avLst/>
          </a:prstGeom>
          <a:ln>
            <a:solidFill>
              <a:srgbClr val="003E6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42" name="Picture 22" descr="C:\Users\Пользователь\Desktop\birdsday2012-3.jpg"/>
          <p:cNvPicPr>
            <a:picLocks noChangeAspect="1" noChangeArrowheads="1"/>
          </p:cNvPicPr>
          <p:nvPr/>
        </p:nvPicPr>
        <p:blipFill>
          <a:blip r:embed="rId5" cstate="print"/>
          <a:srcRect l="6801" r="24080"/>
          <a:stretch>
            <a:fillRect/>
          </a:stretch>
        </p:blipFill>
        <p:spPr bwMode="auto">
          <a:xfrm>
            <a:off x="5429256" y="3571876"/>
            <a:ext cx="2878139" cy="3123125"/>
          </a:xfrm>
          <a:prstGeom prst="rect">
            <a:avLst/>
          </a:prstGeom>
          <a:ln>
            <a:solidFill>
              <a:srgbClr val="003E6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1357290" y="142852"/>
            <a:ext cx="6429420" cy="707886"/>
          </a:xfrm>
          <a:prstGeom prst="rect">
            <a:avLst/>
          </a:prstGeom>
          <a:ln>
            <a:solidFill>
              <a:srgbClr val="002060"/>
            </a:solidFill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Летают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2" descr="C:\Users\Пользователь\Desktop\birdsday2012-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801" r="24080"/>
          <a:stretch>
            <a:fillRect/>
          </a:stretch>
        </p:blipFill>
        <p:spPr bwMode="auto">
          <a:xfrm>
            <a:off x="1643042" y="1382660"/>
            <a:ext cx="5429288" cy="4743503"/>
          </a:xfrm>
          <a:prstGeom prst="rect">
            <a:avLst/>
          </a:prstGeom>
          <a:ln>
            <a:solidFill>
              <a:srgbClr val="003E6C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571472" y="142852"/>
            <a:ext cx="785818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</a:rPr>
              <a:t>Птицы</a:t>
            </a:r>
          </a:p>
          <a:p>
            <a:pPr algn="ctr"/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42910" y="928670"/>
            <a:ext cx="7772400" cy="1470025"/>
          </a:xfr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6000" b="1" dirty="0" smtClean="0">
                <a:solidFill>
                  <a:schemeClr val="tx1"/>
                </a:solidFill>
              </a:rPr>
              <a:t>Тема</a:t>
            </a:r>
            <a:endParaRPr lang="ru-RU" sz="6000" b="1" dirty="0">
              <a:solidFill>
                <a:schemeClr val="tx1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tx1"/>
                </a:solidFill>
              </a:rPr>
              <a:t>Пернатые изобретатели</a:t>
            </a:r>
          </a:p>
          <a:p>
            <a:endParaRPr lang="ru-RU" sz="54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4400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Цели урока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4400" dirty="0" smtClean="0"/>
              <a:t>Познакомиться с классом птиц.</a:t>
            </a:r>
          </a:p>
          <a:p>
            <a:r>
              <a:rPr lang="ru-RU" sz="4400" dirty="0" smtClean="0"/>
              <a:t>Выделить особенности строения птиц и приспособления к полёту.</a:t>
            </a:r>
          </a:p>
          <a:p>
            <a:r>
              <a:rPr lang="ru-RU" sz="4400" dirty="0" smtClean="0"/>
              <a:t>Познакомиться с образом жизни птиц.</a:t>
            </a:r>
          </a:p>
          <a:p>
            <a:pPr>
              <a:buNone/>
            </a:pPr>
            <a:r>
              <a:rPr lang="ru-RU" sz="4400" b="1" dirty="0" smtClean="0"/>
              <a:t> </a:t>
            </a:r>
            <a:endParaRPr lang="ru-RU" sz="4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861048"/>
            <a:ext cx="3384376" cy="237626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Перья легкие, прочные, упругие, теплые.</a:t>
            </a:r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4300" y="152165"/>
            <a:ext cx="4171752" cy="3529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8208" y="2714620"/>
            <a:ext cx="4493460" cy="3643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2027575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929718" cy="71438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Приспособления для полёта у птиц.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Тело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компактное, обтекаемое (без резких границ).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Скелет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легкий, но прочный. Кости полые, наполнены воздухом.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Легкий клюв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–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зубов нет</a:t>
            </a:r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Мышцы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хорошо развиты, от них зависит, как полетит птица.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Перья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лёгкие, прочные, упругие.</a:t>
            </a:r>
          </a:p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39552" y="214290"/>
            <a:ext cx="7604348" cy="64633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Проверьте 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себя.</a:t>
            </a:r>
          </a:p>
        </p:txBody>
      </p:sp>
      <p:pic>
        <p:nvPicPr>
          <p:cNvPr id="12294" name="Picture 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550" y="1700213"/>
            <a:ext cx="67691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539552" y="2420888"/>
            <a:ext cx="1078885" cy="40011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пуховое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555776" y="2420888"/>
            <a:ext cx="1104405" cy="40011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маховое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788024" y="2420888"/>
            <a:ext cx="1082027" cy="40011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рулевое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6804248" y="2420888"/>
            <a:ext cx="1399742" cy="40011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покровное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915816" y="2924944"/>
            <a:ext cx="415498" cy="64633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148064" y="2852936"/>
            <a:ext cx="415498" cy="64633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236296" y="2852936"/>
            <a:ext cx="415498" cy="64633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99592" y="2852936"/>
            <a:ext cx="415498" cy="64633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1\Desktop\Новая папка (2)\0000997630-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3429024" cy="2928958"/>
          </a:xfrm>
          <a:prstGeom prst="rect">
            <a:avLst/>
          </a:prstGeom>
          <a:noFill/>
        </p:spPr>
      </p:pic>
      <p:pic>
        <p:nvPicPr>
          <p:cNvPr id="1029" name="Picture 5" descr="C:\Users\1\Desktop\Новая папка (2)\0001002517-thum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4000504"/>
            <a:ext cx="3929090" cy="2857496"/>
          </a:xfrm>
          <a:prstGeom prst="rect">
            <a:avLst/>
          </a:prstGeom>
          <a:noFill/>
        </p:spPr>
      </p:pic>
      <p:pic>
        <p:nvPicPr>
          <p:cNvPr id="1031" name="Picture 7" descr="C:\Users\1\Desktop\Новая папка (2)\search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1142984"/>
            <a:ext cx="3929090" cy="2811189"/>
          </a:xfrm>
          <a:prstGeom prst="rect">
            <a:avLst/>
          </a:prstGeom>
          <a:noFill/>
        </p:spPr>
      </p:pic>
      <p:pic>
        <p:nvPicPr>
          <p:cNvPr id="1033" name="Picture 9" descr="C:\Users\1\Desktop\Новая папка (2)\search (3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929066"/>
            <a:ext cx="3429024" cy="2714645"/>
          </a:xfrm>
          <a:prstGeom prst="rect">
            <a:avLst/>
          </a:prstGeom>
          <a:noFill/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642942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Размножение птиц. Воспитание птенцов.</a:t>
            </a:r>
            <a:endParaRPr lang="ru-RU" sz="36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4" name="Содержимое 1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23528" y="214290"/>
            <a:ext cx="8424936" cy="646331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Перелётные и осёдлые птицы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133600"/>
            <a:ext cx="8780462" cy="3167063"/>
          </a:xfrm>
          <a:prstGeom prst="rect">
            <a:avLst/>
          </a:prstGeom>
          <a:ln>
            <a:solidFill>
              <a:srgbClr val="00206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251520" y="3933056"/>
            <a:ext cx="1377108" cy="40011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поползень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35696" y="1844824"/>
            <a:ext cx="904350" cy="40011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стриж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63688" y="5157192"/>
            <a:ext cx="1106072" cy="40011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воробей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39952" y="5157192"/>
            <a:ext cx="1217000" cy="40011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кукушка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83968" y="1844824"/>
            <a:ext cx="1508746" cy="40011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свиристель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48264" y="1844824"/>
            <a:ext cx="838691" cy="40011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дятел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084168" y="5157192"/>
            <a:ext cx="2819362" cy="40011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мухоловка-пеструшка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11760" y="2420888"/>
            <a:ext cx="463588" cy="52322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499992" y="5661248"/>
            <a:ext cx="463588" cy="52322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452320" y="5661248"/>
            <a:ext cx="463588" cy="52322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11560" y="4437112"/>
            <a:ext cx="463588" cy="52322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051720" y="5661248"/>
            <a:ext cx="463588" cy="52322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788024" y="2348880"/>
            <a:ext cx="463588" cy="52322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956376" y="1844824"/>
            <a:ext cx="463588" cy="523220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Насекомые</a:t>
            </a:r>
            <a:endParaRPr lang="ru-RU" dirty="0"/>
          </a:p>
        </p:txBody>
      </p:sp>
      <p:pic>
        <p:nvPicPr>
          <p:cNvPr id="4" name="Picture 2" descr="C:\Documents and Settings\Admin\Рабочий стол\для презент\насекомы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28" y="1428736"/>
            <a:ext cx="6786610" cy="5143536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Сегодня на уроке я понял…..</a:t>
            </a:r>
          </a:p>
          <a:p>
            <a:pPr>
              <a:buNone/>
            </a:pPr>
            <a:endParaRPr lang="ru-RU" sz="4800" dirty="0" smtClean="0">
              <a:solidFill>
                <a:srgbClr val="002060"/>
              </a:solidFill>
            </a:endParaRPr>
          </a:p>
          <a:p>
            <a:r>
              <a:rPr lang="ru-RU" sz="4800" b="1" dirty="0" smtClean="0">
                <a:solidFill>
                  <a:srgbClr val="002060"/>
                </a:solidFill>
              </a:rPr>
              <a:t>Сегодня на уроке я узнал…..</a:t>
            </a:r>
          </a:p>
          <a:p>
            <a:pPr>
              <a:buNone/>
            </a:pPr>
            <a:endParaRPr lang="ru-RU" sz="4800" dirty="0">
              <a:solidFill>
                <a:srgbClr val="00206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928670"/>
          </a:xfrm>
        </p:spPr>
        <p:txBody>
          <a:bodyPr>
            <a:normAutofit fontScale="90000"/>
          </a:bodyPr>
          <a:lstStyle/>
          <a:p>
            <a:r>
              <a:rPr lang="ru-RU" sz="8800" b="1" dirty="0" smtClean="0">
                <a:solidFill>
                  <a:srgbClr val="7030A0"/>
                </a:solidFill>
              </a:rPr>
              <a:t>Спасибо!</a:t>
            </a:r>
            <a:endParaRPr lang="ru-RU" sz="8800" b="1" dirty="0">
              <a:solidFill>
                <a:srgbClr val="7030A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http://www.yugs.ru/images/cms/data/novosti/novosti_kompanii/snegiri/snegir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357298"/>
            <a:ext cx="300039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87bedd44e320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6a2c74aa7d6deb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6a2c74aa7d6deb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1026" name="Picture 2" descr="C:\Users\1\Desktop\search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457900">
            <a:off x="6072198" y="1214422"/>
            <a:ext cx="2857520" cy="2458796"/>
          </a:xfrm>
          <a:prstGeom prst="rect">
            <a:avLst/>
          </a:prstGeom>
          <a:noFill/>
        </p:spPr>
      </p:pic>
      <p:pic>
        <p:nvPicPr>
          <p:cNvPr id="10" name="Picture 2" descr="Картинки по запросу картинка сойка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208206">
            <a:off x="258756" y="1093582"/>
            <a:ext cx="2843362" cy="2360949"/>
          </a:xfrm>
          <a:prstGeom prst="rect">
            <a:avLst/>
          </a:prstGeom>
          <a:noFill/>
        </p:spPr>
      </p:pic>
      <p:pic>
        <p:nvPicPr>
          <p:cNvPr id="11" name="Picture 4" descr="C:\Users\1\Desktop\images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0901892">
            <a:off x="202574" y="3636339"/>
            <a:ext cx="3000395" cy="2314579"/>
          </a:xfrm>
          <a:prstGeom prst="rect">
            <a:avLst/>
          </a:prstGeom>
          <a:noFill/>
        </p:spPr>
      </p:pic>
      <p:pic>
        <p:nvPicPr>
          <p:cNvPr id="14" name="Picture 3" descr="C:\Users\1\Desktop\IMG_103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749400">
            <a:off x="5987742" y="3931370"/>
            <a:ext cx="2928958" cy="2422525"/>
          </a:xfrm>
          <a:prstGeom prst="rect">
            <a:avLst/>
          </a:prstGeom>
          <a:noFill/>
        </p:spPr>
      </p:pic>
      <p:pic>
        <p:nvPicPr>
          <p:cNvPr id="2" name="Picture 2" descr="D:\Архивы\Мамено\папка мамы\1\папка мамина\Папка с фотографиями\школа\всё 002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71802" y="3929066"/>
            <a:ext cx="3214710" cy="2714620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695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Паукаобразные</a:t>
            </a:r>
            <a:endParaRPr lang="ru-RU" dirty="0"/>
          </a:p>
        </p:txBody>
      </p:sp>
      <p:pic>
        <p:nvPicPr>
          <p:cNvPr id="4" name="Picture 2" descr="C:\Documents and Settings\Admin\Рабочий стол\для презент\паук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4414" y="1428735"/>
            <a:ext cx="6500858" cy="5337727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Рыбы</a:t>
            </a:r>
            <a:endParaRPr lang="ru-RU" dirty="0"/>
          </a:p>
        </p:txBody>
      </p:sp>
      <p:pic>
        <p:nvPicPr>
          <p:cNvPr id="4" name="Picture 2" descr="C:\Documents and Settings\Admin\Рабочий стол\для презент\рыбы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11" y="1285860"/>
            <a:ext cx="7929618" cy="5214974"/>
          </a:xfr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Земноводные</a:t>
            </a:r>
            <a:endParaRPr lang="ru-RU" dirty="0"/>
          </a:p>
        </p:txBody>
      </p:sp>
      <p:pic>
        <p:nvPicPr>
          <p:cNvPr id="4" name="Picture 2" descr="C:\Documents and Settings\Admin\Рабочий стол\для презент\1земноводные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2976" y="1390550"/>
            <a:ext cx="6929486" cy="499677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310</TotalTime>
  <Words>153</Words>
  <Application>Microsoft Office PowerPoint</Application>
  <PresentationFormat>Экран (4:3)</PresentationFormat>
  <Paragraphs>54</Paragraphs>
  <Slides>33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Урок окружающего мира  3 класс</vt:lpstr>
      <vt:lpstr>Слайд 2</vt:lpstr>
      <vt:lpstr>Насекомые</vt:lpstr>
      <vt:lpstr>Слайд 4</vt:lpstr>
      <vt:lpstr>Паукаобразные</vt:lpstr>
      <vt:lpstr>Слайд 6</vt:lpstr>
      <vt:lpstr>Рыбы</vt:lpstr>
      <vt:lpstr>Слайд 8</vt:lpstr>
      <vt:lpstr>Земноводные</vt:lpstr>
      <vt:lpstr>Слайд 10</vt:lpstr>
      <vt:lpstr>Пресмыкающиеся</vt:lpstr>
      <vt:lpstr>Слайд 12</vt:lpstr>
      <vt:lpstr>Слайд 13</vt:lpstr>
      <vt:lpstr>Слайд 14</vt:lpstr>
      <vt:lpstr>Слайд 15</vt:lpstr>
      <vt:lpstr>Тема</vt:lpstr>
      <vt:lpstr>Слайд 17</vt:lpstr>
      <vt:lpstr>Цели урока </vt:lpstr>
      <vt:lpstr>Слайд 19</vt:lpstr>
      <vt:lpstr>Слайд 20</vt:lpstr>
      <vt:lpstr>Слайд 21</vt:lpstr>
      <vt:lpstr> Приспособления для полёта у птиц. </vt:lpstr>
      <vt:lpstr>Слайд 23</vt:lpstr>
      <vt:lpstr>Слайд 24</vt:lpstr>
      <vt:lpstr>Слайд 25</vt:lpstr>
      <vt:lpstr>Размножение птиц. Воспитание птенцов.</vt:lpstr>
      <vt:lpstr>Слайд 27</vt:lpstr>
      <vt:lpstr>Слайд 28</vt:lpstr>
      <vt:lpstr>Слайд 29</vt:lpstr>
      <vt:lpstr>Слайд 30</vt:lpstr>
      <vt:lpstr>Слайд 31</vt:lpstr>
      <vt:lpstr>Спасибо!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Размножение птиц</dc:title>
  <dc:creator>1</dc:creator>
  <cp:lastModifiedBy>1</cp:lastModifiedBy>
  <cp:revision>46</cp:revision>
  <dcterms:created xsi:type="dcterms:W3CDTF">2016-11-26T11:00:31Z</dcterms:created>
  <dcterms:modified xsi:type="dcterms:W3CDTF">2017-11-17T16:25:07Z</dcterms:modified>
</cp:coreProperties>
</file>