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11/14/2017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11/14/2017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11/14/2017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11/14/2017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 smtClean="0"/>
              <a:t>«Измерение размеров малых тел способом рядов»</a:t>
            </a:r>
            <a:br>
              <a:rPr lang="ru-RU" sz="3200" dirty="0" smtClean="0"/>
            </a:br>
            <a:r>
              <a:rPr lang="ru-RU" sz="3200" dirty="0" smtClean="0"/>
              <a:t>Физика 7 класс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400" dirty="0" err="1" smtClean="0"/>
              <a:t>Стерлягова</a:t>
            </a:r>
            <a:r>
              <a:rPr lang="ru-RU" sz="2400" dirty="0" smtClean="0"/>
              <a:t> Татьяна Витальевна, учитель физики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МБОУ СОШ №80 г. </a:t>
            </a:r>
            <a:r>
              <a:rPr lang="ru-RU" sz="2400"/>
              <a:t>Нижний </a:t>
            </a:r>
            <a:r>
              <a:rPr lang="ru-RU" sz="2400" smtClean="0"/>
              <a:t>Тагил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751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Девиз нашего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«Если действовать не будешь, ни к чему ума палата</a:t>
            </a:r>
            <a:r>
              <a:rPr lang="ru-RU" sz="3200" dirty="0" smtClean="0"/>
              <a:t>».</a:t>
            </a:r>
          </a:p>
          <a:p>
            <a:endParaRPr lang="ru-RU" sz="3200" dirty="0" smtClean="0"/>
          </a:p>
          <a:p>
            <a:pPr marL="0" indent="0" algn="ctr">
              <a:buNone/>
            </a:pPr>
            <a:r>
              <a:rPr lang="ru-RU" sz="3200" dirty="0" smtClean="0"/>
              <a:t>Шота Руставели</a:t>
            </a:r>
            <a:endParaRPr lang="ru-RU" sz="3200" dirty="0"/>
          </a:p>
        </p:txBody>
      </p:sp>
      <p:pic>
        <p:nvPicPr>
          <p:cNvPr id="1026" name="Picture 2" descr="Картинки по запросу анимашки по физи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1231" y="3082656"/>
            <a:ext cx="3064143" cy="3064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97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556931"/>
            <a:ext cx="10012250" cy="3586291"/>
          </a:xfrm>
        </p:spPr>
        <p:txBody>
          <a:bodyPr>
            <a:normAutofit/>
          </a:bodyPr>
          <a:lstStyle/>
          <a:p>
            <a:r>
              <a:rPr lang="ru-RU" sz="2800" dirty="0"/>
              <a:t>В каких случаях мы проводим измерения?</a:t>
            </a:r>
          </a:p>
          <a:p>
            <a:r>
              <a:rPr lang="ru-RU" sz="2800" dirty="0" smtClean="0"/>
              <a:t>Что </a:t>
            </a:r>
            <a:r>
              <a:rPr lang="ru-RU" sz="2800" dirty="0"/>
              <a:t>необходимо иметь, для определения физической величины</a:t>
            </a:r>
            <a:r>
              <a:rPr lang="ru-RU" sz="2800" dirty="0" smtClean="0"/>
              <a:t>?</a:t>
            </a:r>
            <a:endParaRPr lang="ru-RU" sz="2800" dirty="0"/>
          </a:p>
          <a:p>
            <a:r>
              <a:rPr lang="ru-RU" sz="2800" dirty="0" smtClean="0"/>
              <a:t>Что </a:t>
            </a:r>
            <a:r>
              <a:rPr lang="ru-RU" sz="2800" dirty="0"/>
              <a:t>необходимо нам знать о шкале измерительного прибора. для более точных измерений</a:t>
            </a:r>
            <a:r>
              <a:rPr lang="ru-RU" sz="2800" dirty="0" smtClean="0"/>
              <a:t>?</a:t>
            </a:r>
            <a:r>
              <a:rPr lang="ru-RU" sz="2800" dirty="0"/>
              <a:t> </a:t>
            </a:r>
          </a:p>
          <a:p>
            <a:r>
              <a:rPr lang="ru-RU" sz="2800" dirty="0" smtClean="0"/>
              <a:t>Можно </a:t>
            </a:r>
            <a:r>
              <a:rPr lang="ru-RU" sz="2800" dirty="0"/>
              <a:t>ли при помощи простой линейки с ценой деления 1 мм измерить диаметр крупинки мака? </a:t>
            </a:r>
          </a:p>
        </p:txBody>
      </p:sp>
      <p:pic>
        <p:nvPicPr>
          <p:cNvPr id="2050" name="Picture 2" descr="Картинки по запросу физика аним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51" y="643944"/>
            <a:ext cx="1698983" cy="1693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52337" y="2505628"/>
            <a:ext cx="1455313" cy="174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15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79519" y="1999920"/>
            <a:ext cx="6815669" cy="3164508"/>
          </a:xfrm>
        </p:spPr>
        <p:txBody>
          <a:bodyPr>
            <a:normAutofit/>
          </a:bodyPr>
          <a:lstStyle/>
          <a:p>
            <a:r>
              <a:rPr lang="ru-RU" dirty="0" smtClean="0"/>
              <a:t>Тема урока:</a:t>
            </a:r>
            <a:br>
              <a:rPr lang="ru-RU" dirty="0" smtClean="0"/>
            </a:br>
            <a:r>
              <a:rPr lang="ru-RU" dirty="0" smtClean="0"/>
              <a:t>«Измерение размеров малых тел»</a:t>
            </a:r>
            <a:endParaRPr lang="ru-RU" dirty="0"/>
          </a:p>
        </p:txBody>
      </p:sp>
      <p:pic>
        <p:nvPicPr>
          <p:cNvPr id="3078" name="Picture 6" descr="Картинки по запросу физика аним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598" y="3825673"/>
            <a:ext cx="3646011" cy="303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8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определить диаметр нити?</a:t>
            </a:r>
            <a:endParaRPr lang="ru-RU" dirty="0"/>
          </a:p>
        </p:txBody>
      </p:sp>
      <p:pic>
        <p:nvPicPr>
          <p:cNvPr id="6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7368" y="3065979"/>
            <a:ext cx="5195550" cy="2184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Объект 6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ru-RU" sz="3200" i="1" dirty="0" smtClean="0"/>
                  <a:t>Формула для определения диаметра нити: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sz="3200" i="1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ru-RU" sz="3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i="1">
                              <a:latin typeface="Cambria Math" panose="02040503050406030204" pitchFamily="18" charset="0"/>
                            </a:rPr>
                            <m:t>𝑙</m:t>
                          </m:r>
                        </m:num>
                        <m:den>
                          <m:r>
                            <a:rPr lang="ru-RU" sz="3200" i="1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</a:pPr>
                <a:r>
                  <a:rPr lang="en-US" i="1" dirty="0" smtClean="0"/>
                  <a:t>l </a:t>
                </a:r>
                <a:r>
                  <a:rPr lang="ru-RU" i="1" dirty="0" smtClean="0"/>
                  <a:t> - </a:t>
                </a:r>
                <a:r>
                  <a:rPr lang="ru-RU" dirty="0" smtClean="0"/>
                  <a:t>длина ряда,</a:t>
                </a:r>
              </a:p>
              <a:p>
                <a:pPr marL="0" indent="0">
                  <a:buNone/>
                </a:pPr>
                <a:r>
                  <a:rPr lang="en-US" dirty="0" smtClean="0"/>
                  <a:t>N</a:t>
                </a:r>
                <a:r>
                  <a:rPr lang="ru-RU" dirty="0" smtClean="0"/>
                  <a:t> - количество витков</a:t>
                </a:r>
                <a:endParaRPr lang="ru-RU" dirty="0"/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7" name="Объект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0">
                <a:blip r:embed="rId3"/>
                <a:stretch>
                  <a:fillRect l="-3618" t="-42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 descr="Картинки по запросу физика анимаци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1090" y="4356592"/>
            <a:ext cx="2126715" cy="178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11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8352" y="982132"/>
            <a:ext cx="8588245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измерить диаметр крупинки пшена?</a:t>
            </a:r>
            <a:endParaRPr lang="ru-RU" dirty="0"/>
          </a:p>
        </p:txBody>
      </p:sp>
      <p:pic>
        <p:nvPicPr>
          <p:cNvPr id="4098" name="Picture 2" descr="Похожее изображени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83" y="2470168"/>
            <a:ext cx="6187217" cy="340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Картинки по запросу физика анимации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520" y="2560510"/>
            <a:ext cx="2432983" cy="330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541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 научились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825025" y="2557742"/>
            <a:ext cx="5173358" cy="442003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Измерять размеры малых тел способом рядов</a:t>
            </a:r>
          </a:p>
          <a:p>
            <a:r>
              <a:rPr lang="ru-RU" sz="3200" dirty="0" smtClean="0"/>
              <a:t>Повторили и закрепили знания о строении вещества и молекулах.</a:t>
            </a:r>
            <a:endParaRPr lang="ru-RU" sz="3200" dirty="0"/>
          </a:p>
        </p:txBody>
      </p:sp>
      <p:pic>
        <p:nvPicPr>
          <p:cNvPr id="6146" name="Picture 2" descr="Картинки по запросу физика аним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783" y="2560319"/>
            <a:ext cx="2695575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8358" y="2768958"/>
            <a:ext cx="2822508" cy="282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14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Задание на дом</a:t>
            </a:r>
            <a:br>
              <a:rPr lang="ru-RU" dirty="0" smtClean="0"/>
            </a:br>
            <a:r>
              <a:rPr lang="ru-RU" dirty="0" smtClean="0"/>
              <a:t>Проведите измерения: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295401" y="2556932"/>
            <a:ext cx="9601195" cy="331893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диаметра </a:t>
            </a:r>
            <a:r>
              <a:rPr lang="ru-RU" sz="3200" dirty="0"/>
              <a:t>собственного </a:t>
            </a:r>
            <a:r>
              <a:rPr lang="ru-RU" sz="3200" dirty="0" smtClean="0"/>
              <a:t>волоса,</a:t>
            </a:r>
          </a:p>
          <a:p>
            <a:pPr algn="ctr"/>
            <a:r>
              <a:rPr lang="ru-RU" sz="3200" dirty="0" smtClean="0"/>
              <a:t>тонкой </a:t>
            </a:r>
            <a:r>
              <a:rPr lang="ru-RU" sz="3200" dirty="0"/>
              <a:t>медной проволоки, </a:t>
            </a:r>
            <a:endParaRPr lang="ru-RU" sz="3200" dirty="0" smtClean="0"/>
          </a:p>
          <a:p>
            <a:pPr algn="ctr"/>
            <a:r>
              <a:rPr lang="ru-RU" sz="3200" dirty="0" smtClean="0"/>
              <a:t>диаметр </a:t>
            </a:r>
            <a:r>
              <a:rPr lang="ru-RU" sz="3200" dirty="0"/>
              <a:t>бисера, </a:t>
            </a:r>
            <a:endParaRPr lang="ru-RU" sz="3200" dirty="0" smtClean="0"/>
          </a:p>
          <a:p>
            <a:pPr algn="ctr"/>
            <a:r>
              <a:rPr lang="ru-RU" sz="3200" dirty="0" smtClean="0"/>
              <a:t>толщину </a:t>
            </a:r>
            <a:r>
              <a:rPr lang="ru-RU" sz="3200" dirty="0"/>
              <a:t>листа в книге, </a:t>
            </a:r>
            <a:endParaRPr lang="ru-RU" sz="3200" dirty="0" smtClean="0"/>
          </a:p>
          <a:p>
            <a:pPr algn="ctr"/>
            <a:r>
              <a:rPr lang="ru-RU" sz="3200" dirty="0" smtClean="0"/>
              <a:t>толщину </a:t>
            </a:r>
            <a:r>
              <a:rPr lang="ru-RU" sz="3200" dirty="0"/>
              <a:t>десятирублевой монеты</a:t>
            </a:r>
          </a:p>
        </p:txBody>
      </p:sp>
      <p:pic>
        <p:nvPicPr>
          <p:cNvPr id="7170" name="Picture 2" descr="Картинки по запросу физика анимац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60" y="3201987"/>
            <a:ext cx="2827458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Картинки по запросу физика анимац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722" y="2556931"/>
            <a:ext cx="2860995" cy="304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819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83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101</TotalTime>
  <Words>132</Words>
  <Application>Microsoft Office PowerPoint</Application>
  <PresentationFormat>Широкоэкранный</PresentationFormat>
  <Paragraphs>28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Cambria Math</vt:lpstr>
      <vt:lpstr>Garamond</vt:lpstr>
      <vt:lpstr>Натуральные материалы</vt:lpstr>
      <vt:lpstr>«Измерение размеров малых тел способом рядов» Физика 7 класс</vt:lpstr>
      <vt:lpstr>Девиз нашего урока:</vt:lpstr>
      <vt:lpstr>Вопросы:</vt:lpstr>
      <vt:lpstr>Тема урока: «Измерение размеров малых тел»</vt:lpstr>
      <vt:lpstr>Как определить диаметр нити?</vt:lpstr>
      <vt:lpstr>Как измерить диаметр крупинки пшена?</vt:lpstr>
      <vt:lpstr>Мы научились</vt:lpstr>
      <vt:lpstr>Задание на дом Проведите измерения:</vt:lpstr>
      <vt:lpstr>Спасибо за внимание!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«Измерение размеров малых тел способом рядов» Физика 7 класс</dc:title>
  <dc:creator>Физика</dc:creator>
  <cp:lastModifiedBy>Физика</cp:lastModifiedBy>
  <cp:revision>9</cp:revision>
  <dcterms:created xsi:type="dcterms:W3CDTF">2017-11-14T06:35:16Z</dcterms:created>
  <dcterms:modified xsi:type="dcterms:W3CDTF">2017-11-14T08:44:10Z</dcterms:modified>
</cp:coreProperties>
</file>