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81" r:id="rId3"/>
    <p:sldId id="269" r:id="rId4"/>
    <p:sldId id="270" r:id="rId5"/>
    <p:sldId id="272" r:id="rId6"/>
    <p:sldId id="273" r:id="rId7"/>
    <p:sldId id="274" r:id="rId8"/>
    <p:sldId id="280" r:id="rId9"/>
    <p:sldId id="275" r:id="rId10"/>
    <p:sldId id="276" r:id="rId11"/>
    <p:sldId id="258" r:id="rId12"/>
    <p:sldId id="259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8A14B-5FC9-41C8-89DC-A3ED08955063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9C22-9E5C-4225-85D6-C1D508E90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2342B-3DA3-4111-96BE-A16A63F1E828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FFC52-4584-4C56-820B-74A7CABC2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D4E8A-5887-4E78-8EE7-08DFBF8D5B3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26E9-01CA-4363-A40E-AD30D020B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156FE-94FB-4F28-975E-E954C2901EEA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E4160-769F-4A64-9741-3F3590BC9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380AD-A7B8-4F6F-AA1B-5D97356A9A4A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E9853-4C1B-4BFB-8A7B-753C417A7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D43A-B48F-40E7-96CC-D1C1AEC1348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E7CA9-6EF4-425B-AFD0-A687D7299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DB299-4831-429D-8F40-2E073B47676F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6B7FA-2F3D-4795-A36B-A42689222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7A06F-1640-450A-B842-682E144258CB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6E160-1539-413E-BDD9-A9A1D0085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37F0-41C9-445A-B1D4-E2AE66D3655A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48414-AF97-404A-BC6F-633290A85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6A9A4-9856-4C21-B605-51999C02C987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5035E-FB38-411C-A475-652B54DF48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A57BD-8B87-42ED-A269-0B68D4965AEC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18394-58BC-4783-9892-EE14A18E6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6D7B50-DA29-4183-8AF1-A958E57BF31B}" type="datetimeFigureOut">
              <a:rPr lang="ru-RU"/>
              <a:pPr>
                <a:defRPr/>
              </a:pPr>
              <a:t>13.04.2016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AADE91-5C88-4065-A69A-5EED57757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3"/>
          <p:cNvSpPr>
            <a:spLocks noChangeArrowheads="1"/>
          </p:cNvSpPr>
          <p:nvPr/>
        </p:nvSpPr>
        <p:spPr bwMode="auto">
          <a:xfrm>
            <a:off x="5219700" y="1052513"/>
            <a:ext cx="37449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sz="3200" b="1">
                <a:solidFill>
                  <a:srgbClr val="C00000"/>
                </a:solidFill>
                <a:latin typeface="Constantia" pitchFamily="18" charset="0"/>
              </a:rPr>
              <a:t>«Силу уму придают упражнения,</a:t>
            </a:r>
          </a:p>
          <a:p>
            <a:pPr>
              <a:buFont typeface="Wingdings 2" pitchFamily="18" charset="2"/>
              <a:buNone/>
            </a:pPr>
            <a:r>
              <a:rPr lang="ru-RU" sz="3200" b="1">
                <a:solidFill>
                  <a:srgbClr val="C00000"/>
                </a:solidFill>
                <a:latin typeface="Constantia" pitchFamily="18" charset="0"/>
              </a:rPr>
              <a:t> а не покой»</a:t>
            </a:r>
          </a:p>
          <a:p>
            <a:pPr>
              <a:buFont typeface="Wingdings 2" pitchFamily="18" charset="2"/>
              <a:buNone/>
            </a:pPr>
            <a:r>
              <a:rPr lang="ru-RU" sz="3200">
                <a:latin typeface="Constantia" pitchFamily="18" charset="0"/>
              </a:rPr>
              <a:t>                                                                       </a:t>
            </a:r>
            <a:r>
              <a:rPr lang="ru-RU" sz="3200">
                <a:solidFill>
                  <a:srgbClr val="002060"/>
                </a:solidFill>
                <a:latin typeface="Constantia" pitchFamily="18" charset="0"/>
              </a:rPr>
              <a:t>(Александр  Поп)</a:t>
            </a:r>
          </a:p>
        </p:txBody>
      </p:sp>
      <p:pic>
        <p:nvPicPr>
          <p:cNvPr id="14338" name="Picture 5" descr="C:\Users\user\Pictures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00213"/>
            <a:ext cx="4706938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395288" y="1052513"/>
            <a:ext cx="87487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CuCl2 + Na2S = 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CuS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↓ + 2NaCl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 (CuCl2) = m(p-p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·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/100 = 27 · 0,1 = 2,7 (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 (CuCl2) = m (CuCl2)/ M (CuCl2) = 2,7 : 135 = 0,02 (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моль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уравнению реакции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(CuCl2) =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CuS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) = 0,02 (моль);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CuS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) =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CuS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·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CuS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= 0,02 · 96 = 1,92 (г).</a:t>
            </a:r>
          </a:p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1,92.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971550" y="981075"/>
            <a:ext cx="5832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Constantia" pitchFamily="18" charset="0"/>
              </a:rPr>
              <a:t>Ответ: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5. «Подумай».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предложенного ряда веществ:</a:t>
            </a:r>
          </a:p>
          <a:p>
            <a:pPr>
              <a:buFont typeface="Wingdings 2" pitchFamily="18" charset="2"/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H2O, K2O, </a:t>
            </a:r>
            <a:r>
              <a:rPr lang="en-US" sz="36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SO2, </a:t>
            </a:r>
            <a:r>
              <a:rPr lang="en-US" sz="36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BaCl2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выпишите те вещества, с которыми реагирует</a:t>
            </a:r>
          </a:p>
          <a:p>
            <a:pPr algn="ctr">
              <a:buFont typeface="Wingdings 2" pitchFamily="18" charset="2"/>
              <a:buNone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СУЛЬФАТ   МАГНИЯ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08108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MgSO4 +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</a:rPr>
              <a:t>NaOH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= Mg(OH)2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+ Na2SO4</a:t>
            </a:r>
          </a:p>
          <a:p>
            <a:pPr>
              <a:buFont typeface="Wingdings 2" pitchFamily="18" charset="2"/>
              <a:buNone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MgSO4 + BaCl2 = BaSO4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↓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+ MgCl2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2060"/>
                </a:solidFill>
              </a:rPr>
              <a:t>Домашнее задание: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Повторить §35 – 42, стр.253, № 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Продолжите предложение: 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 мне понравилось…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 мне не понравилось…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Своей работой на уроке я …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827088" y="1341438"/>
            <a:ext cx="7345312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Constantia" pitchFamily="18" charset="0"/>
              </a:rPr>
              <a:t> 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Закончить урок хочу словами                               Рене Декарта</a:t>
            </a:r>
          </a:p>
          <a:p>
            <a:pPr algn="r"/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«Для того чтобы совершенствовать ум,     </a:t>
            </a:r>
          </a:p>
          <a:p>
            <a:pPr algn="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надо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более размышлять,</a:t>
            </a:r>
          </a:p>
          <a:p>
            <a:pPr algn="r"/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нежели заучивать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3" name="Рисунок 2" descr="C:\Users\Новый\Desktop\decart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996952"/>
            <a:ext cx="187220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268760"/>
            <a:ext cx="74888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систематизация знаний по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теме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                               «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Растворение. Растворы. Свойства растворов электролитов».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>
            <a:spLocks noChangeArrowheads="1"/>
          </p:cNvSpPr>
          <p:nvPr/>
        </p:nvSpPr>
        <p:spPr bwMode="auto">
          <a:xfrm>
            <a:off x="755650" y="404664"/>
            <a:ext cx="7848600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№1  «Дальше, дальше, дальше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1. Основоположник теории электролитической диссоциации 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 Процесс распада электролита на ионы называется…_______________                                   3.  Вещества растворы или расплавы, которых проводят электрический ток, называются  ___________________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вещества в водном растворе или расплаве не распадаются на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ионы?_______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Кристаллические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вещества, в состав которых входит кристаллизационная вода  называются ___________________________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6.  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Положительно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заряженные ионы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называются___________________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7.  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Отрицательно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заряженные ионы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называются_______________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диссоциации, каких веществ образуются катионы  водорода? 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  При диссоциации щелочей образуются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катионы________________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  Однородные смеси веществ называются ____________________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   Компонентами раствора являются  ________________________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  Свойство вещества образовывать с другими веществами растворы называется 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13.  При увеличение температуры растворимость большинства твердых веществ  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14.  Отношение массы вещества к массе раствора называется 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15. 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Оксиды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нерастворимые вещества, органические соединения это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16.    Соли при диссоциации образуют _________________________________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17.   Реакции ионного обмена протекают до конца, если ____________________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468313" y="260648"/>
            <a:ext cx="849630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1. Основоположник теории электролитической диссоциации (Аррениус).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 Процесс распада электролита на ионы называется…(Электролитическая диссоциация).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      Вещества растворы или расплавы, которых проводят электрический ток, называются  (электролитами)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      Какие вещества в водном растворе или расплаве не распадаются на ионы? (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неэлектролиты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      Кристаллические вещества, в состав которых входит кристаллизационная вода  называются (кристаллогидраты)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        Положительно заряженные ионы называются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…(катионы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      Отрицательно заряженные ионы называются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…(анионы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       При диссоциации, каких веществ образуются катионы  водорода?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(кислот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        При диссоциации щелочей образуются катионы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…(металла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  Однородные смеси веществ называются (растворами)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   Компонентами раствора являются  (растворитель и растворенное вещество)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  Свойство вещества образовывать с другими веществами растворы называется (растворимостью)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13.  При увеличение температуры растворимость большинства твердых веществ   (увеличивается)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14.  Отношение массы вещества к массе раствора называется (массовой долей вещества в растворе).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15.   Оксиды, нерастворимые вещества, органические соединения это (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неэлектролиты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16.    Соли при диссоциации образуют (катионы металлов и анионы кислотного остатка)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17.   Реакции ионного обмена протекают до конца, если (выпадает осадок, выделяется газ, образуется 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малодиссоциирующее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в-во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1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4"/>
          <p:cNvSpPr txBox="1">
            <a:spLocks noChangeArrowheads="1"/>
          </p:cNvSpPr>
          <p:nvPr/>
        </p:nvSpPr>
        <p:spPr bwMode="auto">
          <a:xfrm>
            <a:off x="1331913" y="1700213"/>
            <a:ext cx="50403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Собрать вещества из данного списка  парами:</a:t>
            </a:r>
          </a:p>
          <a:p>
            <a:pPr algn="ctr">
              <a:buFont typeface="Arial" charset="0"/>
              <a:buNone/>
            </a:pP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4,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5,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Cu(OH)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, SO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1331913" y="1196975"/>
            <a:ext cx="45354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№2 «Найди пару»</a:t>
            </a:r>
          </a:p>
          <a:p>
            <a:endParaRPr lang="ru-RU" sz="28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1187450" y="1700213"/>
            <a:ext cx="76327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5,  </a:t>
            </a:r>
            <a:endParaRPr lang="ru-RU" sz="3600" b="1" baseline="-25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Кислота – кислотный оксид</a:t>
            </a:r>
          </a:p>
          <a:p>
            <a:pPr algn="ctr"/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t"/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t"/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baseline="-25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t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 – основный оксид</a:t>
            </a: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619250" y="836613"/>
            <a:ext cx="5689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onstantia" pitchFamily="18" charset="0"/>
              </a:rPr>
              <a:t>Ответ: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827088" y="1341438"/>
            <a:ext cx="74168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3  «Эксперимент»</a:t>
            </a:r>
          </a:p>
          <a:p>
            <a:endParaRPr lang="ru-RU">
              <a:latin typeface="Constantia" pitchFamily="18" charset="0"/>
            </a:endParaRPr>
          </a:p>
        </p:txBody>
      </p:sp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900113" y="2420938"/>
            <a:ext cx="777557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1.Из имеющихся реактивов получите сульфат бария. Составьте уравнение реакции в молекулярном и ионном виде.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2.Используя имеющиеся реактивы докажите, что в состав карбоната натрия входит кислотный остаток слабой кислоты. Составьте уравнение реакции в молекулярном и ионном виде.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3.Перед вами в пробирках неподписанные вещества. Мы знаем, что в одной из них кислота, в другой вода, а в третьей – щёлочь. Как с помощью индикаторов определить, где какое вещество?</a:t>
            </a:r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593832" cy="410445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Na2 SO4 + BaCl2 = 2NaCl + BaSO4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Na2CO3 + 2HCl = 2NaCl + CO2 + H2O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971550" y="1125538"/>
            <a:ext cx="7345363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№ 4 «Эрудит».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27 г раствора с массовой долей хлорида меди (II) 10 % добавили избыток раствора сульфида натрия. Определите массу выпавшего осадка.</a:t>
            </a:r>
          </a:p>
          <a:p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</TotalTime>
  <Words>392</Words>
  <Application>Microsoft Office PowerPoint</Application>
  <PresentationFormat>Экран 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Ответ: Na2 SO4 + BaCl2 = 2NaCl + BaSO4 Na2CO3 + 2HCl = 2NaCl + CO2 + H2O </vt:lpstr>
      <vt:lpstr>Слайд 9</vt:lpstr>
      <vt:lpstr>Слайд 10</vt:lpstr>
      <vt:lpstr>Задание 5. «Подумай». </vt:lpstr>
      <vt:lpstr>Правильный ответ:</vt:lpstr>
      <vt:lpstr>Домашнее задание: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Новый</dc:creator>
  <cp:lastModifiedBy>Новый</cp:lastModifiedBy>
  <cp:revision>17</cp:revision>
  <dcterms:created xsi:type="dcterms:W3CDTF">2016-04-10T07:36:00Z</dcterms:created>
  <dcterms:modified xsi:type="dcterms:W3CDTF">2016-04-13T17:30:42Z</dcterms:modified>
</cp:coreProperties>
</file>