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4" r:id="rId2"/>
    <p:sldId id="266" r:id="rId3"/>
    <p:sldId id="268" r:id="rId4"/>
    <p:sldId id="273" r:id="rId5"/>
    <p:sldId id="275" r:id="rId6"/>
    <p:sldId id="278" r:id="rId7"/>
    <p:sldId id="261" r:id="rId8"/>
    <p:sldId id="271" r:id="rId9"/>
    <p:sldId id="262" r:id="rId10"/>
    <p:sldId id="260" r:id="rId11"/>
    <p:sldId id="259" r:id="rId12"/>
    <p:sldId id="264" r:id="rId13"/>
    <p:sldId id="267" r:id="rId14"/>
    <p:sldId id="265" r:id="rId15"/>
    <p:sldId id="285" r:id="rId16"/>
    <p:sldId id="276" r:id="rId17"/>
    <p:sldId id="277" r:id="rId18"/>
    <p:sldId id="290" r:id="rId19"/>
    <p:sldId id="272" r:id="rId20"/>
    <p:sldId id="289" r:id="rId21"/>
    <p:sldId id="283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197EF-22E8-49B8-BCC1-68BEA19422F5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5AD0C-0D78-462A-A6B2-3B677EBA7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F460912-C784-429E-91DE-1DF544FD561B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5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0165" tIns="40083" rIns="80165" bIns="40083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body"/>
          </p:nvPr>
        </p:nvSpPr>
        <p:spPr>
          <a:xfrm>
            <a:off x="685512" y="4343231"/>
            <a:ext cx="5485536" cy="411378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5AD0C-0D78-462A-A6B2-3B677EBA7BA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762000" y="762000"/>
            <a:ext cx="7924800" cy="5324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37D8C-DA8D-40F9-8A44-F6F11873A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F18B0-A762-45D6-88B5-5A9E6C61CDBD}" type="datetimeFigureOut">
              <a:rPr lang="ru-RU" smtClean="0"/>
              <a:pPr/>
              <a:t>13.09.2017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78625-8F53-402C-A806-8F0127A07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kids.barabir.com/images/kids_img/Prazdniki/1_sentyabrya/Raznoe/4.jpg" TargetMode="Externa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kids.barabir.com/images/kids_img/Prazdniki/1_sentyabrya/Raznoe/4.jpg" TargetMode="Externa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kids.barabir.com/images/kids_img/Prazdniki/1_sentyabrya/Raznoe/4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1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kids.barabir.com/images/kids_img/Prazdniki/1_sentyabrya/Raznoe/4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voyrebenok.ru/skachat-otkrytki-1-sentyabrya.s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50c66d7a437b827fbc260695fcf93232"/>
          <p:cNvPicPr>
            <a:picLocks noGrp="1" noChangeAspect="1" noChangeArrowheads="1" noCrop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41438"/>
            <a:ext cx="2808288" cy="20240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642918"/>
            <a:ext cx="1993900" cy="2808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643050"/>
            <a:ext cx="3073400" cy="2049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3857628"/>
            <a:ext cx="2396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Гуси-лебеди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643446"/>
            <a:ext cx="4035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По щучьему велению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5500702"/>
            <a:ext cx="3986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Машенька и медведь</a:t>
            </a:r>
          </a:p>
        </p:txBody>
      </p:sp>
      <p:pic>
        <p:nvPicPr>
          <p:cNvPr id="9" name="Рисунок 8" descr="Сценарий 1 сентября ">
            <a:hlinkClick r:id="rId5" tooltip="&quot;&quot;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4214818"/>
            <a:ext cx="2500330" cy="2009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2413000" cy="338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1052513"/>
            <a:ext cx="3025775" cy="2041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765175"/>
            <a:ext cx="2236788" cy="3240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000364" y="3357562"/>
            <a:ext cx="3079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Простоквашино</a:t>
            </a:r>
            <a:r>
              <a:rPr lang="ru-RU" sz="2000" b="1" dirty="0" smtClean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143380"/>
            <a:ext cx="4633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 dirty="0" err="1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Бременские</a:t>
            </a:r>
            <a:r>
              <a:rPr lang="ru-RU" sz="2800" b="1" i="1" dirty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музыканты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214950"/>
            <a:ext cx="3760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46A0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Львёнок и черепаха</a:t>
            </a:r>
          </a:p>
        </p:txBody>
      </p:sp>
      <p:pic>
        <p:nvPicPr>
          <p:cNvPr id="10" name="Рисунок 9" descr="Сценарий 1 сентября ">
            <a:hlinkClick r:id="rId5" tooltip="&quot;&quot;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4786322"/>
            <a:ext cx="3571900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6"/>
          <p:cNvSpPr>
            <a:spLocks noChangeArrowheads="1" noChangeShapeType="1" noTextEdit="1"/>
          </p:cNvSpPr>
          <p:nvPr/>
        </p:nvSpPr>
        <p:spPr bwMode="auto">
          <a:xfrm>
            <a:off x="684213" y="1196975"/>
            <a:ext cx="7848600" cy="35274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4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Молодцы, ребята!</a:t>
            </a:r>
          </a:p>
        </p:txBody>
      </p:sp>
      <p:pic>
        <p:nvPicPr>
          <p:cNvPr id="4" name="Рисунок 3" descr="Сценарий 1 сентября ">
            <a:hlinkClick r:id="rId2" tooltip="&quot;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286256"/>
            <a:ext cx="2500330" cy="2009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72008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С  ДНЁМ  ЗНАНИЙ!</a:t>
            </a:r>
            <a:endParaRPr lang="ru-RU" sz="3600" b="1" i="1" dirty="0">
              <a:solidFill>
                <a:schemeClr val="bg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9322" y="5857892"/>
            <a:ext cx="2857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Ваша Маша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4813"/>
            <a:ext cx="19431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-428652"/>
            <a:ext cx="23749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000372"/>
            <a:ext cx="1306513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786190"/>
            <a:ext cx="1789113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1500174"/>
            <a:ext cx="2247900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1785926"/>
            <a:ext cx="1524000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43174" y="928670"/>
            <a:ext cx="1531937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40234">
            <a:off x="1721959" y="4222865"/>
            <a:ext cx="22717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067" t="5016" r="1840" b="4707"/>
          <a:stretch>
            <a:fillRect/>
          </a:stretch>
        </p:blipFill>
        <p:spPr bwMode="auto">
          <a:xfrm>
            <a:off x="4500562" y="4643446"/>
            <a:ext cx="150019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278086">
            <a:off x="6593066" y="3937523"/>
            <a:ext cx="2073275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500042"/>
            <a:ext cx="246856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еннадийНП\Pictures\0005-005-Otvety-uchenikov-na-pervyj-vopros-anket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78687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3242376" cy="1571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57166"/>
            <a:ext cx="5357850" cy="1571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500703"/>
            <a:ext cx="78581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5715016"/>
            <a:ext cx="78581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20" y="2593713"/>
            <a:ext cx="1719360" cy="24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4560" y="3954656"/>
            <a:ext cx="1802880" cy="24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1600" y="1553924"/>
            <a:ext cx="1802880" cy="242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20960" y="4340616"/>
            <a:ext cx="1808640" cy="242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55680" y="2200551"/>
            <a:ext cx="1808640" cy="242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4880" y="3760236"/>
            <a:ext cx="1808640" cy="24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642918"/>
            <a:ext cx="28289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1 -0.02309 L -0.24141 -0.261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-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638E-6 -1.33557E-6 L -0.32162 0.0665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3 -0.03318 L -0.27103 -0.176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1377E-6 3.80932E-6 L 0.51465 -0.1904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816E-6 -3.23814E-6 L 0.4075 0.162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642918"/>
            <a:ext cx="614366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-214338"/>
            <a:ext cx="3328987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еннадийНП\Pictures\slide-15-72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14810" y="571480"/>
            <a:ext cx="4572000" cy="58459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КЛЯТВА УЧЕНИКА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 и писать, и читать я прилично,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А в ранце носить "хорошо" и "отлично".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Клянусь!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 в том, что буду я очень стараться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С друзьями моими впредь больше не драться!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Клянусь!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 я ребенком воспитанным быть, 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Не бегать по школе, а шагом ходить.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Клянусь!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 не бояться дороги тернистой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И званьем "школьник" клянусь дорожить.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Клянусь!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А если нарушу я клятву свою,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Тогда я молочный свой зуб отдаю,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Клянусь!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Ребенком всегда настоящим я буду,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И клятвы моей никогда не забуду.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Клянусь!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20" y="571480"/>
            <a:ext cx="377353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642918"/>
            <a:ext cx="2859087" cy="2846387"/>
          </a:xfrm>
          <a:prstGeom prst="rect">
            <a:avLst/>
          </a:prstGeom>
          <a:noFill/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6924675" cy="744538"/>
          </a:xfrm>
          <a:prstGeom prst="rect">
            <a:avLst/>
          </a:prstGeom>
          <a:noFill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571877"/>
            <a:ext cx="3787804" cy="3000395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1428736"/>
            <a:ext cx="4071966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785794"/>
            <a:ext cx="30027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</a:t>
            </a:r>
            <a:endParaRPr lang="ru-RU" sz="6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3143248"/>
            <a:ext cx="270272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ПАПА</a:t>
            </a:r>
            <a:endParaRPr lang="ru-RU" sz="6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857232"/>
            <a:ext cx="38381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БАБУШКА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4714884"/>
            <a:ext cx="46978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ДЕДУШКА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1785926"/>
            <a:ext cx="355488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СЕСТРА</a:t>
            </a:r>
            <a:endParaRPr lang="ru-RU" sz="6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2857496"/>
            <a:ext cx="22542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БРАТ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1785926"/>
            <a:ext cx="7954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7" y="3244334"/>
            <a:ext cx="50006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4214819"/>
            <a:ext cx="250029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9" grpId="1"/>
      <p:bldP spid="10" grpId="0"/>
      <p:bldP spid="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МАМА\Мои документы\Мои рисунки\сНОВЫМ УЧ ГОДОМ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3108" y="1857364"/>
            <a:ext cx="4572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Знаний.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54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54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5400" b="1" i="1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44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spcBef>
                <a:spcPct val="50000"/>
              </a:spcBef>
              <a:defRPr/>
            </a:pPr>
            <a:r>
              <a:rPr lang="ru-RU" sz="1100" b="1" dirty="0" smtClean="0">
                <a:solidFill>
                  <a:srgbClr val="5454D4"/>
                </a:solidFill>
                <a:latin typeface="Monotype Corsiva" pitchFamily="66" charset="0"/>
              </a:rPr>
              <a:t>      </a:t>
            </a:r>
          </a:p>
          <a:p>
            <a:pPr>
              <a:spcBef>
                <a:spcPct val="50000"/>
              </a:spcBef>
              <a:defRPr/>
            </a:pPr>
            <a:endParaRPr lang="ru-RU" sz="1100" b="1" dirty="0" smtClean="0">
              <a:solidFill>
                <a:srgbClr val="5454D4"/>
              </a:solidFill>
              <a:latin typeface="Monotype Corsiva" pitchFamily="66" charset="0"/>
            </a:endParaRPr>
          </a:p>
          <a:p>
            <a:pPr>
              <a:spcBef>
                <a:spcPct val="50000"/>
              </a:spcBef>
              <a:defRPr/>
            </a:pPr>
            <a:endParaRPr lang="ru-RU" sz="1400" b="1" dirty="0">
              <a:solidFill>
                <a:srgbClr val="5454D4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773238"/>
            <a:ext cx="334803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76251"/>
            <a:ext cx="1423827" cy="13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3036585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0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60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6000" b="1" i="1" dirty="0" smtClean="0">
                <a:solidFill>
                  <a:srgbClr val="5454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аня\Desktop\День знаний\кораб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347663"/>
            <a:ext cx="8180416" cy="608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4800" y="707115"/>
            <a:ext cx="2008800" cy="173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5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401" y="2716125"/>
            <a:ext cx="2008800" cy="180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6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1201" y="4336296"/>
            <a:ext cx="2008800" cy="180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7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44001" y="2262478"/>
            <a:ext cx="2008800" cy="180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8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6801" y="253467"/>
            <a:ext cx="2008800" cy="180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9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3601" y="4789943"/>
            <a:ext cx="2008800" cy="180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60001" y="447887"/>
            <a:ext cx="3558240" cy="1653416"/>
          </a:xfrm>
          <a:prstGeom prst="rect">
            <a:avLst/>
          </a:prstGeom>
          <a:solidFill>
            <a:srgbClr val="FFCCFF"/>
          </a:solidFill>
          <a:ln>
            <a:solidFill>
              <a:srgbClr val="FF6699"/>
            </a:solidFill>
          </a:ln>
        </p:spPr>
        <p:txBody>
          <a:bodyPr lIns="82945" tIns="41473" rIns="82945" bIns="41473"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1. Утром рано просыпайся,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Хорошенько умывайся,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Чтобы в школе не зевать,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Носом парту не клевать</a:t>
            </a:r>
            <a:r>
              <a:rPr lang="ru-RU" sz="1700" dirty="0">
                <a:ea typeface="MS Gothic" charset="-128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42400" y="318274"/>
            <a:ext cx="4049280" cy="1664815"/>
          </a:xfrm>
          <a:prstGeom prst="rect">
            <a:avLst/>
          </a:prstGeom>
          <a:solidFill>
            <a:srgbClr val="CCECFF"/>
          </a:solidFill>
          <a:ln>
            <a:solidFill>
              <a:srgbClr val="00FFFF"/>
            </a:solidFill>
          </a:ln>
        </p:spPr>
        <p:txBody>
          <a:bodyPr lIns="82945" tIns="41473" rIns="82945" bIns="41473"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2. Одевайся аккуратно,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Чтоб смотреть было приятно,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Форму сам погладь, проверь -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Ты большой уже теперь.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01600" y="2327284"/>
            <a:ext cx="3790080" cy="16648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66FF"/>
            </a:solidFill>
          </a:ln>
        </p:spPr>
        <p:txBody>
          <a:bodyPr lIns="82945" tIns="41473" rIns="82945" bIns="41473"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3. Приучай себя к порядку,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Не играй с вещами в прятки,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Каждой книжкой дорожи,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В чистоте портфель держи.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4800" y="2780932"/>
            <a:ext cx="3559680" cy="1664815"/>
          </a:xfrm>
          <a:prstGeom prst="rect">
            <a:avLst/>
          </a:prstGeom>
          <a:solidFill>
            <a:srgbClr val="FFFFCC"/>
          </a:solidFill>
          <a:ln>
            <a:solidFill>
              <a:srgbClr val="FFFF66"/>
            </a:solidFill>
          </a:ln>
        </p:spPr>
        <p:txBody>
          <a:bodyPr lIns="82945" tIns="41473" rIns="82945" bIns="41473"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4. На уроках не хихикай, 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Стул туда-сюда не двигай,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Педагога уважай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И соседу не мешай.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66720" y="4725136"/>
            <a:ext cx="3718080" cy="1347982"/>
          </a:xfrm>
          <a:prstGeom prst="rect">
            <a:avLst/>
          </a:prstGeom>
          <a:solidFill>
            <a:srgbClr val="CCFF99"/>
          </a:solidFill>
          <a:ln>
            <a:solidFill>
              <a:srgbClr val="66FF33"/>
            </a:solidFill>
          </a:ln>
        </p:spPr>
        <p:txBody>
          <a:bodyPr lIns="82945" tIns="41473" rIns="82945" bIns="41473">
            <a:spAutoFit/>
          </a:bodyPr>
          <a:lstStyle/>
          <a:p>
            <a:pPr hangingPunct="0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700" b="1" dirty="0">
                <a:solidFill>
                  <a:srgbClr val="0D0D0D"/>
                </a:solidFill>
              </a:rPr>
              <a:t>5. Не дразнись, не зазнавайся, </a:t>
            </a:r>
            <a:br>
              <a:rPr lang="ru-RU" sz="1700" b="1" dirty="0">
                <a:solidFill>
                  <a:srgbClr val="0D0D0D"/>
                </a:solidFill>
              </a:rPr>
            </a:br>
            <a:r>
              <a:rPr lang="ru-RU" sz="1700" b="1" dirty="0">
                <a:solidFill>
                  <a:srgbClr val="0D0D0D"/>
                </a:solidFill>
              </a:rPr>
              <a:t>В школе всем помочь старайся,</a:t>
            </a:r>
            <a:br>
              <a:rPr lang="ru-RU" sz="1700" b="1" dirty="0">
                <a:solidFill>
                  <a:srgbClr val="0D0D0D"/>
                </a:solidFill>
              </a:rPr>
            </a:br>
            <a:r>
              <a:rPr lang="ru-RU" sz="1700" b="1" dirty="0">
                <a:solidFill>
                  <a:srgbClr val="0D0D0D"/>
                </a:solidFill>
              </a:rPr>
              <a:t>Зря не хмурься, будь смелей,</a:t>
            </a:r>
            <a:br>
              <a:rPr lang="ru-RU" sz="1700" b="1" dirty="0">
                <a:solidFill>
                  <a:srgbClr val="0D0D0D"/>
                </a:solidFill>
              </a:rPr>
            </a:br>
            <a:r>
              <a:rPr lang="ru-RU" sz="1700" b="1" dirty="0">
                <a:solidFill>
                  <a:srgbClr val="0D0D0D"/>
                </a:solidFill>
              </a:rPr>
              <a:t>И найдёшь себе друзей.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608800" y="4343496"/>
            <a:ext cx="3208320" cy="1653416"/>
          </a:xfrm>
          <a:prstGeom prst="rect">
            <a:avLst/>
          </a:prstGeom>
          <a:solidFill>
            <a:srgbClr val="FFCC99"/>
          </a:solidFill>
          <a:ln>
            <a:solidFill>
              <a:srgbClr val="FF9933"/>
            </a:solidFill>
          </a:ln>
        </p:spPr>
        <p:txBody>
          <a:bodyPr lIns="82945" tIns="41473" rIns="82945" bIns="41473"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6.Вот и все наши советы,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Их мудрей и проще нету,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Ты, дружок, их не забудь.</a:t>
            </a:r>
            <a:b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</a:br>
            <a:r>
              <a:rPr lang="ru-RU" sz="17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В Океан Знаний держишь путь!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Прямоугольник 4"/>
          <p:cNvGrpSpPr>
            <a:grpSpLocks/>
          </p:cNvGrpSpPr>
          <p:nvPr/>
        </p:nvGrpSpPr>
        <p:grpSpPr bwMode="auto">
          <a:xfrm>
            <a:off x="126721" y="216023"/>
            <a:ext cx="4485600" cy="757520"/>
            <a:chOff x="88" y="150"/>
            <a:chExt cx="3115" cy="526"/>
          </a:xfrm>
        </p:grpSpPr>
        <p:pic>
          <p:nvPicPr>
            <p:cNvPr id="24586" name="Прямоугольник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8" y="150"/>
              <a:ext cx="3115" cy="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7" name="Text Box 3"/>
            <p:cNvSpPr txBox="1">
              <a:spLocks noChangeArrowheads="1"/>
            </p:cNvSpPr>
            <p:nvPr/>
          </p:nvSpPr>
          <p:spPr bwMode="auto">
            <a:xfrm>
              <a:off x="160" y="221"/>
              <a:ext cx="2970" cy="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3300" dirty="0">
                <a:solidFill>
                  <a:srgbClr val="E46C0A"/>
                </a:solidFill>
              </a:endParaRPr>
            </a:p>
          </p:txBody>
        </p:sp>
      </p:grpSp>
      <p:sp>
        <p:nvSpPr>
          <p:cNvPr id="7173" name="Rectangle 5"/>
          <p:cNvSpPr>
            <a:spLocks noChangeArrowheads="1"/>
          </p:cNvSpPr>
          <p:nvPr/>
        </p:nvSpPr>
        <p:spPr bwMode="auto">
          <a:xfrm flipH="1">
            <a:off x="3988800" y="2845739"/>
            <a:ext cx="4795200" cy="55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945" tIns="41473" rIns="82945" bIns="41473" anchor="ctr">
            <a:spAutoFit/>
          </a:bodyPr>
          <a:lstStyle/>
          <a:p>
            <a: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3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MS Gothic" pitchFamily="49" charset="-128"/>
              </a:rPr>
              <a:t> </a:t>
            </a:r>
            <a:endParaRPr lang="ru-RU" sz="3300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MS Gothic" pitchFamily="49" charset="-128"/>
            </a:endParaRPr>
          </a:p>
        </p:txBody>
      </p:sp>
      <p:pic>
        <p:nvPicPr>
          <p:cNvPr id="12" name="Рисунок 11" descr="C:\Users\Таня\Desktop\WsRKZhki98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89824">
            <a:off x="528155" y="1364997"/>
            <a:ext cx="1982880" cy="244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Таня\Desktop\75633281_e6019b3069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929066"/>
            <a:ext cx="1814400" cy="2484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Таня\Desktop\0_802ba_3a81339b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19286">
            <a:off x="4929115" y="1177152"/>
            <a:ext cx="1886400" cy="246265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51915">
            <a:off x="6904800" y="4077069"/>
            <a:ext cx="2008800" cy="2468419"/>
          </a:xfrm>
          <a:prstGeom prst="rect">
            <a:avLst/>
          </a:prstGeom>
          <a:gradFill rotWithShape="1">
            <a:gsLst>
              <a:gs pos="0">
                <a:srgbClr val="9AB5E4"/>
              </a:gs>
              <a:gs pos="50000">
                <a:srgbClr val="C2D1ED"/>
              </a:gs>
              <a:gs pos="100000">
                <a:srgbClr val="E1E8F5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285860"/>
            <a:ext cx="5286412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Сценарий 1 сентября ">
            <a:hlinkClick r:id="rId4" tooltip="&quot;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285860"/>
            <a:ext cx="6286544" cy="47863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Авторские открытки 1 сентября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857232"/>
            <a:ext cx="778674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71604" y="1785926"/>
            <a:ext cx="69294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поздравляем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Ребят, учителей.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Успехов всем желаем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ярких школьных дней.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нечего смущаться,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Ведь мы – одна семья.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Давайте ж улыбаться!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днем знаний вас, друзья!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МАША и МЕДВЕДЬ.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1476375" y="1916113"/>
            <a:ext cx="6624638" cy="1728787"/>
          </a:xfrm>
          <a:prstGeom prst="rect">
            <a:avLst/>
          </a:prstGeom>
          <a:solidFill>
            <a:srgbClr val="FFFF99">
              <a:alpha val="47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44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Знаешь ли ты сказки?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7"/>
</p:tagLst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106</Words>
  <Application>Microsoft Office PowerPoint</Application>
  <PresentationFormat>Экран (4:3)</PresentationFormat>
  <Paragraphs>37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ГеннадийНП</dc:creator>
  <cp:lastModifiedBy>Таня</cp:lastModifiedBy>
  <cp:revision>67</cp:revision>
  <dcterms:created xsi:type="dcterms:W3CDTF">2013-08-29T16:40:22Z</dcterms:created>
  <dcterms:modified xsi:type="dcterms:W3CDTF">2017-09-12T22:14:49Z</dcterms:modified>
</cp:coreProperties>
</file>