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85" r:id="rId5"/>
    <p:sldId id="286" r:id="rId6"/>
    <p:sldId id="259" r:id="rId7"/>
    <p:sldId id="287" r:id="rId8"/>
    <p:sldId id="288" r:id="rId9"/>
    <p:sldId id="289" r:id="rId10"/>
    <p:sldId id="290" r:id="rId11"/>
    <p:sldId id="264" r:id="rId12"/>
    <p:sldId id="284" r:id="rId13"/>
    <p:sldId id="291" r:id="rId14"/>
    <p:sldId id="292" r:id="rId15"/>
    <p:sldId id="293" r:id="rId16"/>
    <p:sldId id="298" r:id="rId17"/>
    <p:sldId id="294" r:id="rId18"/>
    <p:sldId id="295" r:id="rId19"/>
    <p:sldId id="296" r:id="rId20"/>
    <p:sldId id="297" r:id="rId21"/>
    <p:sldId id="299" r:id="rId22"/>
    <p:sldId id="300" r:id="rId23"/>
    <p:sldId id="301" r:id="rId24"/>
    <p:sldId id="302" r:id="rId25"/>
    <p:sldId id="303" r:id="rId26"/>
    <p:sldId id="305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2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style val="2"/>
  <c:chart>
    <c:title>
      <c:layout/>
      <c:overlay val="1"/>
      <c:txPr>
        <a:bodyPr/>
        <a:lstStyle/>
        <a:p>
          <a:pPr>
            <a:defRPr sz="3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Здоровье людей</c:v>
                </c:pt>
              </c:strCache>
            </c:strRef>
          </c:tx>
          <c:explosion val="7"/>
          <c:dPt>
            <c:idx val="0"/>
            <c:bubble3D val="0"/>
            <c:explosion val="4"/>
          </c:dPt>
          <c:cat>
            <c:strRef>
              <c:f>Лист1!$A$2:$A$5</c:f>
              <c:strCache>
                <c:ptCount val="4"/>
                <c:pt idx="0">
                  <c:v>образ жизни</c:v>
                </c:pt>
                <c:pt idx="1">
                  <c:v>окружающая среда</c:v>
                </c:pt>
                <c:pt idx="2">
                  <c:v>генетическая предрасположенность</c:v>
                </c:pt>
                <c:pt idx="3">
                  <c:v>здравоохранение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</c:v>
                </c:pt>
                <c:pt idx="1">
                  <c:v>0.2</c:v>
                </c:pt>
                <c:pt idx="2">
                  <c:v>0.2</c:v>
                </c:pt>
                <c:pt idx="3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384775476032464"/>
          <c:y val="0.21536154099168722"/>
          <c:w val="0.33413811207830318"/>
          <c:h val="0.75069471612611982"/>
        </c:manualLayout>
      </c:layout>
      <c:overlay val="1"/>
    </c:legend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A86071-95E9-401F-82EF-60FB95328062}" type="doc">
      <dgm:prSet loTypeId="urn:microsoft.com/office/officeart/2005/8/layout/matrix1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D04F4C6-A382-4D58-B4DA-71676D42F906}">
      <dgm:prSet phldrT="[Текст]"/>
      <dgm:spPr/>
      <dgm:t>
        <a:bodyPr/>
        <a:lstStyle/>
        <a:p>
          <a:r>
            <a:rPr lang="ru-RU" dirty="0" smtClean="0"/>
            <a:t>Какой щеткой можно чистить зубы? </a:t>
          </a:r>
          <a:endParaRPr lang="ru-RU" dirty="0"/>
        </a:p>
      </dgm:t>
    </dgm:pt>
    <dgm:pt modelId="{AADA065F-2863-40A6-A7C1-D94BAB0883E2}" type="parTrans" cxnId="{7B524DDE-BCEC-41BB-A78A-58E6F937C1D4}">
      <dgm:prSet/>
      <dgm:spPr/>
      <dgm:t>
        <a:bodyPr/>
        <a:lstStyle/>
        <a:p>
          <a:endParaRPr lang="ru-RU"/>
        </a:p>
      </dgm:t>
    </dgm:pt>
    <dgm:pt modelId="{D8DC81C2-EC95-4AC8-AA23-5B694E4ADDDF}" type="sibTrans" cxnId="{7B524DDE-BCEC-41BB-A78A-58E6F937C1D4}">
      <dgm:prSet/>
      <dgm:spPr/>
      <dgm:t>
        <a:bodyPr/>
        <a:lstStyle/>
        <a:p>
          <a:endParaRPr lang="ru-RU"/>
        </a:p>
      </dgm:t>
    </dgm:pt>
    <dgm:pt modelId="{1805A485-0DBB-4C0E-AA15-63215C2582D7}">
      <dgm:prSet phldrT="[Текст]"/>
      <dgm:spPr/>
      <dgm:t>
        <a:bodyPr/>
        <a:lstStyle/>
        <a:p>
          <a:r>
            <a:rPr lang="ru-RU" dirty="0" smtClean="0"/>
            <a:t>А. Платяной </a:t>
          </a:r>
          <a:endParaRPr lang="ru-RU" dirty="0"/>
        </a:p>
      </dgm:t>
    </dgm:pt>
    <dgm:pt modelId="{4BB5D3F6-D907-4EF7-80D1-C7815792EED4}" type="parTrans" cxnId="{F46F0B62-3576-45A2-990D-6A59EB4B15A3}">
      <dgm:prSet/>
      <dgm:spPr/>
      <dgm:t>
        <a:bodyPr/>
        <a:lstStyle/>
        <a:p>
          <a:endParaRPr lang="ru-RU"/>
        </a:p>
      </dgm:t>
    </dgm:pt>
    <dgm:pt modelId="{7C80386B-C07A-447A-A46F-063DF074688D}" type="sibTrans" cxnId="{F46F0B62-3576-45A2-990D-6A59EB4B15A3}">
      <dgm:prSet/>
      <dgm:spPr/>
      <dgm:t>
        <a:bodyPr/>
        <a:lstStyle/>
        <a:p>
          <a:endParaRPr lang="ru-RU"/>
        </a:p>
      </dgm:t>
    </dgm:pt>
    <dgm:pt modelId="{AE73417F-EC8B-48DB-9AD8-9271403E88BE}">
      <dgm:prSet phldrT="[Текст]"/>
      <dgm:spPr/>
      <dgm:t>
        <a:bodyPr/>
        <a:lstStyle/>
        <a:p>
          <a:r>
            <a:rPr lang="ru-RU" dirty="0" smtClean="0"/>
            <a:t>В. Сапожной</a:t>
          </a:r>
          <a:endParaRPr lang="ru-RU" dirty="0"/>
        </a:p>
      </dgm:t>
    </dgm:pt>
    <dgm:pt modelId="{9DF8823C-A60A-426B-B7F5-957BC3C2D9BF}" type="parTrans" cxnId="{D97F557F-EE16-4D00-AF6A-388EDE075E24}">
      <dgm:prSet/>
      <dgm:spPr/>
      <dgm:t>
        <a:bodyPr/>
        <a:lstStyle/>
        <a:p>
          <a:endParaRPr lang="ru-RU"/>
        </a:p>
      </dgm:t>
    </dgm:pt>
    <dgm:pt modelId="{6D6AC2B5-3CDE-42C5-A40A-30E6B311C833}" type="sibTrans" cxnId="{D97F557F-EE16-4D00-AF6A-388EDE075E24}">
      <dgm:prSet/>
      <dgm:spPr/>
      <dgm:t>
        <a:bodyPr/>
        <a:lstStyle/>
        <a:p>
          <a:endParaRPr lang="ru-RU"/>
        </a:p>
      </dgm:t>
    </dgm:pt>
    <dgm:pt modelId="{D60DD2DD-87DF-4532-B4E2-0FF1B11C43E9}">
      <dgm:prSet phldrT="[Текст]"/>
      <dgm:spPr/>
      <dgm:t>
        <a:bodyPr/>
        <a:lstStyle/>
        <a:p>
          <a:r>
            <a:rPr lang="ru-RU" dirty="0" smtClean="0"/>
            <a:t>Б. Зубной </a:t>
          </a:r>
          <a:endParaRPr lang="ru-RU" dirty="0"/>
        </a:p>
      </dgm:t>
    </dgm:pt>
    <dgm:pt modelId="{1DE0CA43-DB47-48CC-B844-2854CCED0CB7}" type="parTrans" cxnId="{8185EBE5-C191-4886-9DE6-529C918B7F0B}">
      <dgm:prSet/>
      <dgm:spPr/>
      <dgm:t>
        <a:bodyPr/>
        <a:lstStyle/>
        <a:p>
          <a:endParaRPr lang="ru-RU"/>
        </a:p>
      </dgm:t>
    </dgm:pt>
    <dgm:pt modelId="{185C1B4F-3AF1-4321-B0AE-798B17A5A8F4}" type="sibTrans" cxnId="{8185EBE5-C191-4886-9DE6-529C918B7F0B}">
      <dgm:prSet/>
      <dgm:spPr/>
      <dgm:t>
        <a:bodyPr/>
        <a:lstStyle/>
        <a:p>
          <a:endParaRPr lang="ru-RU"/>
        </a:p>
      </dgm:t>
    </dgm:pt>
    <dgm:pt modelId="{EF960A79-CFF1-4541-8293-B025073395C3}">
      <dgm:prSet phldrT="[Текст]"/>
      <dgm:spPr/>
      <dgm:t>
        <a:bodyPr/>
        <a:lstStyle/>
        <a:p>
          <a:r>
            <a:rPr lang="ru-RU" dirty="0" smtClean="0"/>
            <a:t>Г. Половой</a:t>
          </a:r>
          <a:endParaRPr lang="ru-RU" dirty="0"/>
        </a:p>
      </dgm:t>
    </dgm:pt>
    <dgm:pt modelId="{BCDE28C8-98A0-4175-83BB-76946B32016D}" type="parTrans" cxnId="{D7EC3222-4383-4AD8-BA65-7F23EB5F3636}">
      <dgm:prSet/>
      <dgm:spPr/>
      <dgm:t>
        <a:bodyPr/>
        <a:lstStyle/>
        <a:p>
          <a:endParaRPr lang="ru-RU"/>
        </a:p>
      </dgm:t>
    </dgm:pt>
    <dgm:pt modelId="{C72856B0-8135-47F8-959B-8966192F7F34}" type="sibTrans" cxnId="{D7EC3222-4383-4AD8-BA65-7F23EB5F3636}">
      <dgm:prSet/>
      <dgm:spPr/>
      <dgm:t>
        <a:bodyPr/>
        <a:lstStyle/>
        <a:p>
          <a:endParaRPr lang="ru-RU"/>
        </a:p>
      </dgm:t>
    </dgm:pt>
    <dgm:pt modelId="{3BE709DF-0AFB-40A5-884C-44DAA7EF4EB5}" type="pres">
      <dgm:prSet presAssocID="{9FA86071-95E9-401F-82EF-60FB95328062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3830D96A-7B24-4BA9-80EA-C96E9A06AAC6}" type="pres">
      <dgm:prSet presAssocID="{9FA86071-95E9-401F-82EF-60FB95328062}" presName="matrix" presStyleCnt="0"/>
      <dgm:spPr/>
    </dgm:pt>
    <dgm:pt modelId="{E6A55B9F-5AA7-4305-AE86-E907B17C6D13}" type="pres">
      <dgm:prSet presAssocID="{9FA86071-95E9-401F-82EF-60FB95328062}" presName="tile1" presStyleLbl="node1" presStyleIdx="0" presStyleCnt="4"/>
      <dgm:spPr/>
      <dgm:t>
        <a:bodyPr/>
        <a:lstStyle/>
        <a:p>
          <a:endParaRPr lang="ru-RU"/>
        </a:p>
      </dgm:t>
    </dgm:pt>
    <dgm:pt modelId="{EC99FF2B-E9C9-4C8F-AA32-CE85B2125384}" type="pres">
      <dgm:prSet presAssocID="{9FA86071-95E9-401F-82EF-60FB95328062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B8E0FC-9618-438F-BEBA-04087D150B9F}" type="pres">
      <dgm:prSet presAssocID="{9FA86071-95E9-401F-82EF-60FB95328062}" presName="tile2" presStyleLbl="node1" presStyleIdx="1" presStyleCnt="4" custLinFactNeighborX="-3704" custLinFactNeighborY="3100"/>
      <dgm:spPr/>
    </dgm:pt>
    <dgm:pt modelId="{CD3E5A33-9311-494B-A18E-FD49A5D3A0B2}" type="pres">
      <dgm:prSet presAssocID="{9FA86071-95E9-401F-82EF-60FB95328062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60DA6808-A478-4EF4-B959-E26C959D2155}" type="pres">
      <dgm:prSet presAssocID="{9FA86071-95E9-401F-82EF-60FB95328062}" presName="tile3" presStyleLbl="node1" presStyleIdx="2" presStyleCnt="4"/>
      <dgm:spPr/>
      <dgm:t>
        <a:bodyPr/>
        <a:lstStyle/>
        <a:p>
          <a:endParaRPr lang="ru-RU"/>
        </a:p>
      </dgm:t>
    </dgm:pt>
    <dgm:pt modelId="{E0C7E973-62BF-4142-AA1D-19E0ECE6EB1F}" type="pres">
      <dgm:prSet presAssocID="{9FA86071-95E9-401F-82EF-60FB95328062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DE8EA-E467-42A3-A936-E7F05348FAB3}" type="pres">
      <dgm:prSet presAssocID="{9FA86071-95E9-401F-82EF-60FB95328062}" presName="tile4" presStyleLbl="node1" presStyleIdx="3" presStyleCnt="4"/>
      <dgm:spPr/>
    </dgm:pt>
    <dgm:pt modelId="{5F4FEBF6-DC92-47A9-BA10-A8DFD199A781}" type="pres">
      <dgm:prSet presAssocID="{9FA86071-95E9-401F-82EF-60FB95328062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0894F8DF-83F0-4454-81F3-6BB2D7C43A45}" type="pres">
      <dgm:prSet presAssocID="{9FA86071-95E9-401F-82EF-60FB95328062}" presName="centerTile" presStyleLbl="fgShp" presStyleIdx="0" presStyleCnt="1" custScaleX="253086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D9A3D73-354E-41E3-BF22-F255F60F98D0}" type="presOf" srcId="{AE73417F-EC8B-48DB-9AD8-9271403E88BE}" destId="{CD3E5A33-9311-494B-A18E-FD49A5D3A0B2}" srcOrd="1" destOrd="0" presId="urn:microsoft.com/office/officeart/2005/8/layout/matrix1"/>
    <dgm:cxn modelId="{66CBEC88-0040-4AF3-BCFF-C619AFF5D6DA}" type="presOf" srcId="{EF960A79-CFF1-4541-8293-B025073395C3}" destId="{5F4FEBF6-DC92-47A9-BA10-A8DFD199A781}" srcOrd="1" destOrd="0" presId="urn:microsoft.com/office/officeart/2005/8/layout/matrix1"/>
    <dgm:cxn modelId="{9F639FFE-FCBE-4CF7-913A-C6E9A309882B}" type="presOf" srcId="{1805A485-0DBB-4C0E-AA15-63215C2582D7}" destId="{E6A55B9F-5AA7-4305-AE86-E907B17C6D13}" srcOrd="0" destOrd="0" presId="urn:microsoft.com/office/officeart/2005/8/layout/matrix1"/>
    <dgm:cxn modelId="{61B1C5D4-EAD7-45A0-A9B5-B1666C534096}" type="presOf" srcId="{4D04F4C6-A382-4D58-B4DA-71676D42F906}" destId="{0894F8DF-83F0-4454-81F3-6BB2D7C43A45}" srcOrd="0" destOrd="0" presId="urn:microsoft.com/office/officeart/2005/8/layout/matrix1"/>
    <dgm:cxn modelId="{303BB605-C80A-4A56-8CB7-1A50D51373F8}" type="presOf" srcId="{D60DD2DD-87DF-4532-B4E2-0FF1B11C43E9}" destId="{60DA6808-A478-4EF4-B959-E26C959D2155}" srcOrd="0" destOrd="0" presId="urn:microsoft.com/office/officeart/2005/8/layout/matrix1"/>
    <dgm:cxn modelId="{7B524DDE-BCEC-41BB-A78A-58E6F937C1D4}" srcId="{9FA86071-95E9-401F-82EF-60FB95328062}" destId="{4D04F4C6-A382-4D58-B4DA-71676D42F906}" srcOrd="0" destOrd="0" parTransId="{AADA065F-2863-40A6-A7C1-D94BAB0883E2}" sibTransId="{D8DC81C2-EC95-4AC8-AA23-5B694E4ADDDF}"/>
    <dgm:cxn modelId="{D7EC3222-4383-4AD8-BA65-7F23EB5F3636}" srcId="{4D04F4C6-A382-4D58-B4DA-71676D42F906}" destId="{EF960A79-CFF1-4541-8293-B025073395C3}" srcOrd="3" destOrd="0" parTransId="{BCDE28C8-98A0-4175-83BB-76946B32016D}" sibTransId="{C72856B0-8135-47F8-959B-8966192F7F34}"/>
    <dgm:cxn modelId="{D97F557F-EE16-4D00-AF6A-388EDE075E24}" srcId="{4D04F4C6-A382-4D58-B4DA-71676D42F906}" destId="{AE73417F-EC8B-48DB-9AD8-9271403E88BE}" srcOrd="1" destOrd="0" parTransId="{9DF8823C-A60A-426B-B7F5-957BC3C2D9BF}" sibTransId="{6D6AC2B5-3CDE-42C5-A40A-30E6B311C833}"/>
    <dgm:cxn modelId="{CDC2B658-12CA-4FDB-B593-8A22BF27F7F9}" type="presOf" srcId="{EF960A79-CFF1-4541-8293-B025073395C3}" destId="{94BDE8EA-E467-42A3-A936-E7F05348FAB3}" srcOrd="0" destOrd="0" presId="urn:microsoft.com/office/officeart/2005/8/layout/matrix1"/>
    <dgm:cxn modelId="{D7A3DA1B-AB34-43EA-AA24-2B1663EF9845}" type="presOf" srcId="{1805A485-0DBB-4C0E-AA15-63215C2582D7}" destId="{EC99FF2B-E9C9-4C8F-AA32-CE85B2125384}" srcOrd="1" destOrd="0" presId="urn:microsoft.com/office/officeart/2005/8/layout/matrix1"/>
    <dgm:cxn modelId="{CEBC73A7-F17A-42D0-A7D6-3AA8138B7E64}" type="presOf" srcId="{AE73417F-EC8B-48DB-9AD8-9271403E88BE}" destId="{6AB8E0FC-9618-438F-BEBA-04087D150B9F}" srcOrd="0" destOrd="0" presId="urn:microsoft.com/office/officeart/2005/8/layout/matrix1"/>
    <dgm:cxn modelId="{F72562CD-C4EC-4E14-8EB7-9F42355A420F}" type="presOf" srcId="{9FA86071-95E9-401F-82EF-60FB95328062}" destId="{3BE709DF-0AFB-40A5-884C-44DAA7EF4EB5}" srcOrd="0" destOrd="0" presId="urn:microsoft.com/office/officeart/2005/8/layout/matrix1"/>
    <dgm:cxn modelId="{F46F0B62-3576-45A2-990D-6A59EB4B15A3}" srcId="{4D04F4C6-A382-4D58-B4DA-71676D42F906}" destId="{1805A485-0DBB-4C0E-AA15-63215C2582D7}" srcOrd="0" destOrd="0" parTransId="{4BB5D3F6-D907-4EF7-80D1-C7815792EED4}" sibTransId="{7C80386B-C07A-447A-A46F-063DF074688D}"/>
    <dgm:cxn modelId="{8185EBE5-C191-4886-9DE6-529C918B7F0B}" srcId="{4D04F4C6-A382-4D58-B4DA-71676D42F906}" destId="{D60DD2DD-87DF-4532-B4E2-0FF1B11C43E9}" srcOrd="2" destOrd="0" parTransId="{1DE0CA43-DB47-48CC-B844-2854CCED0CB7}" sibTransId="{185C1B4F-3AF1-4321-B0AE-798B17A5A8F4}"/>
    <dgm:cxn modelId="{D405FB13-4188-4F58-A887-62B33727A4DA}" type="presOf" srcId="{D60DD2DD-87DF-4532-B4E2-0FF1B11C43E9}" destId="{E0C7E973-62BF-4142-AA1D-19E0ECE6EB1F}" srcOrd="1" destOrd="0" presId="urn:microsoft.com/office/officeart/2005/8/layout/matrix1"/>
    <dgm:cxn modelId="{8D73CC8D-888A-4D35-B7D3-37C8D9CC3D3C}" type="presParOf" srcId="{3BE709DF-0AFB-40A5-884C-44DAA7EF4EB5}" destId="{3830D96A-7B24-4BA9-80EA-C96E9A06AAC6}" srcOrd="0" destOrd="0" presId="urn:microsoft.com/office/officeart/2005/8/layout/matrix1"/>
    <dgm:cxn modelId="{B2CE93D9-43D6-4A62-8C91-57F7EDC14814}" type="presParOf" srcId="{3830D96A-7B24-4BA9-80EA-C96E9A06AAC6}" destId="{E6A55B9F-5AA7-4305-AE86-E907B17C6D13}" srcOrd="0" destOrd="0" presId="urn:microsoft.com/office/officeart/2005/8/layout/matrix1"/>
    <dgm:cxn modelId="{7ED27943-A7CD-412B-B50D-9FCC58398C3C}" type="presParOf" srcId="{3830D96A-7B24-4BA9-80EA-C96E9A06AAC6}" destId="{EC99FF2B-E9C9-4C8F-AA32-CE85B2125384}" srcOrd="1" destOrd="0" presId="urn:microsoft.com/office/officeart/2005/8/layout/matrix1"/>
    <dgm:cxn modelId="{60910237-7694-4FAC-B35D-8D909B3F9CD5}" type="presParOf" srcId="{3830D96A-7B24-4BA9-80EA-C96E9A06AAC6}" destId="{6AB8E0FC-9618-438F-BEBA-04087D150B9F}" srcOrd="2" destOrd="0" presId="urn:microsoft.com/office/officeart/2005/8/layout/matrix1"/>
    <dgm:cxn modelId="{48E32AEB-09F8-4EA1-B330-9822074864E0}" type="presParOf" srcId="{3830D96A-7B24-4BA9-80EA-C96E9A06AAC6}" destId="{CD3E5A33-9311-494B-A18E-FD49A5D3A0B2}" srcOrd="3" destOrd="0" presId="urn:microsoft.com/office/officeart/2005/8/layout/matrix1"/>
    <dgm:cxn modelId="{5B07C903-D7C4-49EE-904B-DD4424529BB6}" type="presParOf" srcId="{3830D96A-7B24-4BA9-80EA-C96E9A06AAC6}" destId="{60DA6808-A478-4EF4-B959-E26C959D2155}" srcOrd="4" destOrd="0" presId="urn:microsoft.com/office/officeart/2005/8/layout/matrix1"/>
    <dgm:cxn modelId="{930B79AA-4116-470F-A128-DD937CD103D1}" type="presParOf" srcId="{3830D96A-7B24-4BA9-80EA-C96E9A06AAC6}" destId="{E0C7E973-62BF-4142-AA1D-19E0ECE6EB1F}" srcOrd="5" destOrd="0" presId="urn:microsoft.com/office/officeart/2005/8/layout/matrix1"/>
    <dgm:cxn modelId="{52E8E0D4-9A49-488F-BB44-9DB6540BEB77}" type="presParOf" srcId="{3830D96A-7B24-4BA9-80EA-C96E9A06AAC6}" destId="{94BDE8EA-E467-42A3-A936-E7F05348FAB3}" srcOrd="6" destOrd="0" presId="urn:microsoft.com/office/officeart/2005/8/layout/matrix1"/>
    <dgm:cxn modelId="{CD601CE6-33C2-4C0F-9117-7884568655CD}" type="presParOf" srcId="{3830D96A-7B24-4BA9-80EA-C96E9A06AAC6}" destId="{5F4FEBF6-DC92-47A9-BA10-A8DFD199A781}" srcOrd="7" destOrd="0" presId="urn:microsoft.com/office/officeart/2005/8/layout/matrix1"/>
    <dgm:cxn modelId="{B7B82686-4142-478D-A370-7F472376490D}" type="presParOf" srcId="{3BE709DF-0AFB-40A5-884C-44DAA7EF4EB5}" destId="{0894F8DF-83F0-4454-81F3-6BB2D7C43A45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37BE3C-F18D-4078-9C28-7942AB661E96}" type="doc">
      <dgm:prSet loTypeId="urn:microsoft.com/office/officeart/2005/8/layout/matrix1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DA3F883-1E46-4A44-9E8C-A800A64F6192}">
      <dgm:prSet phldrT="[Текст]"/>
      <dgm:spPr/>
      <dgm:t>
        <a:bodyPr/>
        <a:lstStyle/>
        <a:p>
          <a:r>
            <a:rPr lang="ru-RU" dirty="0" smtClean="0"/>
            <a:t>Чем можно чистить зубы? </a:t>
          </a:r>
          <a:endParaRPr lang="ru-RU" dirty="0"/>
        </a:p>
      </dgm:t>
    </dgm:pt>
    <dgm:pt modelId="{59F04BCD-A910-43D6-B4B0-09A929A70B88}" type="parTrans" cxnId="{A2EFE856-F304-461C-A5B9-67A7252120B0}">
      <dgm:prSet/>
      <dgm:spPr/>
      <dgm:t>
        <a:bodyPr/>
        <a:lstStyle/>
        <a:p>
          <a:endParaRPr lang="ru-RU"/>
        </a:p>
      </dgm:t>
    </dgm:pt>
    <dgm:pt modelId="{A40A6DF4-1DF6-4457-A883-A8186A3AF9ED}" type="sibTrans" cxnId="{A2EFE856-F304-461C-A5B9-67A7252120B0}">
      <dgm:prSet/>
      <dgm:spPr/>
      <dgm:t>
        <a:bodyPr/>
        <a:lstStyle/>
        <a:p>
          <a:endParaRPr lang="ru-RU"/>
        </a:p>
      </dgm:t>
    </dgm:pt>
    <dgm:pt modelId="{13669A79-4683-4C24-A893-23FCE829985F}">
      <dgm:prSet phldrT="[Текст]"/>
      <dgm:spPr/>
      <dgm:t>
        <a:bodyPr/>
        <a:lstStyle/>
        <a:p>
          <a:r>
            <a:rPr lang="ru-RU" dirty="0" smtClean="0"/>
            <a:t>А. Мелом</a:t>
          </a:r>
          <a:endParaRPr lang="ru-RU" dirty="0"/>
        </a:p>
      </dgm:t>
    </dgm:pt>
    <dgm:pt modelId="{8F1A098A-06C9-4383-9ABA-47F51115BEBD}" type="parTrans" cxnId="{17AEA3B4-4790-49C1-9792-81CB39D25A9F}">
      <dgm:prSet/>
      <dgm:spPr/>
      <dgm:t>
        <a:bodyPr/>
        <a:lstStyle/>
        <a:p>
          <a:endParaRPr lang="ru-RU"/>
        </a:p>
      </dgm:t>
    </dgm:pt>
    <dgm:pt modelId="{9A00F38D-C105-4ED1-8F44-C182EA0FC8E5}" type="sibTrans" cxnId="{17AEA3B4-4790-49C1-9792-81CB39D25A9F}">
      <dgm:prSet/>
      <dgm:spPr/>
      <dgm:t>
        <a:bodyPr/>
        <a:lstStyle/>
        <a:p>
          <a:endParaRPr lang="ru-RU"/>
        </a:p>
      </dgm:t>
    </dgm:pt>
    <dgm:pt modelId="{57326777-6B34-4A16-AC41-3E41A4915200}">
      <dgm:prSet phldrT="[Текст]"/>
      <dgm:spPr/>
      <dgm:t>
        <a:bodyPr/>
        <a:lstStyle/>
        <a:p>
          <a:r>
            <a:rPr lang="ru-RU" dirty="0" smtClean="0"/>
            <a:t>В. Содой</a:t>
          </a:r>
          <a:endParaRPr lang="ru-RU" dirty="0"/>
        </a:p>
      </dgm:t>
    </dgm:pt>
    <dgm:pt modelId="{AEB0F8E7-D62A-4F62-AA94-C55DDDA83B71}" type="parTrans" cxnId="{DE519E4E-F4F1-4B0D-BFFA-5EF630EFA99E}">
      <dgm:prSet/>
      <dgm:spPr/>
      <dgm:t>
        <a:bodyPr/>
        <a:lstStyle/>
        <a:p>
          <a:endParaRPr lang="ru-RU"/>
        </a:p>
      </dgm:t>
    </dgm:pt>
    <dgm:pt modelId="{8676F30A-DB78-40E0-89BA-8871FED8098C}" type="sibTrans" cxnId="{DE519E4E-F4F1-4B0D-BFFA-5EF630EFA99E}">
      <dgm:prSet/>
      <dgm:spPr/>
      <dgm:t>
        <a:bodyPr/>
        <a:lstStyle/>
        <a:p>
          <a:endParaRPr lang="ru-RU"/>
        </a:p>
      </dgm:t>
    </dgm:pt>
    <dgm:pt modelId="{71C227B3-F5DD-445C-A56D-61AA893F285B}">
      <dgm:prSet phldrT="[Текст]"/>
      <dgm:spPr/>
      <dgm:t>
        <a:bodyPr/>
        <a:lstStyle/>
        <a:p>
          <a:r>
            <a:rPr lang="ru-RU" dirty="0" smtClean="0"/>
            <a:t>Б. Пастой</a:t>
          </a:r>
          <a:endParaRPr lang="ru-RU" dirty="0"/>
        </a:p>
      </dgm:t>
    </dgm:pt>
    <dgm:pt modelId="{CC434D91-6F9F-47F1-8CA9-76E4D8990176}" type="parTrans" cxnId="{03542102-24D5-4CE4-AB75-F2263FC2C639}">
      <dgm:prSet/>
      <dgm:spPr/>
      <dgm:t>
        <a:bodyPr/>
        <a:lstStyle/>
        <a:p>
          <a:endParaRPr lang="ru-RU"/>
        </a:p>
      </dgm:t>
    </dgm:pt>
    <dgm:pt modelId="{0E7D4E82-28D1-4081-92B4-D9EA8A85A0C7}" type="sibTrans" cxnId="{03542102-24D5-4CE4-AB75-F2263FC2C639}">
      <dgm:prSet/>
      <dgm:spPr/>
      <dgm:t>
        <a:bodyPr/>
        <a:lstStyle/>
        <a:p>
          <a:endParaRPr lang="ru-RU"/>
        </a:p>
      </dgm:t>
    </dgm:pt>
    <dgm:pt modelId="{2497B8C8-35B5-4A4A-8F90-821C80F37DC6}">
      <dgm:prSet phldrT="[Текст]"/>
      <dgm:spPr/>
      <dgm:t>
        <a:bodyPr/>
        <a:lstStyle/>
        <a:p>
          <a:r>
            <a:rPr lang="ru-RU" dirty="0" smtClean="0"/>
            <a:t>Г. Мылом</a:t>
          </a:r>
          <a:endParaRPr lang="ru-RU" dirty="0"/>
        </a:p>
      </dgm:t>
    </dgm:pt>
    <dgm:pt modelId="{0D7A0543-4ADF-4D5E-8742-94A057A0BB35}" type="parTrans" cxnId="{62CEF77D-5138-4804-AD7D-022B94BB5476}">
      <dgm:prSet/>
      <dgm:spPr/>
      <dgm:t>
        <a:bodyPr/>
        <a:lstStyle/>
        <a:p>
          <a:endParaRPr lang="ru-RU"/>
        </a:p>
      </dgm:t>
    </dgm:pt>
    <dgm:pt modelId="{32AA36E0-AA58-42B5-879A-ECCE664A8105}" type="sibTrans" cxnId="{62CEF77D-5138-4804-AD7D-022B94BB5476}">
      <dgm:prSet/>
      <dgm:spPr/>
      <dgm:t>
        <a:bodyPr/>
        <a:lstStyle/>
        <a:p>
          <a:endParaRPr lang="ru-RU"/>
        </a:p>
      </dgm:t>
    </dgm:pt>
    <dgm:pt modelId="{753789CB-AFC1-42DE-9A3D-69E063ADA1F6}" type="pres">
      <dgm:prSet presAssocID="{9C37BE3C-F18D-4078-9C28-7942AB661E96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46A7C60-9DF8-4447-9E0E-DC6C0A8EC370}" type="pres">
      <dgm:prSet presAssocID="{9C37BE3C-F18D-4078-9C28-7942AB661E96}" presName="matrix" presStyleCnt="0"/>
      <dgm:spPr/>
    </dgm:pt>
    <dgm:pt modelId="{917CF893-710C-4E68-8893-810C8C340DBD}" type="pres">
      <dgm:prSet presAssocID="{9C37BE3C-F18D-4078-9C28-7942AB661E96}" presName="tile1" presStyleLbl="node1" presStyleIdx="0" presStyleCnt="4"/>
      <dgm:spPr/>
    </dgm:pt>
    <dgm:pt modelId="{6759EC8F-C770-4738-9053-33619DE03843}" type="pres">
      <dgm:prSet presAssocID="{9C37BE3C-F18D-4078-9C28-7942AB661E9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B36D410-59A0-4E06-B3B7-F12E9110477D}" type="pres">
      <dgm:prSet presAssocID="{9C37BE3C-F18D-4078-9C28-7942AB661E96}" presName="tile2" presStyleLbl="node1" presStyleIdx="1" presStyleCnt="4"/>
      <dgm:spPr/>
    </dgm:pt>
    <dgm:pt modelId="{60F7E7DA-D432-496C-946C-44E991EF7444}" type="pres">
      <dgm:prSet presAssocID="{9C37BE3C-F18D-4078-9C28-7942AB661E9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4A4BE112-7DB1-4856-924A-BA8A157C5246}" type="pres">
      <dgm:prSet presAssocID="{9C37BE3C-F18D-4078-9C28-7942AB661E96}" presName="tile3" presStyleLbl="node1" presStyleIdx="2" presStyleCnt="4"/>
      <dgm:spPr/>
    </dgm:pt>
    <dgm:pt modelId="{BDC8AEA2-2080-48FD-B1B3-C82AB7D9D825}" type="pres">
      <dgm:prSet presAssocID="{9C37BE3C-F18D-4078-9C28-7942AB661E9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E6BC5CCA-218B-46E4-A5D1-4E4DFB71E3B1}" type="pres">
      <dgm:prSet presAssocID="{9C37BE3C-F18D-4078-9C28-7942AB661E96}" presName="tile4" presStyleLbl="node1" presStyleIdx="3" presStyleCnt="4"/>
      <dgm:spPr/>
      <dgm:t>
        <a:bodyPr/>
        <a:lstStyle/>
        <a:p>
          <a:endParaRPr lang="ru-RU"/>
        </a:p>
      </dgm:t>
    </dgm:pt>
    <dgm:pt modelId="{04C1FC7F-3E06-4F91-BDF6-58EE51BCAF20}" type="pres">
      <dgm:prSet presAssocID="{9C37BE3C-F18D-4078-9C28-7942AB661E9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EDF8EC-BB1D-427A-A0AA-DB8F431C771B}" type="pres">
      <dgm:prSet presAssocID="{9C37BE3C-F18D-4078-9C28-7942AB661E96}" presName="centerTile" presStyleLbl="fgShp" presStyleIdx="0" presStyleCnt="1" custScaleX="277778">
        <dgm:presLayoutVars>
          <dgm:chMax val="0"/>
          <dgm:chPref val="0"/>
        </dgm:presLayoutVars>
      </dgm:prSet>
      <dgm:spPr/>
    </dgm:pt>
  </dgm:ptLst>
  <dgm:cxnLst>
    <dgm:cxn modelId="{A51347C7-779A-446A-ADEB-892401F45E7E}" type="presOf" srcId="{9C37BE3C-F18D-4078-9C28-7942AB661E96}" destId="{753789CB-AFC1-42DE-9A3D-69E063ADA1F6}" srcOrd="0" destOrd="0" presId="urn:microsoft.com/office/officeart/2005/8/layout/matrix1"/>
    <dgm:cxn modelId="{B1394C20-2F96-412D-A14C-6D96C4FD6FB3}" type="presOf" srcId="{71C227B3-F5DD-445C-A56D-61AA893F285B}" destId="{4A4BE112-7DB1-4856-924A-BA8A157C5246}" srcOrd="0" destOrd="0" presId="urn:microsoft.com/office/officeart/2005/8/layout/matrix1"/>
    <dgm:cxn modelId="{A2EFE856-F304-461C-A5B9-67A7252120B0}" srcId="{9C37BE3C-F18D-4078-9C28-7942AB661E96}" destId="{2DA3F883-1E46-4A44-9E8C-A800A64F6192}" srcOrd="0" destOrd="0" parTransId="{59F04BCD-A910-43D6-B4B0-09A929A70B88}" sibTransId="{A40A6DF4-1DF6-4457-A883-A8186A3AF9ED}"/>
    <dgm:cxn modelId="{62CEF77D-5138-4804-AD7D-022B94BB5476}" srcId="{2DA3F883-1E46-4A44-9E8C-A800A64F6192}" destId="{2497B8C8-35B5-4A4A-8F90-821C80F37DC6}" srcOrd="3" destOrd="0" parTransId="{0D7A0543-4ADF-4D5E-8742-94A057A0BB35}" sibTransId="{32AA36E0-AA58-42B5-879A-ECCE664A8105}"/>
    <dgm:cxn modelId="{9098CCE4-2141-46A3-A6AE-DF683672ADC5}" type="presOf" srcId="{2497B8C8-35B5-4A4A-8F90-821C80F37DC6}" destId="{04C1FC7F-3E06-4F91-BDF6-58EE51BCAF20}" srcOrd="1" destOrd="0" presId="urn:microsoft.com/office/officeart/2005/8/layout/matrix1"/>
    <dgm:cxn modelId="{17AEA3B4-4790-49C1-9792-81CB39D25A9F}" srcId="{2DA3F883-1E46-4A44-9E8C-A800A64F6192}" destId="{13669A79-4683-4C24-A893-23FCE829985F}" srcOrd="0" destOrd="0" parTransId="{8F1A098A-06C9-4383-9ABA-47F51115BEBD}" sibTransId="{9A00F38D-C105-4ED1-8F44-C182EA0FC8E5}"/>
    <dgm:cxn modelId="{DB03858A-44F6-4153-9E4C-32462E21C7E1}" type="presOf" srcId="{2DA3F883-1E46-4A44-9E8C-A800A64F6192}" destId="{EBEDF8EC-BB1D-427A-A0AA-DB8F431C771B}" srcOrd="0" destOrd="0" presId="urn:microsoft.com/office/officeart/2005/8/layout/matrix1"/>
    <dgm:cxn modelId="{018E4AC8-07B1-4968-B3BC-7FAEFD10AD4C}" type="presOf" srcId="{57326777-6B34-4A16-AC41-3E41A4915200}" destId="{60F7E7DA-D432-496C-946C-44E991EF7444}" srcOrd="1" destOrd="0" presId="urn:microsoft.com/office/officeart/2005/8/layout/matrix1"/>
    <dgm:cxn modelId="{5AC8762D-AD65-4F92-9CC4-66B9BB839A0D}" type="presOf" srcId="{13669A79-4683-4C24-A893-23FCE829985F}" destId="{917CF893-710C-4E68-8893-810C8C340DBD}" srcOrd="0" destOrd="0" presId="urn:microsoft.com/office/officeart/2005/8/layout/matrix1"/>
    <dgm:cxn modelId="{03542102-24D5-4CE4-AB75-F2263FC2C639}" srcId="{2DA3F883-1E46-4A44-9E8C-A800A64F6192}" destId="{71C227B3-F5DD-445C-A56D-61AA893F285B}" srcOrd="2" destOrd="0" parTransId="{CC434D91-6F9F-47F1-8CA9-76E4D8990176}" sibTransId="{0E7D4E82-28D1-4081-92B4-D9EA8A85A0C7}"/>
    <dgm:cxn modelId="{D61B1AAF-13DF-4DA4-A8BC-747E0525E6C1}" type="presOf" srcId="{2497B8C8-35B5-4A4A-8F90-821C80F37DC6}" destId="{E6BC5CCA-218B-46E4-A5D1-4E4DFB71E3B1}" srcOrd="0" destOrd="0" presId="urn:microsoft.com/office/officeart/2005/8/layout/matrix1"/>
    <dgm:cxn modelId="{5765710B-394C-48EF-8D23-4637388F8071}" type="presOf" srcId="{57326777-6B34-4A16-AC41-3E41A4915200}" destId="{DB36D410-59A0-4E06-B3B7-F12E9110477D}" srcOrd="0" destOrd="0" presId="urn:microsoft.com/office/officeart/2005/8/layout/matrix1"/>
    <dgm:cxn modelId="{DE519E4E-F4F1-4B0D-BFFA-5EF630EFA99E}" srcId="{2DA3F883-1E46-4A44-9E8C-A800A64F6192}" destId="{57326777-6B34-4A16-AC41-3E41A4915200}" srcOrd="1" destOrd="0" parTransId="{AEB0F8E7-D62A-4F62-AA94-C55DDDA83B71}" sibTransId="{8676F30A-DB78-40E0-89BA-8871FED8098C}"/>
    <dgm:cxn modelId="{4DDA5755-B4F4-46E9-B489-05DFAFB121EC}" type="presOf" srcId="{71C227B3-F5DD-445C-A56D-61AA893F285B}" destId="{BDC8AEA2-2080-48FD-B1B3-C82AB7D9D825}" srcOrd="1" destOrd="0" presId="urn:microsoft.com/office/officeart/2005/8/layout/matrix1"/>
    <dgm:cxn modelId="{3DD0E674-40C6-4CA1-9463-4A2A9901825A}" type="presOf" srcId="{13669A79-4683-4C24-A893-23FCE829985F}" destId="{6759EC8F-C770-4738-9053-33619DE03843}" srcOrd="1" destOrd="0" presId="urn:microsoft.com/office/officeart/2005/8/layout/matrix1"/>
    <dgm:cxn modelId="{CDCAF0CA-69F2-41E9-A544-C041914B58A8}" type="presParOf" srcId="{753789CB-AFC1-42DE-9A3D-69E063ADA1F6}" destId="{146A7C60-9DF8-4447-9E0E-DC6C0A8EC370}" srcOrd="0" destOrd="0" presId="urn:microsoft.com/office/officeart/2005/8/layout/matrix1"/>
    <dgm:cxn modelId="{F8AE33BB-C598-4EE6-BC90-6793089CCD7B}" type="presParOf" srcId="{146A7C60-9DF8-4447-9E0E-DC6C0A8EC370}" destId="{917CF893-710C-4E68-8893-810C8C340DBD}" srcOrd="0" destOrd="0" presId="urn:microsoft.com/office/officeart/2005/8/layout/matrix1"/>
    <dgm:cxn modelId="{F506E48D-5E4B-4A59-AFC2-BB2977E215F5}" type="presParOf" srcId="{146A7C60-9DF8-4447-9E0E-DC6C0A8EC370}" destId="{6759EC8F-C770-4738-9053-33619DE03843}" srcOrd="1" destOrd="0" presId="urn:microsoft.com/office/officeart/2005/8/layout/matrix1"/>
    <dgm:cxn modelId="{65B788EA-3477-4E78-9596-05F50E54CABB}" type="presParOf" srcId="{146A7C60-9DF8-4447-9E0E-DC6C0A8EC370}" destId="{DB36D410-59A0-4E06-B3B7-F12E9110477D}" srcOrd="2" destOrd="0" presId="urn:microsoft.com/office/officeart/2005/8/layout/matrix1"/>
    <dgm:cxn modelId="{D00B9E2A-8965-4D72-BCBB-5228BC5BCB0B}" type="presParOf" srcId="{146A7C60-9DF8-4447-9E0E-DC6C0A8EC370}" destId="{60F7E7DA-D432-496C-946C-44E991EF7444}" srcOrd="3" destOrd="0" presId="urn:microsoft.com/office/officeart/2005/8/layout/matrix1"/>
    <dgm:cxn modelId="{B92E0BB4-B620-457B-A087-8095AEAF2FC2}" type="presParOf" srcId="{146A7C60-9DF8-4447-9E0E-DC6C0A8EC370}" destId="{4A4BE112-7DB1-4856-924A-BA8A157C5246}" srcOrd="4" destOrd="0" presId="urn:microsoft.com/office/officeart/2005/8/layout/matrix1"/>
    <dgm:cxn modelId="{B0CFB09D-CF18-496B-9D91-2FE78707C1F3}" type="presParOf" srcId="{146A7C60-9DF8-4447-9E0E-DC6C0A8EC370}" destId="{BDC8AEA2-2080-48FD-B1B3-C82AB7D9D825}" srcOrd="5" destOrd="0" presId="urn:microsoft.com/office/officeart/2005/8/layout/matrix1"/>
    <dgm:cxn modelId="{876DC4A7-8D41-4EC3-9DE5-3F8F394514AA}" type="presParOf" srcId="{146A7C60-9DF8-4447-9E0E-DC6C0A8EC370}" destId="{E6BC5CCA-218B-46E4-A5D1-4E4DFB71E3B1}" srcOrd="6" destOrd="0" presId="urn:microsoft.com/office/officeart/2005/8/layout/matrix1"/>
    <dgm:cxn modelId="{293AE5B6-C044-4E0E-96CD-CAF1864878C1}" type="presParOf" srcId="{146A7C60-9DF8-4447-9E0E-DC6C0A8EC370}" destId="{04C1FC7F-3E06-4F91-BDF6-58EE51BCAF20}" srcOrd="7" destOrd="0" presId="urn:microsoft.com/office/officeart/2005/8/layout/matrix1"/>
    <dgm:cxn modelId="{38DE4C44-BB3B-498C-8CF4-FDDE6F998512}" type="presParOf" srcId="{753789CB-AFC1-42DE-9A3D-69E063ADA1F6}" destId="{EBEDF8EC-BB1D-427A-A0AA-DB8F431C771B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88681B-E5B4-4B34-9679-782FD3FAE02D}" type="doc">
      <dgm:prSet loTypeId="urn:microsoft.com/office/officeart/2005/8/layout/matrix1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3848A8-AB82-4318-ADEC-84770F3C8298}">
      <dgm:prSet phldrT="[Текст]"/>
      <dgm:spPr/>
      <dgm:t>
        <a:bodyPr/>
        <a:lstStyle/>
        <a:p>
          <a:r>
            <a:rPr lang="ru-RU" dirty="0" smtClean="0"/>
            <a:t>Руки нельзя мыть</a:t>
          </a:r>
          <a:endParaRPr lang="ru-RU" dirty="0"/>
        </a:p>
      </dgm:t>
    </dgm:pt>
    <dgm:pt modelId="{D2826526-B56E-4522-BA75-F49EEC4F4719}" type="parTrans" cxnId="{C4949E12-AC03-43C6-80C3-66D1A539FC2E}">
      <dgm:prSet/>
      <dgm:spPr/>
      <dgm:t>
        <a:bodyPr/>
        <a:lstStyle/>
        <a:p>
          <a:endParaRPr lang="ru-RU"/>
        </a:p>
      </dgm:t>
    </dgm:pt>
    <dgm:pt modelId="{F5D181A8-5BBA-4C72-8825-8B53D9BADBFD}" type="sibTrans" cxnId="{C4949E12-AC03-43C6-80C3-66D1A539FC2E}">
      <dgm:prSet/>
      <dgm:spPr/>
      <dgm:t>
        <a:bodyPr/>
        <a:lstStyle/>
        <a:p>
          <a:endParaRPr lang="ru-RU"/>
        </a:p>
      </dgm:t>
    </dgm:pt>
    <dgm:pt modelId="{56D7F6AF-C4C2-43FF-BF04-204A0214DA42}">
      <dgm:prSet phldrT="[Текст]"/>
      <dgm:spPr/>
      <dgm:t>
        <a:bodyPr/>
        <a:lstStyle/>
        <a:p>
          <a:r>
            <a:rPr lang="ru-RU" dirty="0" smtClean="0"/>
            <a:t>А. Жидким мылом</a:t>
          </a:r>
          <a:endParaRPr lang="ru-RU" dirty="0"/>
        </a:p>
      </dgm:t>
    </dgm:pt>
    <dgm:pt modelId="{0CCE5A33-E229-4743-88CF-056ABB2E4C65}" type="parTrans" cxnId="{7BA500BD-5092-42BF-99E4-A71A7A71DE99}">
      <dgm:prSet/>
      <dgm:spPr/>
      <dgm:t>
        <a:bodyPr/>
        <a:lstStyle/>
        <a:p>
          <a:endParaRPr lang="ru-RU"/>
        </a:p>
      </dgm:t>
    </dgm:pt>
    <dgm:pt modelId="{3CD1D942-DA89-489C-BAA8-37220BCF60B5}" type="sibTrans" cxnId="{7BA500BD-5092-42BF-99E4-A71A7A71DE99}">
      <dgm:prSet/>
      <dgm:spPr/>
      <dgm:t>
        <a:bodyPr/>
        <a:lstStyle/>
        <a:p>
          <a:endParaRPr lang="ru-RU"/>
        </a:p>
      </dgm:t>
    </dgm:pt>
    <dgm:pt modelId="{C83C3D39-D859-4574-B2F5-7C0FBCA015EF}">
      <dgm:prSet phldrT="[Текст]"/>
      <dgm:spPr/>
      <dgm:t>
        <a:bodyPr/>
        <a:lstStyle/>
        <a:p>
          <a:r>
            <a:rPr lang="ru-RU" dirty="0" smtClean="0"/>
            <a:t>В. Зубной пастой</a:t>
          </a:r>
          <a:endParaRPr lang="ru-RU" dirty="0"/>
        </a:p>
      </dgm:t>
    </dgm:pt>
    <dgm:pt modelId="{801969F2-F5FE-4BEB-98C8-21D2A0D405BA}" type="parTrans" cxnId="{0DF6C6C5-1F94-4DF8-A985-F50B21225BDC}">
      <dgm:prSet/>
      <dgm:spPr/>
      <dgm:t>
        <a:bodyPr/>
        <a:lstStyle/>
        <a:p>
          <a:endParaRPr lang="ru-RU"/>
        </a:p>
      </dgm:t>
    </dgm:pt>
    <dgm:pt modelId="{F98C68BC-5E09-46FC-BC86-6FD93657A249}" type="sibTrans" cxnId="{0DF6C6C5-1F94-4DF8-A985-F50B21225BDC}">
      <dgm:prSet/>
      <dgm:spPr/>
      <dgm:t>
        <a:bodyPr/>
        <a:lstStyle/>
        <a:p>
          <a:endParaRPr lang="ru-RU"/>
        </a:p>
      </dgm:t>
    </dgm:pt>
    <dgm:pt modelId="{0ABB8407-ADB3-46A1-B720-064F22C8BDC4}">
      <dgm:prSet phldrT="[Текст]"/>
      <dgm:spPr/>
      <dgm:t>
        <a:bodyPr/>
        <a:lstStyle/>
        <a:p>
          <a:r>
            <a:rPr lang="ru-RU" dirty="0" smtClean="0"/>
            <a:t>Б. Мылом</a:t>
          </a:r>
          <a:endParaRPr lang="ru-RU" dirty="0"/>
        </a:p>
      </dgm:t>
    </dgm:pt>
    <dgm:pt modelId="{27728DA7-79E0-4DE0-AF29-32D626FCE4A0}" type="parTrans" cxnId="{979FA2D5-0425-41E6-91D8-A7CDE1173CAD}">
      <dgm:prSet/>
      <dgm:spPr/>
      <dgm:t>
        <a:bodyPr/>
        <a:lstStyle/>
        <a:p>
          <a:endParaRPr lang="ru-RU"/>
        </a:p>
      </dgm:t>
    </dgm:pt>
    <dgm:pt modelId="{D7434B88-ED47-413D-936D-2C2295C1E69F}" type="sibTrans" cxnId="{979FA2D5-0425-41E6-91D8-A7CDE1173CAD}">
      <dgm:prSet/>
      <dgm:spPr/>
      <dgm:t>
        <a:bodyPr/>
        <a:lstStyle/>
        <a:p>
          <a:endParaRPr lang="ru-RU"/>
        </a:p>
      </dgm:t>
    </dgm:pt>
    <dgm:pt modelId="{60A4C96E-5A14-49A2-A47C-69B13FBBA9FC}">
      <dgm:prSet phldrT="[Текст]"/>
      <dgm:spPr/>
      <dgm:t>
        <a:bodyPr/>
        <a:lstStyle/>
        <a:p>
          <a:r>
            <a:rPr lang="ru-RU" dirty="0" smtClean="0"/>
            <a:t>Г. Гелем для душа</a:t>
          </a:r>
          <a:endParaRPr lang="ru-RU" dirty="0"/>
        </a:p>
      </dgm:t>
    </dgm:pt>
    <dgm:pt modelId="{DCE5DC10-F022-4082-90B2-590CD280227A}" type="parTrans" cxnId="{FFF7C9C4-4386-47A4-83BD-B1B98E45F1D4}">
      <dgm:prSet/>
      <dgm:spPr/>
      <dgm:t>
        <a:bodyPr/>
        <a:lstStyle/>
        <a:p>
          <a:endParaRPr lang="ru-RU"/>
        </a:p>
      </dgm:t>
    </dgm:pt>
    <dgm:pt modelId="{DC6AA13D-AA12-4092-9DA5-99D30D235E8C}" type="sibTrans" cxnId="{FFF7C9C4-4386-47A4-83BD-B1B98E45F1D4}">
      <dgm:prSet/>
      <dgm:spPr/>
      <dgm:t>
        <a:bodyPr/>
        <a:lstStyle/>
        <a:p>
          <a:endParaRPr lang="ru-RU"/>
        </a:p>
      </dgm:t>
    </dgm:pt>
    <dgm:pt modelId="{1415227C-A429-49E1-875C-53BEF2A47F02}" type="pres">
      <dgm:prSet presAssocID="{DF88681B-E5B4-4B34-9679-782FD3FAE02D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5E14FF1-CE7D-44E8-859C-D912301F1D47}" type="pres">
      <dgm:prSet presAssocID="{DF88681B-E5B4-4B34-9679-782FD3FAE02D}" presName="matrix" presStyleCnt="0"/>
      <dgm:spPr/>
    </dgm:pt>
    <dgm:pt modelId="{526D5782-114D-4BFD-A4AE-9597529B78F0}" type="pres">
      <dgm:prSet presAssocID="{DF88681B-E5B4-4B34-9679-782FD3FAE02D}" presName="tile1" presStyleLbl="node1" presStyleIdx="0" presStyleCnt="4"/>
      <dgm:spPr/>
    </dgm:pt>
    <dgm:pt modelId="{9DA3C1BF-B4AB-472B-9D1C-6EF67083C87D}" type="pres">
      <dgm:prSet presAssocID="{DF88681B-E5B4-4B34-9679-782FD3FAE02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9AF62E9F-8133-4767-963E-890455027EF1}" type="pres">
      <dgm:prSet presAssocID="{DF88681B-E5B4-4B34-9679-782FD3FAE02D}" presName="tile2" presStyleLbl="node1" presStyleIdx="1" presStyleCnt="4"/>
      <dgm:spPr/>
    </dgm:pt>
    <dgm:pt modelId="{14E49645-08AE-4221-9C07-194555F3DA42}" type="pres">
      <dgm:prSet presAssocID="{DF88681B-E5B4-4B34-9679-782FD3FAE02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E5BD8DC-B343-4117-B8E9-E94697F5129B}" type="pres">
      <dgm:prSet presAssocID="{DF88681B-E5B4-4B34-9679-782FD3FAE02D}" presName="tile3" presStyleLbl="node1" presStyleIdx="2" presStyleCnt="4"/>
      <dgm:spPr/>
      <dgm:t>
        <a:bodyPr/>
        <a:lstStyle/>
        <a:p>
          <a:endParaRPr lang="ru-RU"/>
        </a:p>
      </dgm:t>
    </dgm:pt>
    <dgm:pt modelId="{459FA23C-B567-4477-87D1-3EA6A52C645E}" type="pres">
      <dgm:prSet presAssocID="{DF88681B-E5B4-4B34-9679-782FD3FAE02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81A5E1-7CD7-4CB0-81AE-3EAE2715592C}" type="pres">
      <dgm:prSet presAssocID="{DF88681B-E5B4-4B34-9679-782FD3FAE02D}" presName="tile4" presStyleLbl="node1" presStyleIdx="3" presStyleCnt="4"/>
      <dgm:spPr/>
    </dgm:pt>
    <dgm:pt modelId="{2300AFCE-94AB-4A98-993A-520764046266}" type="pres">
      <dgm:prSet presAssocID="{DF88681B-E5B4-4B34-9679-782FD3FAE02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0C14D736-DADF-41F2-AF50-DBE0A08D7FB8}" type="pres">
      <dgm:prSet presAssocID="{DF88681B-E5B4-4B34-9679-782FD3FAE02D}" presName="centerTile" presStyleLbl="fgShp" presStyleIdx="0" presStyleCnt="1" custScaleX="22839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6C670B3C-08D2-48BF-A4CA-05A621A50027}" type="presOf" srcId="{C83C3D39-D859-4574-B2F5-7C0FBCA015EF}" destId="{14E49645-08AE-4221-9C07-194555F3DA42}" srcOrd="1" destOrd="0" presId="urn:microsoft.com/office/officeart/2005/8/layout/matrix1"/>
    <dgm:cxn modelId="{61A17966-E235-41AF-9318-4854BEBEB94F}" type="presOf" srcId="{56D7F6AF-C4C2-43FF-BF04-204A0214DA42}" destId="{9DA3C1BF-B4AB-472B-9D1C-6EF67083C87D}" srcOrd="1" destOrd="0" presId="urn:microsoft.com/office/officeart/2005/8/layout/matrix1"/>
    <dgm:cxn modelId="{163463DD-15C9-4D36-A4DC-B7EE54323114}" type="presOf" srcId="{0ABB8407-ADB3-46A1-B720-064F22C8BDC4}" destId="{0E5BD8DC-B343-4117-B8E9-E94697F5129B}" srcOrd="0" destOrd="0" presId="urn:microsoft.com/office/officeart/2005/8/layout/matrix1"/>
    <dgm:cxn modelId="{0DF6C6C5-1F94-4DF8-A985-F50B21225BDC}" srcId="{D23848A8-AB82-4318-ADEC-84770F3C8298}" destId="{C83C3D39-D859-4574-B2F5-7C0FBCA015EF}" srcOrd="1" destOrd="0" parTransId="{801969F2-F5FE-4BEB-98C8-21D2A0D405BA}" sibTransId="{F98C68BC-5E09-46FC-BC86-6FD93657A249}"/>
    <dgm:cxn modelId="{8BBFF177-3AE0-4E95-B7CF-7FF8BC832869}" type="presOf" srcId="{60A4C96E-5A14-49A2-A47C-69B13FBBA9FC}" destId="{2300AFCE-94AB-4A98-993A-520764046266}" srcOrd="1" destOrd="0" presId="urn:microsoft.com/office/officeart/2005/8/layout/matrix1"/>
    <dgm:cxn modelId="{284D5128-5C49-4E73-BD9B-155C223CAEEE}" type="presOf" srcId="{60A4C96E-5A14-49A2-A47C-69B13FBBA9FC}" destId="{C881A5E1-7CD7-4CB0-81AE-3EAE2715592C}" srcOrd="0" destOrd="0" presId="urn:microsoft.com/office/officeart/2005/8/layout/matrix1"/>
    <dgm:cxn modelId="{979FA2D5-0425-41E6-91D8-A7CDE1173CAD}" srcId="{D23848A8-AB82-4318-ADEC-84770F3C8298}" destId="{0ABB8407-ADB3-46A1-B720-064F22C8BDC4}" srcOrd="2" destOrd="0" parTransId="{27728DA7-79E0-4DE0-AF29-32D626FCE4A0}" sibTransId="{D7434B88-ED47-413D-936D-2C2295C1E69F}"/>
    <dgm:cxn modelId="{FFF7C9C4-4386-47A4-83BD-B1B98E45F1D4}" srcId="{D23848A8-AB82-4318-ADEC-84770F3C8298}" destId="{60A4C96E-5A14-49A2-A47C-69B13FBBA9FC}" srcOrd="3" destOrd="0" parTransId="{DCE5DC10-F022-4082-90B2-590CD280227A}" sibTransId="{DC6AA13D-AA12-4092-9DA5-99D30D235E8C}"/>
    <dgm:cxn modelId="{F78E084C-E36C-4628-9DEB-4B792AEB8D42}" type="presOf" srcId="{0ABB8407-ADB3-46A1-B720-064F22C8BDC4}" destId="{459FA23C-B567-4477-87D1-3EA6A52C645E}" srcOrd="1" destOrd="0" presId="urn:microsoft.com/office/officeart/2005/8/layout/matrix1"/>
    <dgm:cxn modelId="{18077007-1C13-4CA4-A059-98106A392BBE}" type="presOf" srcId="{D23848A8-AB82-4318-ADEC-84770F3C8298}" destId="{0C14D736-DADF-41F2-AF50-DBE0A08D7FB8}" srcOrd="0" destOrd="0" presId="urn:microsoft.com/office/officeart/2005/8/layout/matrix1"/>
    <dgm:cxn modelId="{7517E105-2985-4B67-AD14-2449CA0EDD1C}" type="presOf" srcId="{C83C3D39-D859-4574-B2F5-7C0FBCA015EF}" destId="{9AF62E9F-8133-4767-963E-890455027EF1}" srcOrd="0" destOrd="0" presId="urn:microsoft.com/office/officeart/2005/8/layout/matrix1"/>
    <dgm:cxn modelId="{C4949E12-AC03-43C6-80C3-66D1A539FC2E}" srcId="{DF88681B-E5B4-4B34-9679-782FD3FAE02D}" destId="{D23848A8-AB82-4318-ADEC-84770F3C8298}" srcOrd="0" destOrd="0" parTransId="{D2826526-B56E-4522-BA75-F49EEC4F4719}" sibTransId="{F5D181A8-5BBA-4C72-8825-8B53D9BADBFD}"/>
    <dgm:cxn modelId="{C894B687-2A17-4DB4-8100-E6C152F74716}" type="presOf" srcId="{56D7F6AF-C4C2-43FF-BF04-204A0214DA42}" destId="{526D5782-114D-4BFD-A4AE-9597529B78F0}" srcOrd="0" destOrd="0" presId="urn:microsoft.com/office/officeart/2005/8/layout/matrix1"/>
    <dgm:cxn modelId="{7BA500BD-5092-42BF-99E4-A71A7A71DE99}" srcId="{D23848A8-AB82-4318-ADEC-84770F3C8298}" destId="{56D7F6AF-C4C2-43FF-BF04-204A0214DA42}" srcOrd="0" destOrd="0" parTransId="{0CCE5A33-E229-4743-88CF-056ABB2E4C65}" sibTransId="{3CD1D942-DA89-489C-BAA8-37220BCF60B5}"/>
    <dgm:cxn modelId="{645ED84D-675E-4BD7-B5C5-7B4F646F4206}" type="presOf" srcId="{DF88681B-E5B4-4B34-9679-782FD3FAE02D}" destId="{1415227C-A429-49E1-875C-53BEF2A47F02}" srcOrd="0" destOrd="0" presId="urn:microsoft.com/office/officeart/2005/8/layout/matrix1"/>
    <dgm:cxn modelId="{C8C283B7-E534-4531-9CAD-810FAD46FAFA}" type="presParOf" srcId="{1415227C-A429-49E1-875C-53BEF2A47F02}" destId="{E5E14FF1-CE7D-44E8-859C-D912301F1D47}" srcOrd="0" destOrd="0" presId="urn:microsoft.com/office/officeart/2005/8/layout/matrix1"/>
    <dgm:cxn modelId="{1E7B0741-33B3-4736-B081-2E25EE505E72}" type="presParOf" srcId="{E5E14FF1-CE7D-44E8-859C-D912301F1D47}" destId="{526D5782-114D-4BFD-A4AE-9597529B78F0}" srcOrd="0" destOrd="0" presId="urn:microsoft.com/office/officeart/2005/8/layout/matrix1"/>
    <dgm:cxn modelId="{92BC7005-A298-4D46-BBDB-34D83F5B36E4}" type="presParOf" srcId="{E5E14FF1-CE7D-44E8-859C-D912301F1D47}" destId="{9DA3C1BF-B4AB-472B-9D1C-6EF67083C87D}" srcOrd="1" destOrd="0" presId="urn:microsoft.com/office/officeart/2005/8/layout/matrix1"/>
    <dgm:cxn modelId="{91FB83A3-09A6-4A98-8F49-D1021F5027AD}" type="presParOf" srcId="{E5E14FF1-CE7D-44E8-859C-D912301F1D47}" destId="{9AF62E9F-8133-4767-963E-890455027EF1}" srcOrd="2" destOrd="0" presId="urn:microsoft.com/office/officeart/2005/8/layout/matrix1"/>
    <dgm:cxn modelId="{F5EE2EFF-7C83-4F4B-BD55-7D73ED2C41AF}" type="presParOf" srcId="{E5E14FF1-CE7D-44E8-859C-D912301F1D47}" destId="{14E49645-08AE-4221-9C07-194555F3DA42}" srcOrd="3" destOrd="0" presId="urn:microsoft.com/office/officeart/2005/8/layout/matrix1"/>
    <dgm:cxn modelId="{227B5C78-5C95-4EA9-9111-A8224E699720}" type="presParOf" srcId="{E5E14FF1-CE7D-44E8-859C-D912301F1D47}" destId="{0E5BD8DC-B343-4117-B8E9-E94697F5129B}" srcOrd="4" destOrd="0" presId="urn:microsoft.com/office/officeart/2005/8/layout/matrix1"/>
    <dgm:cxn modelId="{FBB3B63A-00CF-4710-9411-E3186BEEC03A}" type="presParOf" srcId="{E5E14FF1-CE7D-44E8-859C-D912301F1D47}" destId="{459FA23C-B567-4477-87D1-3EA6A52C645E}" srcOrd="5" destOrd="0" presId="urn:microsoft.com/office/officeart/2005/8/layout/matrix1"/>
    <dgm:cxn modelId="{C270BD85-A255-4E2A-BB47-47BA010D9BB5}" type="presParOf" srcId="{E5E14FF1-CE7D-44E8-859C-D912301F1D47}" destId="{C881A5E1-7CD7-4CB0-81AE-3EAE2715592C}" srcOrd="6" destOrd="0" presId="urn:microsoft.com/office/officeart/2005/8/layout/matrix1"/>
    <dgm:cxn modelId="{38F9EA81-D20C-4836-9FAE-02FF2D23B6A1}" type="presParOf" srcId="{E5E14FF1-CE7D-44E8-859C-D912301F1D47}" destId="{2300AFCE-94AB-4A98-993A-520764046266}" srcOrd="7" destOrd="0" presId="urn:microsoft.com/office/officeart/2005/8/layout/matrix1"/>
    <dgm:cxn modelId="{11CD28FE-4EB7-4F82-93E1-63E02C930B29}" type="presParOf" srcId="{1415227C-A429-49E1-875C-53BEF2A47F02}" destId="{0C14D736-DADF-41F2-AF50-DBE0A08D7FB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8AE3102-E4F3-4C7B-BDD2-831298E11F41}" type="doc">
      <dgm:prSet loTypeId="urn:microsoft.com/office/officeart/2005/8/layout/matrix1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3FCD84-9921-46BD-8760-116DA85C0123}">
      <dgm:prSet phldrT="[Текст]"/>
      <dgm:spPr/>
      <dgm:t>
        <a:bodyPr/>
        <a:lstStyle/>
        <a:p>
          <a:r>
            <a:rPr lang="ru-RU" dirty="0" smtClean="0"/>
            <a:t>Какой из предметов не является предметом личной гигиены?</a:t>
          </a:r>
          <a:endParaRPr lang="ru-RU" dirty="0"/>
        </a:p>
      </dgm:t>
    </dgm:pt>
    <dgm:pt modelId="{57CC0A72-9740-4730-9481-55F45DD3C90B}" type="parTrans" cxnId="{30191DDB-38E9-4AFF-BE94-98191C84C958}">
      <dgm:prSet/>
      <dgm:spPr/>
      <dgm:t>
        <a:bodyPr/>
        <a:lstStyle/>
        <a:p>
          <a:endParaRPr lang="ru-RU"/>
        </a:p>
      </dgm:t>
    </dgm:pt>
    <dgm:pt modelId="{1A1C36CB-80B8-414C-9C35-39E7662213C4}" type="sibTrans" cxnId="{30191DDB-38E9-4AFF-BE94-98191C84C958}">
      <dgm:prSet/>
      <dgm:spPr/>
      <dgm:t>
        <a:bodyPr/>
        <a:lstStyle/>
        <a:p>
          <a:endParaRPr lang="ru-RU"/>
        </a:p>
      </dgm:t>
    </dgm:pt>
    <dgm:pt modelId="{7E356C2D-5969-43C4-8EBD-F689D15E64D9}">
      <dgm:prSet phldrT="[Текст]"/>
      <dgm:spPr/>
      <dgm:t>
        <a:bodyPr/>
        <a:lstStyle/>
        <a:p>
          <a:r>
            <a:rPr lang="ru-RU" dirty="0" smtClean="0"/>
            <a:t>А. Зубная щетка</a:t>
          </a:r>
          <a:endParaRPr lang="ru-RU" dirty="0"/>
        </a:p>
      </dgm:t>
    </dgm:pt>
    <dgm:pt modelId="{4241A960-64C6-4AE1-A65E-DF14F970D8D9}" type="parTrans" cxnId="{D89E506B-59C9-4D9C-81FF-E43108F74913}">
      <dgm:prSet/>
      <dgm:spPr/>
      <dgm:t>
        <a:bodyPr/>
        <a:lstStyle/>
        <a:p>
          <a:endParaRPr lang="ru-RU"/>
        </a:p>
      </dgm:t>
    </dgm:pt>
    <dgm:pt modelId="{78DA7B8A-908F-46AA-A0D7-F32ECBDBBC21}" type="sibTrans" cxnId="{D89E506B-59C9-4D9C-81FF-E43108F74913}">
      <dgm:prSet/>
      <dgm:spPr/>
      <dgm:t>
        <a:bodyPr/>
        <a:lstStyle/>
        <a:p>
          <a:endParaRPr lang="ru-RU"/>
        </a:p>
      </dgm:t>
    </dgm:pt>
    <dgm:pt modelId="{9E4D34EB-CD85-4087-A46C-0767FA5ADCC6}">
      <dgm:prSet phldrT="[Текст]"/>
      <dgm:spPr/>
      <dgm:t>
        <a:bodyPr/>
        <a:lstStyle/>
        <a:p>
          <a:r>
            <a:rPr lang="ru-RU" dirty="0" smtClean="0"/>
            <a:t>В. Зубочистка</a:t>
          </a:r>
          <a:endParaRPr lang="ru-RU" dirty="0"/>
        </a:p>
      </dgm:t>
    </dgm:pt>
    <dgm:pt modelId="{F0B953E9-759D-4EA9-8D5B-C0F061D80E3C}" type="parTrans" cxnId="{7A7DD743-BCE1-4F6C-9A12-85937D59F2D7}">
      <dgm:prSet/>
      <dgm:spPr/>
      <dgm:t>
        <a:bodyPr/>
        <a:lstStyle/>
        <a:p>
          <a:endParaRPr lang="ru-RU"/>
        </a:p>
      </dgm:t>
    </dgm:pt>
    <dgm:pt modelId="{DA78BF4A-DC68-4BA9-AD55-5EE8F725EEAF}" type="sibTrans" cxnId="{7A7DD743-BCE1-4F6C-9A12-85937D59F2D7}">
      <dgm:prSet/>
      <dgm:spPr/>
      <dgm:t>
        <a:bodyPr/>
        <a:lstStyle/>
        <a:p>
          <a:endParaRPr lang="ru-RU"/>
        </a:p>
      </dgm:t>
    </dgm:pt>
    <dgm:pt modelId="{5060DB13-2BFA-4D8E-9337-9DEC267C608A}">
      <dgm:prSet phldrT="[Текст]"/>
      <dgm:spPr/>
      <dgm:t>
        <a:bodyPr/>
        <a:lstStyle/>
        <a:p>
          <a:r>
            <a:rPr lang="ru-RU" dirty="0" smtClean="0"/>
            <a:t>Б. Расческа</a:t>
          </a:r>
          <a:endParaRPr lang="ru-RU" dirty="0"/>
        </a:p>
      </dgm:t>
    </dgm:pt>
    <dgm:pt modelId="{4D2007D3-C47F-4466-BE62-38C88D47E3CE}" type="parTrans" cxnId="{96CFA7DC-70A1-4685-8259-1114E44A2937}">
      <dgm:prSet/>
      <dgm:spPr/>
      <dgm:t>
        <a:bodyPr/>
        <a:lstStyle/>
        <a:p>
          <a:endParaRPr lang="ru-RU"/>
        </a:p>
      </dgm:t>
    </dgm:pt>
    <dgm:pt modelId="{8FD5C7CC-565D-49A6-AC09-CDB250730699}" type="sibTrans" cxnId="{96CFA7DC-70A1-4685-8259-1114E44A2937}">
      <dgm:prSet/>
      <dgm:spPr/>
      <dgm:t>
        <a:bodyPr/>
        <a:lstStyle/>
        <a:p>
          <a:endParaRPr lang="ru-RU"/>
        </a:p>
      </dgm:t>
    </dgm:pt>
    <dgm:pt modelId="{D87DD5E0-78BE-4F1C-B4C7-B56012872144}">
      <dgm:prSet phldrT="[Текст]"/>
      <dgm:spPr/>
      <dgm:t>
        <a:bodyPr/>
        <a:lstStyle/>
        <a:p>
          <a:r>
            <a:rPr lang="ru-RU" dirty="0" smtClean="0"/>
            <a:t>Г. Ножницы</a:t>
          </a:r>
          <a:endParaRPr lang="ru-RU" dirty="0"/>
        </a:p>
      </dgm:t>
    </dgm:pt>
    <dgm:pt modelId="{3C83D6C3-AFAE-4689-999A-F0DE3B843B5A}" type="parTrans" cxnId="{9E95AA1F-96AF-4511-8FE5-7F1F4C31DAFC}">
      <dgm:prSet/>
      <dgm:spPr/>
      <dgm:t>
        <a:bodyPr/>
        <a:lstStyle/>
        <a:p>
          <a:endParaRPr lang="ru-RU"/>
        </a:p>
      </dgm:t>
    </dgm:pt>
    <dgm:pt modelId="{479623FE-F1ED-461A-9E9C-723892D1E74E}" type="sibTrans" cxnId="{9E95AA1F-96AF-4511-8FE5-7F1F4C31DAFC}">
      <dgm:prSet/>
      <dgm:spPr/>
      <dgm:t>
        <a:bodyPr/>
        <a:lstStyle/>
        <a:p>
          <a:endParaRPr lang="ru-RU"/>
        </a:p>
      </dgm:t>
    </dgm:pt>
    <dgm:pt modelId="{910AB1A0-27BB-4A08-AB2D-93877FBDC985}" type="pres">
      <dgm:prSet presAssocID="{D8AE3102-E4F3-4C7B-BDD2-831298E11F41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61EA469-6FFA-481F-AAA8-6A3324D275B0}" type="pres">
      <dgm:prSet presAssocID="{D8AE3102-E4F3-4C7B-BDD2-831298E11F41}" presName="matrix" presStyleCnt="0"/>
      <dgm:spPr/>
    </dgm:pt>
    <dgm:pt modelId="{9D6C156E-292F-409D-9D59-5B17D392B1C6}" type="pres">
      <dgm:prSet presAssocID="{D8AE3102-E4F3-4C7B-BDD2-831298E11F41}" presName="tile1" presStyleLbl="node1" presStyleIdx="0" presStyleCnt="4"/>
      <dgm:spPr/>
    </dgm:pt>
    <dgm:pt modelId="{064CE525-8602-421F-9CCB-D79C84990385}" type="pres">
      <dgm:prSet presAssocID="{D8AE3102-E4F3-4C7B-BDD2-831298E11F4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D16D9E00-6039-4963-A6C8-E69996A96096}" type="pres">
      <dgm:prSet presAssocID="{D8AE3102-E4F3-4C7B-BDD2-831298E11F41}" presName="tile2" presStyleLbl="node1" presStyleIdx="1" presStyleCnt="4"/>
      <dgm:spPr/>
    </dgm:pt>
    <dgm:pt modelId="{0309E1F1-97D6-4B1A-9F92-978C139A9840}" type="pres">
      <dgm:prSet presAssocID="{D8AE3102-E4F3-4C7B-BDD2-831298E11F4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00D66A1-D958-4E5C-A43C-45536AF55BBC}" type="pres">
      <dgm:prSet presAssocID="{D8AE3102-E4F3-4C7B-BDD2-831298E11F41}" presName="tile3" presStyleLbl="node1" presStyleIdx="2" presStyleCnt="4"/>
      <dgm:spPr/>
    </dgm:pt>
    <dgm:pt modelId="{A2BCB3F7-6A8F-42B5-9D07-B93C61AD9A61}" type="pres">
      <dgm:prSet presAssocID="{D8AE3102-E4F3-4C7B-BDD2-831298E11F4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2BAFD647-3877-42F5-B0DC-A3D96DD52F2A}" type="pres">
      <dgm:prSet presAssocID="{D8AE3102-E4F3-4C7B-BDD2-831298E11F41}" presName="tile4" presStyleLbl="node1" presStyleIdx="3" presStyleCnt="4"/>
      <dgm:spPr/>
    </dgm:pt>
    <dgm:pt modelId="{5ECCA715-FC81-4D14-9B4C-763EFC1A80B2}" type="pres">
      <dgm:prSet presAssocID="{D8AE3102-E4F3-4C7B-BDD2-831298E11F4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D222B4EA-92B4-4224-B917-1B3083F52718}" type="pres">
      <dgm:prSet presAssocID="{D8AE3102-E4F3-4C7B-BDD2-831298E11F41}" presName="centerTile" presStyleLbl="fgShp" presStyleIdx="0" presStyleCnt="1" custScaleX="240741">
        <dgm:presLayoutVars>
          <dgm:chMax val="0"/>
          <dgm:chPref val="0"/>
        </dgm:presLayoutVars>
      </dgm:prSet>
      <dgm:spPr/>
    </dgm:pt>
  </dgm:ptLst>
  <dgm:cxnLst>
    <dgm:cxn modelId="{FA55CF64-8101-4702-86E7-4EFFA0336DF2}" type="presOf" srcId="{7E356C2D-5969-43C4-8EBD-F689D15E64D9}" destId="{9D6C156E-292F-409D-9D59-5B17D392B1C6}" srcOrd="0" destOrd="0" presId="urn:microsoft.com/office/officeart/2005/8/layout/matrix1"/>
    <dgm:cxn modelId="{30191DDB-38E9-4AFF-BE94-98191C84C958}" srcId="{D8AE3102-E4F3-4C7B-BDD2-831298E11F41}" destId="{CF3FCD84-9921-46BD-8760-116DA85C0123}" srcOrd="0" destOrd="0" parTransId="{57CC0A72-9740-4730-9481-55F45DD3C90B}" sibTransId="{1A1C36CB-80B8-414C-9C35-39E7662213C4}"/>
    <dgm:cxn modelId="{D89E506B-59C9-4D9C-81FF-E43108F74913}" srcId="{CF3FCD84-9921-46BD-8760-116DA85C0123}" destId="{7E356C2D-5969-43C4-8EBD-F689D15E64D9}" srcOrd="0" destOrd="0" parTransId="{4241A960-64C6-4AE1-A65E-DF14F970D8D9}" sibTransId="{78DA7B8A-908F-46AA-A0D7-F32ECBDBBC21}"/>
    <dgm:cxn modelId="{D2F93878-C0A1-4DF1-B04B-F120621B0904}" type="presOf" srcId="{D87DD5E0-78BE-4F1C-B4C7-B56012872144}" destId="{2BAFD647-3877-42F5-B0DC-A3D96DD52F2A}" srcOrd="0" destOrd="0" presId="urn:microsoft.com/office/officeart/2005/8/layout/matrix1"/>
    <dgm:cxn modelId="{9E95AA1F-96AF-4511-8FE5-7F1F4C31DAFC}" srcId="{CF3FCD84-9921-46BD-8760-116DA85C0123}" destId="{D87DD5E0-78BE-4F1C-B4C7-B56012872144}" srcOrd="3" destOrd="0" parTransId="{3C83D6C3-AFAE-4689-999A-F0DE3B843B5A}" sibTransId="{479623FE-F1ED-461A-9E9C-723892D1E74E}"/>
    <dgm:cxn modelId="{33B28DD1-E880-4609-91F0-D1C2BF346E80}" type="presOf" srcId="{7E356C2D-5969-43C4-8EBD-F689D15E64D9}" destId="{064CE525-8602-421F-9CCB-D79C84990385}" srcOrd="1" destOrd="0" presId="urn:microsoft.com/office/officeart/2005/8/layout/matrix1"/>
    <dgm:cxn modelId="{AD21B0F5-007A-4FC9-9B77-F9BC4DBCC264}" type="presOf" srcId="{5060DB13-2BFA-4D8E-9337-9DEC267C608A}" destId="{200D66A1-D958-4E5C-A43C-45536AF55BBC}" srcOrd="0" destOrd="0" presId="urn:microsoft.com/office/officeart/2005/8/layout/matrix1"/>
    <dgm:cxn modelId="{7A7DD743-BCE1-4F6C-9A12-85937D59F2D7}" srcId="{CF3FCD84-9921-46BD-8760-116DA85C0123}" destId="{9E4D34EB-CD85-4087-A46C-0767FA5ADCC6}" srcOrd="1" destOrd="0" parTransId="{F0B953E9-759D-4EA9-8D5B-C0F061D80E3C}" sibTransId="{DA78BF4A-DC68-4BA9-AD55-5EE8F725EEAF}"/>
    <dgm:cxn modelId="{5965E58E-ECEA-49ED-9BE5-E6C15243934E}" type="presOf" srcId="{D8AE3102-E4F3-4C7B-BDD2-831298E11F41}" destId="{910AB1A0-27BB-4A08-AB2D-93877FBDC985}" srcOrd="0" destOrd="0" presId="urn:microsoft.com/office/officeart/2005/8/layout/matrix1"/>
    <dgm:cxn modelId="{C355E2EE-C923-47EF-987E-E2D27751CE05}" type="presOf" srcId="{9E4D34EB-CD85-4087-A46C-0767FA5ADCC6}" destId="{D16D9E00-6039-4963-A6C8-E69996A96096}" srcOrd="0" destOrd="0" presId="urn:microsoft.com/office/officeart/2005/8/layout/matrix1"/>
    <dgm:cxn modelId="{20FF44AE-CEDF-422B-8CC6-9BC8185081C1}" type="presOf" srcId="{5060DB13-2BFA-4D8E-9337-9DEC267C608A}" destId="{A2BCB3F7-6A8F-42B5-9D07-B93C61AD9A61}" srcOrd="1" destOrd="0" presId="urn:microsoft.com/office/officeart/2005/8/layout/matrix1"/>
    <dgm:cxn modelId="{96CFA7DC-70A1-4685-8259-1114E44A2937}" srcId="{CF3FCD84-9921-46BD-8760-116DA85C0123}" destId="{5060DB13-2BFA-4D8E-9337-9DEC267C608A}" srcOrd="2" destOrd="0" parTransId="{4D2007D3-C47F-4466-BE62-38C88D47E3CE}" sibTransId="{8FD5C7CC-565D-49A6-AC09-CDB250730699}"/>
    <dgm:cxn modelId="{0E2061D3-4BF3-4804-A8DA-30B088B2A069}" type="presOf" srcId="{9E4D34EB-CD85-4087-A46C-0767FA5ADCC6}" destId="{0309E1F1-97D6-4B1A-9F92-978C139A9840}" srcOrd="1" destOrd="0" presId="urn:microsoft.com/office/officeart/2005/8/layout/matrix1"/>
    <dgm:cxn modelId="{77B28473-5298-48A3-A805-B27F1659CA89}" type="presOf" srcId="{D87DD5E0-78BE-4F1C-B4C7-B56012872144}" destId="{5ECCA715-FC81-4D14-9B4C-763EFC1A80B2}" srcOrd="1" destOrd="0" presId="urn:microsoft.com/office/officeart/2005/8/layout/matrix1"/>
    <dgm:cxn modelId="{1F97057D-9682-4AA8-BD75-1AF63A007A75}" type="presOf" srcId="{CF3FCD84-9921-46BD-8760-116DA85C0123}" destId="{D222B4EA-92B4-4224-B917-1B3083F52718}" srcOrd="0" destOrd="0" presId="urn:microsoft.com/office/officeart/2005/8/layout/matrix1"/>
    <dgm:cxn modelId="{014119D2-F91C-44C5-B038-ACF407F3D1CD}" type="presParOf" srcId="{910AB1A0-27BB-4A08-AB2D-93877FBDC985}" destId="{C61EA469-6FFA-481F-AAA8-6A3324D275B0}" srcOrd="0" destOrd="0" presId="urn:microsoft.com/office/officeart/2005/8/layout/matrix1"/>
    <dgm:cxn modelId="{89875FA4-B4BF-4CC3-92DA-C9AF24EB89A7}" type="presParOf" srcId="{C61EA469-6FFA-481F-AAA8-6A3324D275B0}" destId="{9D6C156E-292F-409D-9D59-5B17D392B1C6}" srcOrd="0" destOrd="0" presId="urn:microsoft.com/office/officeart/2005/8/layout/matrix1"/>
    <dgm:cxn modelId="{B9AF0C46-1F07-4457-97A8-C88C3A3F51B3}" type="presParOf" srcId="{C61EA469-6FFA-481F-AAA8-6A3324D275B0}" destId="{064CE525-8602-421F-9CCB-D79C84990385}" srcOrd="1" destOrd="0" presId="urn:microsoft.com/office/officeart/2005/8/layout/matrix1"/>
    <dgm:cxn modelId="{68581C45-B792-43FD-8F7C-F13A59FD0F50}" type="presParOf" srcId="{C61EA469-6FFA-481F-AAA8-6A3324D275B0}" destId="{D16D9E00-6039-4963-A6C8-E69996A96096}" srcOrd="2" destOrd="0" presId="urn:microsoft.com/office/officeart/2005/8/layout/matrix1"/>
    <dgm:cxn modelId="{8E43263D-B9E8-4896-B459-A5FF9DAB1B6E}" type="presParOf" srcId="{C61EA469-6FFA-481F-AAA8-6A3324D275B0}" destId="{0309E1F1-97D6-4B1A-9F92-978C139A9840}" srcOrd="3" destOrd="0" presId="urn:microsoft.com/office/officeart/2005/8/layout/matrix1"/>
    <dgm:cxn modelId="{06425316-4E62-4287-A347-0E718E914B96}" type="presParOf" srcId="{C61EA469-6FFA-481F-AAA8-6A3324D275B0}" destId="{200D66A1-D958-4E5C-A43C-45536AF55BBC}" srcOrd="4" destOrd="0" presId="urn:microsoft.com/office/officeart/2005/8/layout/matrix1"/>
    <dgm:cxn modelId="{044CF91C-5245-476A-BE5E-A46AA6795B09}" type="presParOf" srcId="{C61EA469-6FFA-481F-AAA8-6A3324D275B0}" destId="{A2BCB3F7-6A8F-42B5-9D07-B93C61AD9A61}" srcOrd="5" destOrd="0" presId="urn:microsoft.com/office/officeart/2005/8/layout/matrix1"/>
    <dgm:cxn modelId="{AC1AD70C-1C36-4950-BE76-DD2B24BD6588}" type="presParOf" srcId="{C61EA469-6FFA-481F-AAA8-6A3324D275B0}" destId="{2BAFD647-3877-42F5-B0DC-A3D96DD52F2A}" srcOrd="6" destOrd="0" presId="urn:microsoft.com/office/officeart/2005/8/layout/matrix1"/>
    <dgm:cxn modelId="{36BB28A4-FE52-4455-81FF-B023AE51A55B}" type="presParOf" srcId="{C61EA469-6FFA-481F-AAA8-6A3324D275B0}" destId="{5ECCA715-FC81-4D14-9B4C-763EFC1A80B2}" srcOrd="7" destOrd="0" presId="urn:microsoft.com/office/officeart/2005/8/layout/matrix1"/>
    <dgm:cxn modelId="{AD636CA0-765D-4453-9031-2DD52A7EE61D}" type="presParOf" srcId="{910AB1A0-27BB-4A08-AB2D-93877FBDC985}" destId="{D222B4EA-92B4-4224-B917-1B3083F5271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8AE3102-E4F3-4C7B-BDD2-831298E11F41}" type="doc">
      <dgm:prSet loTypeId="urn:microsoft.com/office/officeart/2005/8/layout/matrix1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F3FCD84-9921-46BD-8760-116DA85C0123}">
      <dgm:prSet phldrT="[Текст]"/>
      <dgm:spPr/>
      <dgm:t>
        <a:bodyPr/>
        <a:lstStyle/>
        <a:p>
          <a:r>
            <a:rPr lang="ru-RU" dirty="0" smtClean="0"/>
            <a:t>Стоматологи рекомендуют чистить зубы:</a:t>
          </a:r>
          <a:endParaRPr lang="ru-RU" dirty="0"/>
        </a:p>
      </dgm:t>
    </dgm:pt>
    <dgm:pt modelId="{57CC0A72-9740-4730-9481-55F45DD3C90B}" type="parTrans" cxnId="{30191DDB-38E9-4AFF-BE94-98191C84C958}">
      <dgm:prSet/>
      <dgm:spPr/>
      <dgm:t>
        <a:bodyPr/>
        <a:lstStyle/>
        <a:p>
          <a:endParaRPr lang="ru-RU"/>
        </a:p>
      </dgm:t>
    </dgm:pt>
    <dgm:pt modelId="{1A1C36CB-80B8-414C-9C35-39E7662213C4}" type="sibTrans" cxnId="{30191DDB-38E9-4AFF-BE94-98191C84C958}">
      <dgm:prSet/>
      <dgm:spPr/>
      <dgm:t>
        <a:bodyPr/>
        <a:lstStyle/>
        <a:p>
          <a:endParaRPr lang="ru-RU"/>
        </a:p>
      </dgm:t>
    </dgm:pt>
    <dgm:pt modelId="{7E356C2D-5969-43C4-8EBD-F689D15E64D9}">
      <dgm:prSet phldrT="[Текст]"/>
      <dgm:spPr/>
      <dgm:t>
        <a:bodyPr/>
        <a:lstStyle/>
        <a:p>
          <a:r>
            <a:rPr lang="ru-RU" dirty="0" smtClean="0"/>
            <a:t>А. Раз в день</a:t>
          </a:r>
          <a:endParaRPr lang="ru-RU" dirty="0"/>
        </a:p>
      </dgm:t>
    </dgm:pt>
    <dgm:pt modelId="{4241A960-64C6-4AE1-A65E-DF14F970D8D9}" type="parTrans" cxnId="{D89E506B-59C9-4D9C-81FF-E43108F74913}">
      <dgm:prSet/>
      <dgm:spPr/>
      <dgm:t>
        <a:bodyPr/>
        <a:lstStyle/>
        <a:p>
          <a:endParaRPr lang="ru-RU"/>
        </a:p>
      </dgm:t>
    </dgm:pt>
    <dgm:pt modelId="{78DA7B8A-908F-46AA-A0D7-F32ECBDBBC21}" type="sibTrans" cxnId="{D89E506B-59C9-4D9C-81FF-E43108F74913}">
      <dgm:prSet/>
      <dgm:spPr/>
      <dgm:t>
        <a:bodyPr/>
        <a:lstStyle/>
        <a:p>
          <a:endParaRPr lang="ru-RU"/>
        </a:p>
      </dgm:t>
    </dgm:pt>
    <dgm:pt modelId="{9E4D34EB-CD85-4087-A46C-0767FA5ADCC6}">
      <dgm:prSet phldrT="[Текст]"/>
      <dgm:spPr/>
      <dgm:t>
        <a:bodyPr/>
        <a:lstStyle/>
        <a:p>
          <a:r>
            <a:rPr lang="ru-RU" dirty="0" smtClean="0"/>
            <a:t>В. После каждого приема пищи</a:t>
          </a:r>
          <a:endParaRPr lang="ru-RU" dirty="0"/>
        </a:p>
      </dgm:t>
    </dgm:pt>
    <dgm:pt modelId="{F0B953E9-759D-4EA9-8D5B-C0F061D80E3C}" type="parTrans" cxnId="{7A7DD743-BCE1-4F6C-9A12-85937D59F2D7}">
      <dgm:prSet/>
      <dgm:spPr/>
      <dgm:t>
        <a:bodyPr/>
        <a:lstStyle/>
        <a:p>
          <a:endParaRPr lang="ru-RU"/>
        </a:p>
      </dgm:t>
    </dgm:pt>
    <dgm:pt modelId="{DA78BF4A-DC68-4BA9-AD55-5EE8F725EEAF}" type="sibTrans" cxnId="{7A7DD743-BCE1-4F6C-9A12-85937D59F2D7}">
      <dgm:prSet/>
      <dgm:spPr/>
      <dgm:t>
        <a:bodyPr/>
        <a:lstStyle/>
        <a:p>
          <a:endParaRPr lang="ru-RU"/>
        </a:p>
      </dgm:t>
    </dgm:pt>
    <dgm:pt modelId="{5060DB13-2BFA-4D8E-9337-9DEC267C608A}">
      <dgm:prSet phldrT="[Текст]"/>
      <dgm:spPr/>
      <dgm:t>
        <a:bodyPr/>
        <a:lstStyle/>
        <a:p>
          <a:r>
            <a:rPr lang="ru-RU" dirty="0" smtClean="0"/>
            <a:t>Б. Два раза в день</a:t>
          </a:r>
          <a:endParaRPr lang="ru-RU" dirty="0"/>
        </a:p>
      </dgm:t>
    </dgm:pt>
    <dgm:pt modelId="{4D2007D3-C47F-4466-BE62-38C88D47E3CE}" type="parTrans" cxnId="{96CFA7DC-70A1-4685-8259-1114E44A2937}">
      <dgm:prSet/>
      <dgm:spPr/>
      <dgm:t>
        <a:bodyPr/>
        <a:lstStyle/>
        <a:p>
          <a:endParaRPr lang="ru-RU"/>
        </a:p>
      </dgm:t>
    </dgm:pt>
    <dgm:pt modelId="{8FD5C7CC-565D-49A6-AC09-CDB250730699}" type="sibTrans" cxnId="{96CFA7DC-70A1-4685-8259-1114E44A2937}">
      <dgm:prSet/>
      <dgm:spPr/>
      <dgm:t>
        <a:bodyPr/>
        <a:lstStyle/>
        <a:p>
          <a:endParaRPr lang="ru-RU"/>
        </a:p>
      </dgm:t>
    </dgm:pt>
    <dgm:pt modelId="{D87DD5E0-78BE-4F1C-B4C7-B56012872144}">
      <dgm:prSet phldrT="[Текст]"/>
      <dgm:spPr/>
      <dgm:t>
        <a:bodyPr/>
        <a:lstStyle/>
        <a:p>
          <a:r>
            <a:rPr lang="ru-RU" dirty="0" smtClean="0"/>
            <a:t>Г. Три раза в день</a:t>
          </a:r>
          <a:endParaRPr lang="ru-RU" dirty="0"/>
        </a:p>
      </dgm:t>
    </dgm:pt>
    <dgm:pt modelId="{3C83D6C3-AFAE-4689-999A-F0DE3B843B5A}" type="parTrans" cxnId="{9E95AA1F-96AF-4511-8FE5-7F1F4C31DAFC}">
      <dgm:prSet/>
      <dgm:spPr/>
      <dgm:t>
        <a:bodyPr/>
        <a:lstStyle/>
        <a:p>
          <a:endParaRPr lang="ru-RU"/>
        </a:p>
      </dgm:t>
    </dgm:pt>
    <dgm:pt modelId="{479623FE-F1ED-461A-9E9C-723892D1E74E}" type="sibTrans" cxnId="{9E95AA1F-96AF-4511-8FE5-7F1F4C31DAFC}">
      <dgm:prSet/>
      <dgm:spPr/>
      <dgm:t>
        <a:bodyPr/>
        <a:lstStyle/>
        <a:p>
          <a:endParaRPr lang="ru-RU"/>
        </a:p>
      </dgm:t>
    </dgm:pt>
    <dgm:pt modelId="{910AB1A0-27BB-4A08-AB2D-93877FBDC985}" type="pres">
      <dgm:prSet presAssocID="{D8AE3102-E4F3-4C7B-BDD2-831298E11F41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61EA469-6FFA-481F-AAA8-6A3324D275B0}" type="pres">
      <dgm:prSet presAssocID="{D8AE3102-E4F3-4C7B-BDD2-831298E11F41}" presName="matrix" presStyleCnt="0"/>
      <dgm:spPr/>
    </dgm:pt>
    <dgm:pt modelId="{9D6C156E-292F-409D-9D59-5B17D392B1C6}" type="pres">
      <dgm:prSet presAssocID="{D8AE3102-E4F3-4C7B-BDD2-831298E11F41}" presName="tile1" presStyleLbl="node1" presStyleIdx="0" presStyleCnt="4" custLinFactNeighborY="-667"/>
      <dgm:spPr/>
      <dgm:t>
        <a:bodyPr/>
        <a:lstStyle/>
        <a:p>
          <a:endParaRPr lang="ru-RU"/>
        </a:p>
      </dgm:t>
    </dgm:pt>
    <dgm:pt modelId="{064CE525-8602-421F-9CCB-D79C84990385}" type="pres">
      <dgm:prSet presAssocID="{D8AE3102-E4F3-4C7B-BDD2-831298E11F4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6D9E00-6039-4963-A6C8-E69996A96096}" type="pres">
      <dgm:prSet presAssocID="{D8AE3102-E4F3-4C7B-BDD2-831298E11F41}" presName="tile2" presStyleLbl="node1" presStyleIdx="1" presStyleCnt="4"/>
      <dgm:spPr/>
      <dgm:t>
        <a:bodyPr/>
        <a:lstStyle/>
        <a:p>
          <a:endParaRPr lang="ru-RU"/>
        </a:p>
      </dgm:t>
    </dgm:pt>
    <dgm:pt modelId="{0309E1F1-97D6-4B1A-9F92-978C139A9840}" type="pres">
      <dgm:prSet presAssocID="{D8AE3102-E4F3-4C7B-BDD2-831298E11F4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0D66A1-D958-4E5C-A43C-45536AF55BBC}" type="pres">
      <dgm:prSet presAssocID="{D8AE3102-E4F3-4C7B-BDD2-831298E11F41}" presName="tile3" presStyleLbl="node1" presStyleIdx="2" presStyleCnt="4"/>
      <dgm:spPr/>
      <dgm:t>
        <a:bodyPr/>
        <a:lstStyle/>
        <a:p>
          <a:endParaRPr lang="ru-RU"/>
        </a:p>
      </dgm:t>
    </dgm:pt>
    <dgm:pt modelId="{A2BCB3F7-6A8F-42B5-9D07-B93C61AD9A61}" type="pres">
      <dgm:prSet presAssocID="{D8AE3102-E4F3-4C7B-BDD2-831298E11F4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AFD647-3877-42F5-B0DC-A3D96DD52F2A}" type="pres">
      <dgm:prSet presAssocID="{D8AE3102-E4F3-4C7B-BDD2-831298E11F41}" presName="tile4" presStyleLbl="node1" presStyleIdx="3" presStyleCnt="4"/>
      <dgm:spPr/>
      <dgm:t>
        <a:bodyPr/>
        <a:lstStyle/>
        <a:p>
          <a:endParaRPr lang="ru-RU"/>
        </a:p>
      </dgm:t>
    </dgm:pt>
    <dgm:pt modelId="{5ECCA715-FC81-4D14-9B4C-763EFC1A80B2}" type="pres">
      <dgm:prSet presAssocID="{D8AE3102-E4F3-4C7B-BDD2-831298E11F4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2B4EA-92B4-4224-B917-1B3083F52718}" type="pres">
      <dgm:prSet presAssocID="{D8AE3102-E4F3-4C7B-BDD2-831298E11F41}" presName="centerTile" presStyleLbl="fgShp" presStyleIdx="0" presStyleCnt="1" custScaleX="240741">
        <dgm:presLayoutVars>
          <dgm:chMax val="0"/>
          <dgm:chPref val="0"/>
        </dgm:presLayoutVars>
      </dgm:prSet>
      <dgm:spPr/>
    </dgm:pt>
  </dgm:ptLst>
  <dgm:cxnLst>
    <dgm:cxn modelId="{27E35910-2D65-4954-842F-3DA60186C42B}" type="presOf" srcId="{D87DD5E0-78BE-4F1C-B4C7-B56012872144}" destId="{5ECCA715-FC81-4D14-9B4C-763EFC1A80B2}" srcOrd="1" destOrd="0" presId="urn:microsoft.com/office/officeart/2005/8/layout/matrix1"/>
    <dgm:cxn modelId="{D44420CB-7E5C-441F-8B38-80948A874BED}" type="presOf" srcId="{9E4D34EB-CD85-4087-A46C-0767FA5ADCC6}" destId="{0309E1F1-97D6-4B1A-9F92-978C139A9840}" srcOrd="1" destOrd="0" presId="urn:microsoft.com/office/officeart/2005/8/layout/matrix1"/>
    <dgm:cxn modelId="{30191DDB-38E9-4AFF-BE94-98191C84C958}" srcId="{D8AE3102-E4F3-4C7B-BDD2-831298E11F41}" destId="{CF3FCD84-9921-46BD-8760-116DA85C0123}" srcOrd="0" destOrd="0" parTransId="{57CC0A72-9740-4730-9481-55F45DD3C90B}" sibTransId="{1A1C36CB-80B8-414C-9C35-39E7662213C4}"/>
    <dgm:cxn modelId="{2FF9D952-6C43-4DCB-A91B-78E045F46E74}" type="presOf" srcId="{9E4D34EB-CD85-4087-A46C-0767FA5ADCC6}" destId="{D16D9E00-6039-4963-A6C8-E69996A96096}" srcOrd="0" destOrd="0" presId="urn:microsoft.com/office/officeart/2005/8/layout/matrix1"/>
    <dgm:cxn modelId="{D89E506B-59C9-4D9C-81FF-E43108F74913}" srcId="{CF3FCD84-9921-46BD-8760-116DA85C0123}" destId="{7E356C2D-5969-43C4-8EBD-F689D15E64D9}" srcOrd="0" destOrd="0" parTransId="{4241A960-64C6-4AE1-A65E-DF14F970D8D9}" sibTransId="{78DA7B8A-908F-46AA-A0D7-F32ECBDBBC21}"/>
    <dgm:cxn modelId="{FE0028BD-7D98-4972-9702-95FF40FE6B9D}" type="presOf" srcId="{5060DB13-2BFA-4D8E-9337-9DEC267C608A}" destId="{A2BCB3F7-6A8F-42B5-9D07-B93C61AD9A61}" srcOrd="1" destOrd="0" presId="urn:microsoft.com/office/officeart/2005/8/layout/matrix1"/>
    <dgm:cxn modelId="{9E95AA1F-96AF-4511-8FE5-7F1F4C31DAFC}" srcId="{CF3FCD84-9921-46BD-8760-116DA85C0123}" destId="{D87DD5E0-78BE-4F1C-B4C7-B56012872144}" srcOrd="3" destOrd="0" parTransId="{3C83D6C3-AFAE-4689-999A-F0DE3B843B5A}" sibTransId="{479623FE-F1ED-461A-9E9C-723892D1E74E}"/>
    <dgm:cxn modelId="{65212C59-111E-47EA-B303-4915E3E15403}" type="presOf" srcId="{5060DB13-2BFA-4D8E-9337-9DEC267C608A}" destId="{200D66A1-D958-4E5C-A43C-45536AF55BBC}" srcOrd="0" destOrd="0" presId="urn:microsoft.com/office/officeart/2005/8/layout/matrix1"/>
    <dgm:cxn modelId="{A5322689-CD0B-49AD-A280-3D5D613D05ED}" type="presOf" srcId="{D87DD5E0-78BE-4F1C-B4C7-B56012872144}" destId="{2BAFD647-3877-42F5-B0DC-A3D96DD52F2A}" srcOrd="0" destOrd="0" presId="urn:microsoft.com/office/officeart/2005/8/layout/matrix1"/>
    <dgm:cxn modelId="{B6E5F237-2E01-4AA5-80D9-911F22F30A03}" type="presOf" srcId="{7E356C2D-5969-43C4-8EBD-F689D15E64D9}" destId="{064CE525-8602-421F-9CCB-D79C84990385}" srcOrd="1" destOrd="0" presId="urn:microsoft.com/office/officeart/2005/8/layout/matrix1"/>
    <dgm:cxn modelId="{7A7DD743-BCE1-4F6C-9A12-85937D59F2D7}" srcId="{CF3FCD84-9921-46BD-8760-116DA85C0123}" destId="{9E4D34EB-CD85-4087-A46C-0767FA5ADCC6}" srcOrd="1" destOrd="0" parTransId="{F0B953E9-759D-4EA9-8D5B-C0F061D80E3C}" sibTransId="{DA78BF4A-DC68-4BA9-AD55-5EE8F725EEAF}"/>
    <dgm:cxn modelId="{96CFA7DC-70A1-4685-8259-1114E44A2937}" srcId="{CF3FCD84-9921-46BD-8760-116DA85C0123}" destId="{5060DB13-2BFA-4D8E-9337-9DEC267C608A}" srcOrd="2" destOrd="0" parTransId="{4D2007D3-C47F-4466-BE62-38C88D47E3CE}" sibTransId="{8FD5C7CC-565D-49A6-AC09-CDB250730699}"/>
    <dgm:cxn modelId="{7BA78767-57CB-4808-82CE-FB08EB0C6A6F}" type="presOf" srcId="{7E356C2D-5969-43C4-8EBD-F689D15E64D9}" destId="{9D6C156E-292F-409D-9D59-5B17D392B1C6}" srcOrd="0" destOrd="0" presId="urn:microsoft.com/office/officeart/2005/8/layout/matrix1"/>
    <dgm:cxn modelId="{313884D0-C508-484A-8C4B-659FAC94227A}" type="presOf" srcId="{D8AE3102-E4F3-4C7B-BDD2-831298E11F41}" destId="{910AB1A0-27BB-4A08-AB2D-93877FBDC985}" srcOrd="0" destOrd="0" presId="urn:microsoft.com/office/officeart/2005/8/layout/matrix1"/>
    <dgm:cxn modelId="{8F198EA5-760E-42CA-9206-B7FF964D74D9}" type="presOf" srcId="{CF3FCD84-9921-46BD-8760-116DA85C0123}" destId="{D222B4EA-92B4-4224-B917-1B3083F52718}" srcOrd="0" destOrd="0" presId="urn:microsoft.com/office/officeart/2005/8/layout/matrix1"/>
    <dgm:cxn modelId="{61D68D0D-618B-40B1-B2F0-50B53ECF64EE}" type="presParOf" srcId="{910AB1A0-27BB-4A08-AB2D-93877FBDC985}" destId="{C61EA469-6FFA-481F-AAA8-6A3324D275B0}" srcOrd="0" destOrd="0" presId="urn:microsoft.com/office/officeart/2005/8/layout/matrix1"/>
    <dgm:cxn modelId="{BF9B836B-C333-487F-BF55-55FF4973E18D}" type="presParOf" srcId="{C61EA469-6FFA-481F-AAA8-6A3324D275B0}" destId="{9D6C156E-292F-409D-9D59-5B17D392B1C6}" srcOrd="0" destOrd="0" presId="urn:microsoft.com/office/officeart/2005/8/layout/matrix1"/>
    <dgm:cxn modelId="{D5987FCC-81E4-4160-8108-C6062F345653}" type="presParOf" srcId="{C61EA469-6FFA-481F-AAA8-6A3324D275B0}" destId="{064CE525-8602-421F-9CCB-D79C84990385}" srcOrd="1" destOrd="0" presId="urn:microsoft.com/office/officeart/2005/8/layout/matrix1"/>
    <dgm:cxn modelId="{7C891A7C-2EB6-4947-9890-29A8AA78CA9F}" type="presParOf" srcId="{C61EA469-6FFA-481F-AAA8-6A3324D275B0}" destId="{D16D9E00-6039-4963-A6C8-E69996A96096}" srcOrd="2" destOrd="0" presId="urn:microsoft.com/office/officeart/2005/8/layout/matrix1"/>
    <dgm:cxn modelId="{293A8DC9-2413-42C0-A0EF-E192D5F8CE73}" type="presParOf" srcId="{C61EA469-6FFA-481F-AAA8-6A3324D275B0}" destId="{0309E1F1-97D6-4B1A-9F92-978C139A9840}" srcOrd="3" destOrd="0" presId="urn:microsoft.com/office/officeart/2005/8/layout/matrix1"/>
    <dgm:cxn modelId="{61467F9C-5889-4C89-8530-D1A5D5C7135B}" type="presParOf" srcId="{C61EA469-6FFA-481F-AAA8-6A3324D275B0}" destId="{200D66A1-D958-4E5C-A43C-45536AF55BBC}" srcOrd="4" destOrd="0" presId="urn:microsoft.com/office/officeart/2005/8/layout/matrix1"/>
    <dgm:cxn modelId="{5C39D71B-E0C1-4EEB-98AA-607C14BDA775}" type="presParOf" srcId="{C61EA469-6FFA-481F-AAA8-6A3324D275B0}" destId="{A2BCB3F7-6A8F-42B5-9D07-B93C61AD9A61}" srcOrd="5" destOrd="0" presId="urn:microsoft.com/office/officeart/2005/8/layout/matrix1"/>
    <dgm:cxn modelId="{A73A4F78-C8BA-4FC4-A5C9-76F6983C6749}" type="presParOf" srcId="{C61EA469-6FFA-481F-AAA8-6A3324D275B0}" destId="{2BAFD647-3877-42F5-B0DC-A3D96DD52F2A}" srcOrd="6" destOrd="0" presId="urn:microsoft.com/office/officeart/2005/8/layout/matrix1"/>
    <dgm:cxn modelId="{F2B8033A-3E46-4E88-9BF0-6B0BB51ADE7C}" type="presParOf" srcId="{C61EA469-6FFA-481F-AAA8-6A3324D275B0}" destId="{5ECCA715-FC81-4D14-9B4C-763EFC1A80B2}" srcOrd="7" destOrd="0" presId="urn:microsoft.com/office/officeart/2005/8/layout/matrix1"/>
    <dgm:cxn modelId="{E3B5275E-24E2-44CE-B633-C0A88F27352D}" type="presParOf" srcId="{910AB1A0-27BB-4A08-AB2D-93877FBDC985}" destId="{D222B4EA-92B4-4224-B917-1B3083F5271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8AE3102-E4F3-4C7B-BDD2-831298E11F41}" type="doc">
      <dgm:prSet loTypeId="urn:microsoft.com/office/officeart/2005/8/layout/matrix1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4D34EB-CD85-4087-A46C-0767FA5ADCC6}">
      <dgm:prSet phldrT="[Текст]"/>
      <dgm:spPr/>
      <dgm:t>
        <a:bodyPr/>
        <a:lstStyle/>
        <a:p>
          <a:r>
            <a:rPr lang="ru-RU" dirty="0" smtClean="0"/>
            <a:t>В. Нежное</a:t>
          </a:r>
          <a:endParaRPr lang="ru-RU" dirty="0"/>
        </a:p>
      </dgm:t>
    </dgm:pt>
    <dgm:pt modelId="{F0B953E9-759D-4EA9-8D5B-C0F061D80E3C}" type="parTrans" cxnId="{7A7DD743-BCE1-4F6C-9A12-85937D59F2D7}">
      <dgm:prSet/>
      <dgm:spPr/>
      <dgm:t>
        <a:bodyPr/>
        <a:lstStyle/>
        <a:p>
          <a:endParaRPr lang="ru-RU"/>
        </a:p>
      </dgm:t>
    </dgm:pt>
    <dgm:pt modelId="{DA78BF4A-DC68-4BA9-AD55-5EE8F725EEAF}" type="sibTrans" cxnId="{7A7DD743-BCE1-4F6C-9A12-85937D59F2D7}">
      <dgm:prSet/>
      <dgm:spPr/>
      <dgm:t>
        <a:bodyPr/>
        <a:lstStyle/>
        <a:p>
          <a:endParaRPr lang="ru-RU"/>
        </a:p>
      </dgm:t>
    </dgm:pt>
    <dgm:pt modelId="{5060DB13-2BFA-4D8E-9337-9DEC267C608A}">
      <dgm:prSet phldrT="[Текст]"/>
      <dgm:spPr/>
      <dgm:t>
        <a:bodyPr/>
        <a:lstStyle/>
        <a:p>
          <a:r>
            <a:rPr lang="ru-RU" dirty="0" smtClean="0"/>
            <a:t>Б. Цветочное</a:t>
          </a:r>
          <a:endParaRPr lang="ru-RU" dirty="0"/>
        </a:p>
      </dgm:t>
    </dgm:pt>
    <dgm:pt modelId="{4D2007D3-C47F-4466-BE62-38C88D47E3CE}" type="parTrans" cxnId="{96CFA7DC-70A1-4685-8259-1114E44A2937}">
      <dgm:prSet/>
      <dgm:spPr/>
      <dgm:t>
        <a:bodyPr/>
        <a:lstStyle/>
        <a:p>
          <a:endParaRPr lang="ru-RU"/>
        </a:p>
      </dgm:t>
    </dgm:pt>
    <dgm:pt modelId="{8FD5C7CC-565D-49A6-AC09-CDB250730699}" type="sibTrans" cxnId="{96CFA7DC-70A1-4685-8259-1114E44A2937}">
      <dgm:prSet/>
      <dgm:spPr/>
      <dgm:t>
        <a:bodyPr/>
        <a:lstStyle/>
        <a:p>
          <a:endParaRPr lang="ru-RU"/>
        </a:p>
      </dgm:t>
    </dgm:pt>
    <dgm:pt modelId="{D87DD5E0-78BE-4F1C-B4C7-B56012872144}">
      <dgm:prSet phldrT="[Текст]"/>
      <dgm:spPr/>
      <dgm:t>
        <a:bodyPr/>
        <a:lstStyle/>
        <a:p>
          <a:r>
            <a:rPr lang="ru-RU" dirty="0" smtClean="0"/>
            <a:t>Г. Банное</a:t>
          </a:r>
          <a:endParaRPr lang="ru-RU" dirty="0"/>
        </a:p>
      </dgm:t>
    </dgm:pt>
    <dgm:pt modelId="{3C83D6C3-AFAE-4689-999A-F0DE3B843B5A}" type="parTrans" cxnId="{9E95AA1F-96AF-4511-8FE5-7F1F4C31DAFC}">
      <dgm:prSet/>
      <dgm:spPr/>
      <dgm:t>
        <a:bodyPr/>
        <a:lstStyle/>
        <a:p>
          <a:endParaRPr lang="ru-RU"/>
        </a:p>
      </dgm:t>
    </dgm:pt>
    <dgm:pt modelId="{479623FE-F1ED-461A-9E9C-723892D1E74E}" type="sibTrans" cxnId="{9E95AA1F-96AF-4511-8FE5-7F1F4C31DAFC}">
      <dgm:prSet/>
      <dgm:spPr/>
      <dgm:t>
        <a:bodyPr/>
        <a:lstStyle/>
        <a:p>
          <a:endParaRPr lang="ru-RU"/>
        </a:p>
      </dgm:t>
    </dgm:pt>
    <dgm:pt modelId="{7E356C2D-5969-43C4-8EBD-F689D15E64D9}">
      <dgm:prSet phldrT="[Текст]"/>
      <dgm:spPr/>
      <dgm:t>
        <a:bodyPr/>
        <a:lstStyle/>
        <a:p>
          <a:r>
            <a:rPr lang="ru-RU" dirty="0" smtClean="0"/>
            <a:t>А. Детское</a:t>
          </a:r>
          <a:endParaRPr lang="ru-RU" dirty="0"/>
        </a:p>
      </dgm:t>
    </dgm:pt>
    <dgm:pt modelId="{78DA7B8A-908F-46AA-A0D7-F32ECBDBBC21}" type="sibTrans" cxnId="{D89E506B-59C9-4D9C-81FF-E43108F74913}">
      <dgm:prSet/>
      <dgm:spPr/>
      <dgm:t>
        <a:bodyPr/>
        <a:lstStyle/>
        <a:p>
          <a:endParaRPr lang="ru-RU"/>
        </a:p>
      </dgm:t>
    </dgm:pt>
    <dgm:pt modelId="{4241A960-64C6-4AE1-A65E-DF14F970D8D9}" type="parTrans" cxnId="{D89E506B-59C9-4D9C-81FF-E43108F74913}">
      <dgm:prSet/>
      <dgm:spPr/>
      <dgm:t>
        <a:bodyPr/>
        <a:lstStyle/>
        <a:p>
          <a:endParaRPr lang="ru-RU"/>
        </a:p>
      </dgm:t>
    </dgm:pt>
    <dgm:pt modelId="{CF3FCD84-9921-46BD-8760-116DA85C0123}">
      <dgm:prSet phldrT="[Текст]"/>
      <dgm:spPr/>
      <dgm:t>
        <a:bodyPr/>
        <a:lstStyle/>
        <a:p>
          <a:r>
            <a:rPr lang="ru-RU" dirty="0" smtClean="0"/>
            <a:t>Какое мыло рекомендуют для детей?</a:t>
          </a:r>
          <a:endParaRPr lang="ru-RU" dirty="0"/>
        </a:p>
      </dgm:t>
    </dgm:pt>
    <dgm:pt modelId="{1A1C36CB-80B8-414C-9C35-39E7662213C4}" type="sibTrans" cxnId="{30191DDB-38E9-4AFF-BE94-98191C84C958}">
      <dgm:prSet/>
      <dgm:spPr/>
      <dgm:t>
        <a:bodyPr/>
        <a:lstStyle/>
        <a:p>
          <a:endParaRPr lang="ru-RU"/>
        </a:p>
      </dgm:t>
    </dgm:pt>
    <dgm:pt modelId="{57CC0A72-9740-4730-9481-55F45DD3C90B}" type="parTrans" cxnId="{30191DDB-38E9-4AFF-BE94-98191C84C958}">
      <dgm:prSet/>
      <dgm:spPr/>
      <dgm:t>
        <a:bodyPr/>
        <a:lstStyle/>
        <a:p>
          <a:endParaRPr lang="ru-RU"/>
        </a:p>
      </dgm:t>
    </dgm:pt>
    <dgm:pt modelId="{910AB1A0-27BB-4A08-AB2D-93877FBDC985}" type="pres">
      <dgm:prSet presAssocID="{D8AE3102-E4F3-4C7B-BDD2-831298E11F41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61EA469-6FFA-481F-AAA8-6A3324D275B0}" type="pres">
      <dgm:prSet presAssocID="{D8AE3102-E4F3-4C7B-BDD2-831298E11F41}" presName="matrix" presStyleCnt="0"/>
      <dgm:spPr/>
    </dgm:pt>
    <dgm:pt modelId="{9D6C156E-292F-409D-9D59-5B17D392B1C6}" type="pres">
      <dgm:prSet presAssocID="{D8AE3102-E4F3-4C7B-BDD2-831298E11F41}" presName="tile1" presStyleLbl="node1" presStyleIdx="0" presStyleCnt="4" custLinFactNeighborY="-667"/>
      <dgm:spPr/>
      <dgm:t>
        <a:bodyPr/>
        <a:lstStyle/>
        <a:p>
          <a:endParaRPr lang="ru-RU"/>
        </a:p>
      </dgm:t>
    </dgm:pt>
    <dgm:pt modelId="{064CE525-8602-421F-9CCB-D79C84990385}" type="pres">
      <dgm:prSet presAssocID="{D8AE3102-E4F3-4C7B-BDD2-831298E11F4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6D9E00-6039-4963-A6C8-E69996A96096}" type="pres">
      <dgm:prSet presAssocID="{D8AE3102-E4F3-4C7B-BDD2-831298E11F41}" presName="tile2" presStyleLbl="node1" presStyleIdx="1" presStyleCnt="4"/>
      <dgm:spPr/>
      <dgm:t>
        <a:bodyPr/>
        <a:lstStyle/>
        <a:p>
          <a:endParaRPr lang="ru-RU"/>
        </a:p>
      </dgm:t>
    </dgm:pt>
    <dgm:pt modelId="{0309E1F1-97D6-4B1A-9F92-978C139A9840}" type="pres">
      <dgm:prSet presAssocID="{D8AE3102-E4F3-4C7B-BDD2-831298E11F4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0D66A1-D958-4E5C-A43C-45536AF55BBC}" type="pres">
      <dgm:prSet presAssocID="{D8AE3102-E4F3-4C7B-BDD2-831298E11F41}" presName="tile3" presStyleLbl="node1" presStyleIdx="2" presStyleCnt="4"/>
      <dgm:spPr/>
      <dgm:t>
        <a:bodyPr/>
        <a:lstStyle/>
        <a:p>
          <a:endParaRPr lang="ru-RU"/>
        </a:p>
      </dgm:t>
    </dgm:pt>
    <dgm:pt modelId="{A2BCB3F7-6A8F-42B5-9D07-B93C61AD9A61}" type="pres">
      <dgm:prSet presAssocID="{D8AE3102-E4F3-4C7B-BDD2-831298E11F4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AFD647-3877-42F5-B0DC-A3D96DD52F2A}" type="pres">
      <dgm:prSet presAssocID="{D8AE3102-E4F3-4C7B-BDD2-831298E11F41}" presName="tile4" presStyleLbl="node1" presStyleIdx="3" presStyleCnt="4"/>
      <dgm:spPr/>
      <dgm:t>
        <a:bodyPr/>
        <a:lstStyle/>
        <a:p>
          <a:endParaRPr lang="ru-RU"/>
        </a:p>
      </dgm:t>
    </dgm:pt>
    <dgm:pt modelId="{5ECCA715-FC81-4D14-9B4C-763EFC1A80B2}" type="pres">
      <dgm:prSet presAssocID="{D8AE3102-E4F3-4C7B-BDD2-831298E11F4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2B4EA-92B4-4224-B917-1B3083F52718}" type="pres">
      <dgm:prSet presAssocID="{D8AE3102-E4F3-4C7B-BDD2-831298E11F41}" presName="centerTile" presStyleLbl="fgShp" presStyleIdx="0" presStyleCnt="1" custScaleX="24074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2E6A014C-9C0A-47C5-8E2B-F7478AB9460F}" type="presOf" srcId="{CF3FCD84-9921-46BD-8760-116DA85C0123}" destId="{D222B4EA-92B4-4224-B917-1B3083F52718}" srcOrd="0" destOrd="0" presId="urn:microsoft.com/office/officeart/2005/8/layout/matrix1"/>
    <dgm:cxn modelId="{30191DDB-38E9-4AFF-BE94-98191C84C958}" srcId="{D8AE3102-E4F3-4C7B-BDD2-831298E11F41}" destId="{CF3FCD84-9921-46BD-8760-116DA85C0123}" srcOrd="0" destOrd="0" parTransId="{57CC0A72-9740-4730-9481-55F45DD3C90B}" sibTransId="{1A1C36CB-80B8-414C-9C35-39E7662213C4}"/>
    <dgm:cxn modelId="{F2547524-92D1-4DC2-9089-A41FC9B4A78A}" type="presOf" srcId="{7E356C2D-5969-43C4-8EBD-F689D15E64D9}" destId="{9D6C156E-292F-409D-9D59-5B17D392B1C6}" srcOrd="0" destOrd="0" presId="urn:microsoft.com/office/officeart/2005/8/layout/matrix1"/>
    <dgm:cxn modelId="{150118DD-9BAD-43D1-838B-FCC22CF1D151}" type="presOf" srcId="{9E4D34EB-CD85-4087-A46C-0767FA5ADCC6}" destId="{D16D9E00-6039-4963-A6C8-E69996A96096}" srcOrd="0" destOrd="0" presId="urn:microsoft.com/office/officeart/2005/8/layout/matrix1"/>
    <dgm:cxn modelId="{29A1ADA9-E0FF-4B0F-8757-FFF131C6825E}" type="presOf" srcId="{5060DB13-2BFA-4D8E-9337-9DEC267C608A}" destId="{A2BCB3F7-6A8F-42B5-9D07-B93C61AD9A61}" srcOrd="1" destOrd="0" presId="urn:microsoft.com/office/officeart/2005/8/layout/matrix1"/>
    <dgm:cxn modelId="{D89E506B-59C9-4D9C-81FF-E43108F74913}" srcId="{CF3FCD84-9921-46BD-8760-116DA85C0123}" destId="{7E356C2D-5969-43C4-8EBD-F689D15E64D9}" srcOrd="0" destOrd="0" parTransId="{4241A960-64C6-4AE1-A65E-DF14F970D8D9}" sibTransId="{78DA7B8A-908F-46AA-A0D7-F32ECBDBBC21}"/>
    <dgm:cxn modelId="{9E95AA1F-96AF-4511-8FE5-7F1F4C31DAFC}" srcId="{CF3FCD84-9921-46BD-8760-116DA85C0123}" destId="{D87DD5E0-78BE-4F1C-B4C7-B56012872144}" srcOrd="3" destOrd="0" parTransId="{3C83D6C3-AFAE-4689-999A-F0DE3B843B5A}" sibTransId="{479623FE-F1ED-461A-9E9C-723892D1E74E}"/>
    <dgm:cxn modelId="{86C6890B-C23E-406D-B6A3-B62927E16C8B}" type="presOf" srcId="{D8AE3102-E4F3-4C7B-BDD2-831298E11F41}" destId="{910AB1A0-27BB-4A08-AB2D-93877FBDC985}" srcOrd="0" destOrd="0" presId="urn:microsoft.com/office/officeart/2005/8/layout/matrix1"/>
    <dgm:cxn modelId="{7A7DD743-BCE1-4F6C-9A12-85937D59F2D7}" srcId="{CF3FCD84-9921-46BD-8760-116DA85C0123}" destId="{9E4D34EB-CD85-4087-A46C-0767FA5ADCC6}" srcOrd="1" destOrd="0" parTransId="{F0B953E9-759D-4EA9-8D5B-C0F061D80E3C}" sibTransId="{DA78BF4A-DC68-4BA9-AD55-5EE8F725EEAF}"/>
    <dgm:cxn modelId="{14319B29-005E-48CD-9F6B-7CAF44F42EA4}" type="presOf" srcId="{5060DB13-2BFA-4D8E-9337-9DEC267C608A}" destId="{200D66A1-D958-4E5C-A43C-45536AF55BBC}" srcOrd="0" destOrd="0" presId="urn:microsoft.com/office/officeart/2005/8/layout/matrix1"/>
    <dgm:cxn modelId="{96CFA7DC-70A1-4685-8259-1114E44A2937}" srcId="{CF3FCD84-9921-46BD-8760-116DA85C0123}" destId="{5060DB13-2BFA-4D8E-9337-9DEC267C608A}" srcOrd="2" destOrd="0" parTransId="{4D2007D3-C47F-4466-BE62-38C88D47E3CE}" sibTransId="{8FD5C7CC-565D-49A6-AC09-CDB250730699}"/>
    <dgm:cxn modelId="{3D57F4E4-983C-41C8-AFF8-444FCECF7CB0}" type="presOf" srcId="{D87DD5E0-78BE-4F1C-B4C7-B56012872144}" destId="{5ECCA715-FC81-4D14-9B4C-763EFC1A80B2}" srcOrd="1" destOrd="0" presId="urn:microsoft.com/office/officeart/2005/8/layout/matrix1"/>
    <dgm:cxn modelId="{F9631A05-FD6C-465E-B8D6-5DBCC25259C3}" type="presOf" srcId="{7E356C2D-5969-43C4-8EBD-F689D15E64D9}" destId="{064CE525-8602-421F-9CCB-D79C84990385}" srcOrd="1" destOrd="0" presId="urn:microsoft.com/office/officeart/2005/8/layout/matrix1"/>
    <dgm:cxn modelId="{246B390A-5435-49DF-8C39-65D2EF82AD7C}" type="presOf" srcId="{D87DD5E0-78BE-4F1C-B4C7-B56012872144}" destId="{2BAFD647-3877-42F5-B0DC-A3D96DD52F2A}" srcOrd="0" destOrd="0" presId="urn:microsoft.com/office/officeart/2005/8/layout/matrix1"/>
    <dgm:cxn modelId="{B89868FB-4A22-4CAF-9115-41F4408DE90E}" type="presOf" srcId="{9E4D34EB-CD85-4087-A46C-0767FA5ADCC6}" destId="{0309E1F1-97D6-4B1A-9F92-978C139A9840}" srcOrd="1" destOrd="0" presId="urn:microsoft.com/office/officeart/2005/8/layout/matrix1"/>
    <dgm:cxn modelId="{98340C61-740C-44CB-B7BD-E07952F79BF3}" type="presParOf" srcId="{910AB1A0-27BB-4A08-AB2D-93877FBDC985}" destId="{C61EA469-6FFA-481F-AAA8-6A3324D275B0}" srcOrd="0" destOrd="0" presId="urn:microsoft.com/office/officeart/2005/8/layout/matrix1"/>
    <dgm:cxn modelId="{63646FB8-BDD3-464A-A540-8852EE7400BA}" type="presParOf" srcId="{C61EA469-6FFA-481F-AAA8-6A3324D275B0}" destId="{9D6C156E-292F-409D-9D59-5B17D392B1C6}" srcOrd="0" destOrd="0" presId="urn:microsoft.com/office/officeart/2005/8/layout/matrix1"/>
    <dgm:cxn modelId="{9B8EA091-A26B-47C0-88DD-367967E18606}" type="presParOf" srcId="{C61EA469-6FFA-481F-AAA8-6A3324D275B0}" destId="{064CE525-8602-421F-9CCB-D79C84990385}" srcOrd="1" destOrd="0" presId="urn:microsoft.com/office/officeart/2005/8/layout/matrix1"/>
    <dgm:cxn modelId="{D01499FD-C396-425D-B212-D847B6AC2CEB}" type="presParOf" srcId="{C61EA469-6FFA-481F-AAA8-6A3324D275B0}" destId="{D16D9E00-6039-4963-A6C8-E69996A96096}" srcOrd="2" destOrd="0" presId="urn:microsoft.com/office/officeart/2005/8/layout/matrix1"/>
    <dgm:cxn modelId="{71E938FE-D6A4-4868-8737-1442B6279EAA}" type="presParOf" srcId="{C61EA469-6FFA-481F-AAA8-6A3324D275B0}" destId="{0309E1F1-97D6-4B1A-9F92-978C139A9840}" srcOrd="3" destOrd="0" presId="urn:microsoft.com/office/officeart/2005/8/layout/matrix1"/>
    <dgm:cxn modelId="{137AE559-F634-4E0E-BB3D-EAB2798C6BE4}" type="presParOf" srcId="{C61EA469-6FFA-481F-AAA8-6A3324D275B0}" destId="{200D66A1-D958-4E5C-A43C-45536AF55BBC}" srcOrd="4" destOrd="0" presId="urn:microsoft.com/office/officeart/2005/8/layout/matrix1"/>
    <dgm:cxn modelId="{3BF62E97-30FE-4012-929E-B35F91F927F6}" type="presParOf" srcId="{C61EA469-6FFA-481F-AAA8-6A3324D275B0}" destId="{A2BCB3F7-6A8F-42B5-9D07-B93C61AD9A61}" srcOrd="5" destOrd="0" presId="urn:microsoft.com/office/officeart/2005/8/layout/matrix1"/>
    <dgm:cxn modelId="{8699A0D8-306C-4EE5-A9E1-882FD1724D1E}" type="presParOf" srcId="{C61EA469-6FFA-481F-AAA8-6A3324D275B0}" destId="{2BAFD647-3877-42F5-B0DC-A3D96DD52F2A}" srcOrd="6" destOrd="0" presId="urn:microsoft.com/office/officeart/2005/8/layout/matrix1"/>
    <dgm:cxn modelId="{6AB988EA-2CBC-4358-937F-46202BE57A92}" type="presParOf" srcId="{C61EA469-6FFA-481F-AAA8-6A3324D275B0}" destId="{5ECCA715-FC81-4D14-9B4C-763EFC1A80B2}" srcOrd="7" destOrd="0" presId="urn:microsoft.com/office/officeart/2005/8/layout/matrix1"/>
    <dgm:cxn modelId="{B545AA76-AEBF-49BB-95C2-4FEB485D90B2}" type="presParOf" srcId="{910AB1A0-27BB-4A08-AB2D-93877FBDC985}" destId="{D222B4EA-92B4-4224-B917-1B3083F5271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8AE3102-E4F3-4C7B-BDD2-831298E11F41}" type="doc">
      <dgm:prSet loTypeId="urn:microsoft.com/office/officeart/2005/8/layout/matrix1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4D34EB-CD85-4087-A46C-0767FA5ADCC6}">
      <dgm:prSet phldrT="[Текст]"/>
      <dgm:spPr/>
      <dgm:t>
        <a:bodyPr/>
        <a:lstStyle/>
        <a:p>
          <a:r>
            <a:rPr lang="ru-RU" dirty="0" smtClean="0"/>
            <a:t>В. Шампунь</a:t>
          </a:r>
          <a:endParaRPr lang="ru-RU" dirty="0"/>
        </a:p>
      </dgm:t>
    </dgm:pt>
    <dgm:pt modelId="{F0B953E9-759D-4EA9-8D5B-C0F061D80E3C}" type="parTrans" cxnId="{7A7DD743-BCE1-4F6C-9A12-85937D59F2D7}">
      <dgm:prSet/>
      <dgm:spPr/>
      <dgm:t>
        <a:bodyPr/>
        <a:lstStyle/>
        <a:p>
          <a:endParaRPr lang="ru-RU"/>
        </a:p>
      </dgm:t>
    </dgm:pt>
    <dgm:pt modelId="{DA78BF4A-DC68-4BA9-AD55-5EE8F725EEAF}" type="sibTrans" cxnId="{7A7DD743-BCE1-4F6C-9A12-85937D59F2D7}">
      <dgm:prSet/>
      <dgm:spPr/>
      <dgm:t>
        <a:bodyPr/>
        <a:lstStyle/>
        <a:p>
          <a:endParaRPr lang="ru-RU"/>
        </a:p>
      </dgm:t>
    </dgm:pt>
    <dgm:pt modelId="{5060DB13-2BFA-4D8E-9337-9DEC267C608A}">
      <dgm:prSet phldrT="[Текст]"/>
      <dgm:spPr/>
      <dgm:t>
        <a:bodyPr/>
        <a:lstStyle/>
        <a:p>
          <a:r>
            <a:rPr lang="ru-RU" dirty="0" smtClean="0"/>
            <a:t>Б. Стиральный порошок</a:t>
          </a:r>
          <a:endParaRPr lang="ru-RU" dirty="0"/>
        </a:p>
      </dgm:t>
    </dgm:pt>
    <dgm:pt modelId="{4D2007D3-C47F-4466-BE62-38C88D47E3CE}" type="parTrans" cxnId="{96CFA7DC-70A1-4685-8259-1114E44A2937}">
      <dgm:prSet/>
      <dgm:spPr/>
      <dgm:t>
        <a:bodyPr/>
        <a:lstStyle/>
        <a:p>
          <a:endParaRPr lang="ru-RU"/>
        </a:p>
      </dgm:t>
    </dgm:pt>
    <dgm:pt modelId="{8FD5C7CC-565D-49A6-AC09-CDB250730699}" type="sibTrans" cxnId="{96CFA7DC-70A1-4685-8259-1114E44A2937}">
      <dgm:prSet/>
      <dgm:spPr/>
      <dgm:t>
        <a:bodyPr/>
        <a:lstStyle/>
        <a:p>
          <a:endParaRPr lang="ru-RU"/>
        </a:p>
      </dgm:t>
    </dgm:pt>
    <dgm:pt modelId="{D87DD5E0-78BE-4F1C-B4C7-B56012872144}">
      <dgm:prSet phldrT="[Текст]"/>
      <dgm:spPr/>
      <dgm:t>
        <a:bodyPr/>
        <a:lstStyle/>
        <a:p>
          <a:r>
            <a:rPr lang="ru-RU" dirty="0" smtClean="0"/>
            <a:t>Г. Мыло</a:t>
          </a:r>
          <a:endParaRPr lang="ru-RU" dirty="0"/>
        </a:p>
      </dgm:t>
    </dgm:pt>
    <dgm:pt modelId="{3C83D6C3-AFAE-4689-999A-F0DE3B843B5A}" type="parTrans" cxnId="{9E95AA1F-96AF-4511-8FE5-7F1F4C31DAFC}">
      <dgm:prSet/>
      <dgm:spPr/>
      <dgm:t>
        <a:bodyPr/>
        <a:lstStyle/>
        <a:p>
          <a:endParaRPr lang="ru-RU"/>
        </a:p>
      </dgm:t>
    </dgm:pt>
    <dgm:pt modelId="{479623FE-F1ED-461A-9E9C-723892D1E74E}" type="sibTrans" cxnId="{9E95AA1F-96AF-4511-8FE5-7F1F4C31DAFC}">
      <dgm:prSet/>
      <dgm:spPr/>
      <dgm:t>
        <a:bodyPr/>
        <a:lstStyle/>
        <a:p>
          <a:endParaRPr lang="ru-RU"/>
        </a:p>
      </dgm:t>
    </dgm:pt>
    <dgm:pt modelId="{7E356C2D-5969-43C4-8EBD-F689D15E64D9}">
      <dgm:prSet phldrT="[Текст]"/>
      <dgm:spPr/>
      <dgm:t>
        <a:bodyPr/>
        <a:lstStyle/>
        <a:p>
          <a:r>
            <a:rPr lang="ru-RU" dirty="0" smtClean="0"/>
            <a:t>А. Яичный желток</a:t>
          </a:r>
          <a:endParaRPr lang="ru-RU" dirty="0"/>
        </a:p>
      </dgm:t>
    </dgm:pt>
    <dgm:pt modelId="{78DA7B8A-908F-46AA-A0D7-F32ECBDBBC21}" type="sibTrans" cxnId="{D89E506B-59C9-4D9C-81FF-E43108F74913}">
      <dgm:prSet/>
      <dgm:spPr/>
      <dgm:t>
        <a:bodyPr/>
        <a:lstStyle/>
        <a:p>
          <a:endParaRPr lang="ru-RU"/>
        </a:p>
      </dgm:t>
    </dgm:pt>
    <dgm:pt modelId="{4241A960-64C6-4AE1-A65E-DF14F970D8D9}" type="parTrans" cxnId="{D89E506B-59C9-4D9C-81FF-E43108F74913}">
      <dgm:prSet/>
      <dgm:spPr/>
      <dgm:t>
        <a:bodyPr/>
        <a:lstStyle/>
        <a:p>
          <a:endParaRPr lang="ru-RU"/>
        </a:p>
      </dgm:t>
    </dgm:pt>
    <dgm:pt modelId="{CF3FCD84-9921-46BD-8760-116DA85C0123}">
      <dgm:prSet phldrT="[Текст]"/>
      <dgm:spPr/>
      <dgm:t>
        <a:bodyPr/>
        <a:lstStyle/>
        <a:p>
          <a:r>
            <a:rPr lang="ru-RU" dirty="0" smtClean="0"/>
            <a:t>Для мытья волос нельзя использовать</a:t>
          </a:r>
        </a:p>
      </dgm:t>
    </dgm:pt>
    <dgm:pt modelId="{1A1C36CB-80B8-414C-9C35-39E7662213C4}" type="sibTrans" cxnId="{30191DDB-38E9-4AFF-BE94-98191C84C958}">
      <dgm:prSet/>
      <dgm:spPr/>
      <dgm:t>
        <a:bodyPr/>
        <a:lstStyle/>
        <a:p>
          <a:endParaRPr lang="ru-RU"/>
        </a:p>
      </dgm:t>
    </dgm:pt>
    <dgm:pt modelId="{57CC0A72-9740-4730-9481-55F45DD3C90B}" type="parTrans" cxnId="{30191DDB-38E9-4AFF-BE94-98191C84C958}">
      <dgm:prSet/>
      <dgm:spPr/>
      <dgm:t>
        <a:bodyPr/>
        <a:lstStyle/>
        <a:p>
          <a:endParaRPr lang="ru-RU"/>
        </a:p>
      </dgm:t>
    </dgm:pt>
    <dgm:pt modelId="{910AB1A0-27BB-4A08-AB2D-93877FBDC985}" type="pres">
      <dgm:prSet presAssocID="{D8AE3102-E4F3-4C7B-BDD2-831298E11F41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61EA469-6FFA-481F-AAA8-6A3324D275B0}" type="pres">
      <dgm:prSet presAssocID="{D8AE3102-E4F3-4C7B-BDD2-831298E11F41}" presName="matrix" presStyleCnt="0"/>
      <dgm:spPr/>
    </dgm:pt>
    <dgm:pt modelId="{9D6C156E-292F-409D-9D59-5B17D392B1C6}" type="pres">
      <dgm:prSet presAssocID="{D8AE3102-E4F3-4C7B-BDD2-831298E11F41}" presName="tile1" presStyleLbl="node1" presStyleIdx="0" presStyleCnt="4" custLinFactNeighborY="-667"/>
      <dgm:spPr/>
      <dgm:t>
        <a:bodyPr/>
        <a:lstStyle/>
        <a:p>
          <a:endParaRPr lang="ru-RU"/>
        </a:p>
      </dgm:t>
    </dgm:pt>
    <dgm:pt modelId="{064CE525-8602-421F-9CCB-D79C84990385}" type="pres">
      <dgm:prSet presAssocID="{D8AE3102-E4F3-4C7B-BDD2-831298E11F41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6D9E00-6039-4963-A6C8-E69996A96096}" type="pres">
      <dgm:prSet presAssocID="{D8AE3102-E4F3-4C7B-BDD2-831298E11F41}" presName="tile2" presStyleLbl="node1" presStyleIdx="1" presStyleCnt="4"/>
      <dgm:spPr/>
      <dgm:t>
        <a:bodyPr/>
        <a:lstStyle/>
        <a:p>
          <a:endParaRPr lang="ru-RU"/>
        </a:p>
      </dgm:t>
    </dgm:pt>
    <dgm:pt modelId="{0309E1F1-97D6-4B1A-9F92-978C139A9840}" type="pres">
      <dgm:prSet presAssocID="{D8AE3102-E4F3-4C7B-BDD2-831298E11F41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0D66A1-D958-4E5C-A43C-45536AF55BBC}" type="pres">
      <dgm:prSet presAssocID="{D8AE3102-E4F3-4C7B-BDD2-831298E11F41}" presName="tile3" presStyleLbl="node1" presStyleIdx="2" presStyleCnt="4"/>
      <dgm:spPr/>
      <dgm:t>
        <a:bodyPr/>
        <a:lstStyle/>
        <a:p>
          <a:endParaRPr lang="ru-RU"/>
        </a:p>
      </dgm:t>
    </dgm:pt>
    <dgm:pt modelId="{A2BCB3F7-6A8F-42B5-9D07-B93C61AD9A61}" type="pres">
      <dgm:prSet presAssocID="{D8AE3102-E4F3-4C7B-BDD2-831298E11F41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AFD647-3877-42F5-B0DC-A3D96DD52F2A}" type="pres">
      <dgm:prSet presAssocID="{D8AE3102-E4F3-4C7B-BDD2-831298E11F41}" presName="tile4" presStyleLbl="node1" presStyleIdx="3" presStyleCnt="4"/>
      <dgm:spPr/>
      <dgm:t>
        <a:bodyPr/>
        <a:lstStyle/>
        <a:p>
          <a:endParaRPr lang="ru-RU"/>
        </a:p>
      </dgm:t>
    </dgm:pt>
    <dgm:pt modelId="{5ECCA715-FC81-4D14-9B4C-763EFC1A80B2}" type="pres">
      <dgm:prSet presAssocID="{D8AE3102-E4F3-4C7B-BDD2-831298E11F41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2B4EA-92B4-4224-B917-1B3083F52718}" type="pres">
      <dgm:prSet presAssocID="{D8AE3102-E4F3-4C7B-BDD2-831298E11F41}" presName="centerTile" presStyleLbl="fgShp" presStyleIdx="0" presStyleCnt="1" custScaleX="24074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8849E8BB-1F5B-475C-B8B0-5CCDA948246C}" type="presOf" srcId="{5060DB13-2BFA-4D8E-9337-9DEC267C608A}" destId="{A2BCB3F7-6A8F-42B5-9D07-B93C61AD9A61}" srcOrd="1" destOrd="0" presId="urn:microsoft.com/office/officeart/2005/8/layout/matrix1"/>
    <dgm:cxn modelId="{F6100E01-143E-4FE5-8DE4-DD4268A2CE47}" type="presOf" srcId="{5060DB13-2BFA-4D8E-9337-9DEC267C608A}" destId="{200D66A1-D958-4E5C-A43C-45536AF55BBC}" srcOrd="0" destOrd="0" presId="urn:microsoft.com/office/officeart/2005/8/layout/matrix1"/>
    <dgm:cxn modelId="{30191DDB-38E9-4AFF-BE94-98191C84C958}" srcId="{D8AE3102-E4F3-4C7B-BDD2-831298E11F41}" destId="{CF3FCD84-9921-46BD-8760-116DA85C0123}" srcOrd="0" destOrd="0" parTransId="{57CC0A72-9740-4730-9481-55F45DD3C90B}" sibTransId="{1A1C36CB-80B8-414C-9C35-39E7662213C4}"/>
    <dgm:cxn modelId="{D89E506B-59C9-4D9C-81FF-E43108F74913}" srcId="{CF3FCD84-9921-46BD-8760-116DA85C0123}" destId="{7E356C2D-5969-43C4-8EBD-F689D15E64D9}" srcOrd="0" destOrd="0" parTransId="{4241A960-64C6-4AE1-A65E-DF14F970D8D9}" sibTransId="{78DA7B8A-908F-46AA-A0D7-F32ECBDBBC21}"/>
    <dgm:cxn modelId="{9E95AA1F-96AF-4511-8FE5-7F1F4C31DAFC}" srcId="{CF3FCD84-9921-46BD-8760-116DA85C0123}" destId="{D87DD5E0-78BE-4F1C-B4C7-B56012872144}" srcOrd="3" destOrd="0" parTransId="{3C83D6C3-AFAE-4689-999A-F0DE3B843B5A}" sibTransId="{479623FE-F1ED-461A-9E9C-723892D1E74E}"/>
    <dgm:cxn modelId="{E7CB5A1A-F16F-4909-B5D8-8EAFFEBD9409}" type="presOf" srcId="{D87DD5E0-78BE-4F1C-B4C7-B56012872144}" destId="{2BAFD647-3877-42F5-B0DC-A3D96DD52F2A}" srcOrd="0" destOrd="0" presId="urn:microsoft.com/office/officeart/2005/8/layout/matrix1"/>
    <dgm:cxn modelId="{7A7DD743-BCE1-4F6C-9A12-85937D59F2D7}" srcId="{CF3FCD84-9921-46BD-8760-116DA85C0123}" destId="{9E4D34EB-CD85-4087-A46C-0767FA5ADCC6}" srcOrd="1" destOrd="0" parTransId="{F0B953E9-759D-4EA9-8D5B-C0F061D80E3C}" sibTransId="{DA78BF4A-DC68-4BA9-AD55-5EE8F725EEAF}"/>
    <dgm:cxn modelId="{3842AA1E-3FF0-467C-8F27-903D5FC0626B}" type="presOf" srcId="{7E356C2D-5969-43C4-8EBD-F689D15E64D9}" destId="{064CE525-8602-421F-9CCB-D79C84990385}" srcOrd="1" destOrd="0" presId="urn:microsoft.com/office/officeart/2005/8/layout/matrix1"/>
    <dgm:cxn modelId="{28F10247-2968-4254-A4DC-32BDD5DC5C80}" type="presOf" srcId="{D87DD5E0-78BE-4F1C-B4C7-B56012872144}" destId="{5ECCA715-FC81-4D14-9B4C-763EFC1A80B2}" srcOrd="1" destOrd="0" presId="urn:microsoft.com/office/officeart/2005/8/layout/matrix1"/>
    <dgm:cxn modelId="{96CFA7DC-70A1-4685-8259-1114E44A2937}" srcId="{CF3FCD84-9921-46BD-8760-116DA85C0123}" destId="{5060DB13-2BFA-4D8E-9337-9DEC267C608A}" srcOrd="2" destOrd="0" parTransId="{4D2007D3-C47F-4466-BE62-38C88D47E3CE}" sibTransId="{8FD5C7CC-565D-49A6-AC09-CDB250730699}"/>
    <dgm:cxn modelId="{36301B45-DBB4-4F6F-B13C-0F381BEDB83F}" type="presOf" srcId="{CF3FCD84-9921-46BD-8760-116DA85C0123}" destId="{D222B4EA-92B4-4224-B917-1B3083F52718}" srcOrd="0" destOrd="0" presId="urn:microsoft.com/office/officeart/2005/8/layout/matrix1"/>
    <dgm:cxn modelId="{8735F799-3452-4B73-B429-493ADDF944D8}" type="presOf" srcId="{9E4D34EB-CD85-4087-A46C-0767FA5ADCC6}" destId="{D16D9E00-6039-4963-A6C8-E69996A96096}" srcOrd="0" destOrd="0" presId="urn:microsoft.com/office/officeart/2005/8/layout/matrix1"/>
    <dgm:cxn modelId="{F1AB8123-64EB-4819-A0E2-E6DE266BD53D}" type="presOf" srcId="{D8AE3102-E4F3-4C7B-BDD2-831298E11F41}" destId="{910AB1A0-27BB-4A08-AB2D-93877FBDC985}" srcOrd="0" destOrd="0" presId="urn:microsoft.com/office/officeart/2005/8/layout/matrix1"/>
    <dgm:cxn modelId="{EF8551A2-86FE-4BFB-8116-514912627AE2}" type="presOf" srcId="{9E4D34EB-CD85-4087-A46C-0767FA5ADCC6}" destId="{0309E1F1-97D6-4B1A-9F92-978C139A9840}" srcOrd="1" destOrd="0" presId="urn:microsoft.com/office/officeart/2005/8/layout/matrix1"/>
    <dgm:cxn modelId="{D10F8BD1-22E3-4105-80C7-0D56B0D3F9F1}" type="presOf" srcId="{7E356C2D-5969-43C4-8EBD-F689D15E64D9}" destId="{9D6C156E-292F-409D-9D59-5B17D392B1C6}" srcOrd="0" destOrd="0" presId="urn:microsoft.com/office/officeart/2005/8/layout/matrix1"/>
    <dgm:cxn modelId="{39293968-9543-4429-BAB7-AB2C13BA8543}" type="presParOf" srcId="{910AB1A0-27BB-4A08-AB2D-93877FBDC985}" destId="{C61EA469-6FFA-481F-AAA8-6A3324D275B0}" srcOrd="0" destOrd="0" presId="urn:microsoft.com/office/officeart/2005/8/layout/matrix1"/>
    <dgm:cxn modelId="{358F875B-4D7D-444B-8296-FEA3682A3039}" type="presParOf" srcId="{C61EA469-6FFA-481F-AAA8-6A3324D275B0}" destId="{9D6C156E-292F-409D-9D59-5B17D392B1C6}" srcOrd="0" destOrd="0" presId="urn:microsoft.com/office/officeart/2005/8/layout/matrix1"/>
    <dgm:cxn modelId="{2B39B158-87C8-4BF2-AD9A-19D8E5071F1C}" type="presParOf" srcId="{C61EA469-6FFA-481F-AAA8-6A3324D275B0}" destId="{064CE525-8602-421F-9CCB-D79C84990385}" srcOrd="1" destOrd="0" presId="urn:microsoft.com/office/officeart/2005/8/layout/matrix1"/>
    <dgm:cxn modelId="{CBB8AFE8-F81A-43B2-B843-C7F849D08E20}" type="presParOf" srcId="{C61EA469-6FFA-481F-AAA8-6A3324D275B0}" destId="{D16D9E00-6039-4963-A6C8-E69996A96096}" srcOrd="2" destOrd="0" presId="urn:microsoft.com/office/officeart/2005/8/layout/matrix1"/>
    <dgm:cxn modelId="{1706C843-9388-4D2F-A81D-9F624DE962B9}" type="presParOf" srcId="{C61EA469-6FFA-481F-AAA8-6A3324D275B0}" destId="{0309E1F1-97D6-4B1A-9F92-978C139A9840}" srcOrd="3" destOrd="0" presId="urn:microsoft.com/office/officeart/2005/8/layout/matrix1"/>
    <dgm:cxn modelId="{0D1B7677-D3A5-4E07-9611-873821668F17}" type="presParOf" srcId="{C61EA469-6FFA-481F-AAA8-6A3324D275B0}" destId="{200D66A1-D958-4E5C-A43C-45536AF55BBC}" srcOrd="4" destOrd="0" presId="urn:microsoft.com/office/officeart/2005/8/layout/matrix1"/>
    <dgm:cxn modelId="{1A1CDA7A-67FE-416C-9A32-48A703469DF8}" type="presParOf" srcId="{C61EA469-6FFA-481F-AAA8-6A3324D275B0}" destId="{A2BCB3F7-6A8F-42B5-9D07-B93C61AD9A61}" srcOrd="5" destOrd="0" presId="urn:microsoft.com/office/officeart/2005/8/layout/matrix1"/>
    <dgm:cxn modelId="{F28CC0E7-AB61-47AF-A067-2E69F7C61270}" type="presParOf" srcId="{C61EA469-6FFA-481F-AAA8-6A3324D275B0}" destId="{2BAFD647-3877-42F5-B0DC-A3D96DD52F2A}" srcOrd="6" destOrd="0" presId="urn:microsoft.com/office/officeart/2005/8/layout/matrix1"/>
    <dgm:cxn modelId="{AA289CE3-6EB1-46DA-B6C9-F8AD23C5B53E}" type="presParOf" srcId="{C61EA469-6FFA-481F-AAA8-6A3324D275B0}" destId="{5ECCA715-FC81-4D14-9B4C-763EFC1A80B2}" srcOrd="7" destOrd="0" presId="urn:microsoft.com/office/officeart/2005/8/layout/matrix1"/>
    <dgm:cxn modelId="{E7DDE51E-4D2F-4BE7-9B1F-D0806C47BF48}" type="presParOf" srcId="{910AB1A0-27BB-4A08-AB2D-93877FBDC985}" destId="{D222B4EA-92B4-4224-B917-1B3083F5271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55B9F-5AA7-4305-AE86-E907B17C6D13}">
      <dsp:nvSpPr>
        <dsp:cNvPr id="0" name=""/>
        <dsp:cNvSpPr/>
      </dsp:nvSpPr>
      <dsp:spPr>
        <a:xfrm rot="16200000">
          <a:off x="533399" y="-533399"/>
          <a:ext cx="30480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А. Платяной </a:t>
          </a:r>
          <a:endParaRPr lang="ru-RU" sz="3800" kern="1200" dirty="0"/>
        </a:p>
      </dsp:txBody>
      <dsp:txXfrm rot="5400000">
        <a:off x="-1" y="1"/>
        <a:ext cx="4114800" cy="2286000"/>
      </dsp:txXfrm>
    </dsp:sp>
    <dsp:sp modelId="{6AB8E0FC-9618-438F-BEBA-04087D150B9F}">
      <dsp:nvSpPr>
        <dsp:cNvPr id="0" name=""/>
        <dsp:cNvSpPr/>
      </dsp:nvSpPr>
      <dsp:spPr>
        <a:xfrm>
          <a:off x="3962387" y="94488"/>
          <a:ext cx="4114800" cy="3048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В. Сапожной</a:t>
          </a:r>
          <a:endParaRPr lang="ru-RU" sz="3800" kern="1200" dirty="0"/>
        </a:p>
      </dsp:txBody>
      <dsp:txXfrm>
        <a:off x="3962387" y="94488"/>
        <a:ext cx="4114800" cy="2286000"/>
      </dsp:txXfrm>
    </dsp:sp>
    <dsp:sp modelId="{60DA6808-A478-4EF4-B959-E26C959D2155}">
      <dsp:nvSpPr>
        <dsp:cNvPr id="0" name=""/>
        <dsp:cNvSpPr/>
      </dsp:nvSpPr>
      <dsp:spPr>
        <a:xfrm rot="10800000">
          <a:off x="0" y="3048000"/>
          <a:ext cx="4114800" cy="30480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Б. Зубной </a:t>
          </a:r>
          <a:endParaRPr lang="ru-RU" sz="3800" kern="1200" dirty="0"/>
        </a:p>
      </dsp:txBody>
      <dsp:txXfrm rot="10800000">
        <a:off x="0" y="3810000"/>
        <a:ext cx="4114800" cy="2286000"/>
      </dsp:txXfrm>
    </dsp:sp>
    <dsp:sp modelId="{94BDE8EA-E467-42A3-A936-E7F05348FAB3}">
      <dsp:nvSpPr>
        <dsp:cNvPr id="0" name=""/>
        <dsp:cNvSpPr/>
      </dsp:nvSpPr>
      <dsp:spPr>
        <a:xfrm rot="5400000">
          <a:off x="4648200" y="2514600"/>
          <a:ext cx="30480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0256" tIns="270256" rIns="270256" bIns="270256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Г. Половой</a:t>
          </a:r>
          <a:endParaRPr lang="ru-RU" sz="3800" kern="1200" dirty="0"/>
        </a:p>
      </dsp:txBody>
      <dsp:txXfrm rot="-5400000">
        <a:off x="4114799" y="3810000"/>
        <a:ext cx="4114800" cy="2286000"/>
      </dsp:txXfrm>
    </dsp:sp>
    <dsp:sp modelId="{0894F8DF-83F0-4454-81F3-6BB2D7C43A45}">
      <dsp:nvSpPr>
        <dsp:cNvPr id="0" name=""/>
        <dsp:cNvSpPr/>
      </dsp:nvSpPr>
      <dsp:spPr>
        <a:xfrm>
          <a:off x="990605" y="2286000"/>
          <a:ext cx="6248389" cy="152400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800" kern="1200" dirty="0" smtClean="0"/>
            <a:t>Какой щеткой можно чистить зубы? </a:t>
          </a:r>
          <a:endParaRPr lang="ru-RU" sz="3800" kern="1200" dirty="0"/>
        </a:p>
      </dsp:txBody>
      <dsp:txXfrm>
        <a:off x="1065001" y="2360396"/>
        <a:ext cx="6099597" cy="13752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7CF893-710C-4E68-8893-810C8C340DBD}">
      <dsp:nvSpPr>
        <dsp:cNvPr id="0" name=""/>
        <dsp:cNvSpPr/>
      </dsp:nvSpPr>
      <dsp:spPr>
        <a:xfrm rot="16200000">
          <a:off x="590550" y="-590550"/>
          <a:ext cx="2933699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А. Мелом</a:t>
          </a:r>
          <a:endParaRPr lang="ru-RU" sz="4200" kern="1200" dirty="0"/>
        </a:p>
      </dsp:txBody>
      <dsp:txXfrm rot="5400000">
        <a:off x="0" y="0"/>
        <a:ext cx="4114800" cy="2200275"/>
      </dsp:txXfrm>
    </dsp:sp>
    <dsp:sp modelId="{DB36D410-59A0-4E06-B3B7-F12E9110477D}">
      <dsp:nvSpPr>
        <dsp:cNvPr id="0" name=""/>
        <dsp:cNvSpPr/>
      </dsp:nvSpPr>
      <dsp:spPr>
        <a:xfrm>
          <a:off x="4114800" y="0"/>
          <a:ext cx="4114800" cy="293369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В. Содой</a:t>
          </a:r>
          <a:endParaRPr lang="ru-RU" sz="4200" kern="1200" dirty="0"/>
        </a:p>
      </dsp:txBody>
      <dsp:txXfrm>
        <a:off x="4114800" y="0"/>
        <a:ext cx="4114800" cy="2200275"/>
      </dsp:txXfrm>
    </dsp:sp>
    <dsp:sp modelId="{4A4BE112-7DB1-4856-924A-BA8A157C5246}">
      <dsp:nvSpPr>
        <dsp:cNvPr id="0" name=""/>
        <dsp:cNvSpPr/>
      </dsp:nvSpPr>
      <dsp:spPr>
        <a:xfrm rot="10800000">
          <a:off x="0" y="2933699"/>
          <a:ext cx="4114800" cy="2933699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Б. Пастой</a:t>
          </a:r>
          <a:endParaRPr lang="ru-RU" sz="4200" kern="1200" dirty="0"/>
        </a:p>
      </dsp:txBody>
      <dsp:txXfrm rot="10800000">
        <a:off x="0" y="3667124"/>
        <a:ext cx="4114800" cy="2200275"/>
      </dsp:txXfrm>
    </dsp:sp>
    <dsp:sp modelId="{E6BC5CCA-218B-46E4-A5D1-4E4DFB71E3B1}">
      <dsp:nvSpPr>
        <dsp:cNvPr id="0" name=""/>
        <dsp:cNvSpPr/>
      </dsp:nvSpPr>
      <dsp:spPr>
        <a:xfrm rot="5400000">
          <a:off x="4705349" y="2343149"/>
          <a:ext cx="2933699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98704" tIns="298704" rIns="298704" bIns="298704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Г. Мылом</a:t>
          </a:r>
          <a:endParaRPr lang="ru-RU" sz="4200" kern="1200" dirty="0"/>
        </a:p>
      </dsp:txBody>
      <dsp:txXfrm rot="-5400000">
        <a:off x="4114800" y="3667124"/>
        <a:ext cx="4114800" cy="2200275"/>
      </dsp:txXfrm>
    </dsp:sp>
    <dsp:sp modelId="{EBEDF8EC-BB1D-427A-A0AA-DB8F431C771B}">
      <dsp:nvSpPr>
        <dsp:cNvPr id="0" name=""/>
        <dsp:cNvSpPr/>
      </dsp:nvSpPr>
      <dsp:spPr>
        <a:xfrm>
          <a:off x="685797" y="2200274"/>
          <a:ext cx="6858005" cy="1466849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Чем можно чистить зубы? </a:t>
          </a:r>
          <a:endParaRPr lang="ru-RU" sz="4200" kern="1200" dirty="0"/>
        </a:p>
      </dsp:txBody>
      <dsp:txXfrm>
        <a:off x="757403" y="2271880"/>
        <a:ext cx="6714793" cy="132363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D5782-114D-4BFD-A4AE-9597529B78F0}">
      <dsp:nvSpPr>
        <dsp:cNvPr id="0" name=""/>
        <dsp:cNvSpPr/>
      </dsp:nvSpPr>
      <dsp:spPr>
        <a:xfrm rot="16200000">
          <a:off x="571500" y="-5715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А. Жидким мылом</a:t>
          </a:r>
          <a:endParaRPr lang="ru-RU" sz="5000" kern="1200" dirty="0"/>
        </a:p>
      </dsp:txBody>
      <dsp:txXfrm rot="5400000">
        <a:off x="-1" y="1"/>
        <a:ext cx="4114800" cy="2228850"/>
      </dsp:txXfrm>
    </dsp:sp>
    <dsp:sp modelId="{9AF62E9F-8133-4767-963E-890455027EF1}">
      <dsp:nvSpPr>
        <dsp:cNvPr id="0" name=""/>
        <dsp:cNvSpPr/>
      </dsp:nvSpPr>
      <dsp:spPr>
        <a:xfrm>
          <a:off x="4114800" y="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В. Зубной пастой</a:t>
          </a:r>
          <a:endParaRPr lang="ru-RU" sz="5000" kern="1200" dirty="0"/>
        </a:p>
      </dsp:txBody>
      <dsp:txXfrm>
        <a:off x="4114800" y="0"/>
        <a:ext cx="4114800" cy="2228850"/>
      </dsp:txXfrm>
    </dsp:sp>
    <dsp:sp modelId="{0E5BD8DC-B343-4117-B8E9-E94697F5129B}">
      <dsp:nvSpPr>
        <dsp:cNvPr id="0" name=""/>
        <dsp:cNvSpPr/>
      </dsp:nvSpPr>
      <dsp:spPr>
        <a:xfrm rot="10800000">
          <a:off x="0" y="297180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Б. Мылом</a:t>
          </a:r>
          <a:endParaRPr lang="ru-RU" sz="5000" kern="1200" dirty="0"/>
        </a:p>
      </dsp:txBody>
      <dsp:txXfrm rot="10800000">
        <a:off x="0" y="3714749"/>
        <a:ext cx="4114800" cy="2228850"/>
      </dsp:txXfrm>
    </dsp:sp>
    <dsp:sp modelId="{C881A5E1-7CD7-4CB0-81AE-3EAE2715592C}">
      <dsp:nvSpPr>
        <dsp:cNvPr id="0" name=""/>
        <dsp:cNvSpPr/>
      </dsp:nvSpPr>
      <dsp:spPr>
        <a:xfrm rot="5400000">
          <a:off x="4686300" y="24003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0" tIns="355600" rIns="355600" bIns="3556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Г. Гелем для душа</a:t>
          </a:r>
          <a:endParaRPr lang="ru-RU" sz="5000" kern="1200" dirty="0"/>
        </a:p>
      </dsp:txBody>
      <dsp:txXfrm rot="-5400000">
        <a:off x="4114799" y="3714749"/>
        <a:ext cx="4114800" cy="2228850"/>
      </dsp:txXfrm>
    </dsp:sp>
    <dsp:sp modelId="{0C14D736-DADF-41F2-AF50-DBE0A08D7FB8}">
      <dsp:nvSpPr>
        <dsp:cNvPr id="0" name=""/>
        <dsp:cNvSpPr/>
      </dsp:nvSpPr>
      <dsp:spPr>
        <a:xfrm>
          <a:off x="1295400" y="2228849"/>
          <a:ext cx="5638798" cy="148590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0" kern="1200" dirty="0" smtClean="0"/>
            <a:t>Руки нельзя мыть</a:t>
          </a:r>
          <a:endParaRPr lang="ru-RU" sz="5000" kern="1200" dirty="0"/>
        </a:p>
      </dsp:txBody>
      <dsp:txXfrm>
        <a:off x="1367936" y="2301385"/>
        <a:ext cx="5493726" cy="13408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C156E-292F-409D-9D59-5B17D392B1C6}">
      <dsp:nvSpPr>
        <dsp:cNvPr id="0" name=""/>
        <dsp:cNvSpPr/>
      </dsp:nvSpPr>
      <dsp:spPr>
        <a:xfrm rot="16200000">
          <a:off x="571500" y="-5715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А. Зубная щетка</a:t>
          </a:r>
          <a:endParaRPr lang="ru-RU" sz="2900" kern="1200" dirty="0"/>
        </a:p>
      </dsp:txBody>
      <dsp:txXfrm rot="5400000">
        <a:off x="-1" y="1"/>
        <a:ext cx="4114800" cy="2228850"/>
      </dsp:txXfrm>
    </dsp:sp>
    <dsp:sp modelId="{D16D9E00-6039-4963-A6C8-E69996A96096}">
      <dsp:nvSpPr>
        <dsp:cNvPr id="0" name=""/>
        <dsp:cNvSpPr/>
      </dsp:nvSpPr>
      <dsp:spPr>
        <a:xfrm>
          <a:off x="4114800" y="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В. Зубочистка</a:t>
          </a:r>
          <a:endParaRPr lang="ru-RU" sz="2900" kern="1200" dirty="0"/>
        </a:p>
      </dsp:txBody>
      <dsp:txXfrm>
        <a:off x="4114800" y="0"/>
        <a:ext cx="4114800" cy="2228850"/>
      </dsp:txXfrm>
    </dsp:sp>
    <dsp:sp modelId="{200D66A1-D958-4E5C-A43C-45536AF55BBC}">
      <dsp:nvSpPr>
        <dsp:cNvPr id="0" name=""/>
        <dsp:cNvSpPr/>
      </dsp:nvSpPr>
      <dsp:spPr>
        <a:xfrm rot="10800000">
          <a:off x="0" y="297180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Б. Расческа</a:t>
          </a:r>
          <a:endParaRPr lang="ru-RU" sz="2900" kern="1200" dirty="0"/>
        </a:p>
      </dsp:txBody>
      <dsp:txXfrm rot="10800000">
        <a:off x="0" y="3714749"/>
        <a:ext cx="4114800" cy="2228850"/>
      </dsp:txXfrm>
    </dsp:sp>
    <dsp:sp modelId="{2BAFD647-3877-42F5-B0DC-A3D96DD52F2A}">
      <dsp:nvSpPr>
        <dsp:cNvPr id="0" name=""/>
        <dsp:cNvSpPr/>
      </dsp:nvSpPr>
      <dsp:spPr>
        <a:xfrm rot="5400000">
          <a:off x="4686300" y="24003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Г. Ножницы</a:t>
          </a:r>
          <a:endParaRPr lang="ru-RU" sz="2900" kern="1200" dirty="0"/>
        </a:p>
      </dsp:txBody>
      <dsp:txXfrm rot="-5400000">
        <a:off x="4114799" y="3714749"/>
        <a:ext cx="4114800" cy="2228850"/>
      </dsp:txXfrm>
    </dsp:sp>
    <dsp:sp modelId="{D222B4EA-92B4-4224-B917-1B3083F52718}">
      <dsp:nvSpPr>
        <dsp:cNvPr id="0" name=""/>
        <dsp:cNvSpPr/>
      </dsp:nvSpPr>
      <dsp:spPr>
        <a:xfrm>
          <a:off x="1142996" y="2228849"/>
          <a:ext cx="5943606" cy="148590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Какой из предметов не является предметом личной гигиены?</a:t>
          </a:r>
          <a:endParaRPr lang="ru-RU" sz="2900" kern="1200" dirty="0"/>
        </a:p>
      </dsp:txBody>
      <dsp:txXfrm>
        <a:off x="1215532" y="2301385"/>
        <a:ext cx="5798534" cy="134082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C156E-292F-409D-9D59-5B17D392B1C6}">
      <dsp:nvSpPr>
        <dsp:cNvPr id="0" name=""/>
        <dsp:cNvSpPr/>
      </dsp:nvSpPr>
      <dsp:spPr>
        <a:xfrm rot="16200000">
          <a:off x="571500" y="-5715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А. Раз в день</a:t>
          </a:r>
          <a:endParaRPr lang="ru-RU" sz="3500" kern="1200" dirty="0"/>
        </a:p>
      </dsp:txBody>
      <dsp:txXfrm rot="5400000">
        <a:off x="-1" y="1"/>
        <a:ext cx="4114800" cy="2228850"/>
      </dsp:txXfrm>
    </dsp:sp>
    <dsp:sp modelId="{D16D9E00-6039-4963-A6C8-E69996A96096}">
      <dsp:nvSpPr>
        <dsp:cNvPr id="0" name=""/>
        <dsp:cNvSpPr/>
      </dsp:nvSpPr>
      <dsp:spPr>
        <a:xfrm>
          <a:off x="4114800" y="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В. После каждого приема пищи</a:t>
          </a:r>
          <a:endParaRPr lang="ru-RU" sz="3500" kern="1200" dirty="0"/>
        </a:p>
      </dsp:txBody>
      <dsp:txXfrm>
        <a:off x="4114800" y="0"/>
        <a:ext cx="4114800" cy="2228850"/>
      </dsp:txXfrm>
    </dsp:sp>
    <dsp:sp modelId="{200D66A1-D958-4E5C-A43C-45536AF55BBC}">
      <dsp:nvSpPr>
        <dsp:cNvPr id="0" name=""/>
        <dsp:cNvSpPr/>
      </dsp:nvSpPr>
      <dsp:spPr>
        <a:xfrm rot="10800000">
          <a:off x="0" y="297180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Б. Два раза в день</a:t>
          </a:r>
          <a:endParaRPr lang="ru-RU" sz="3500" kern="1200" dirty="0"/>
        </a:p>
      </dsp:txBody>
      <dsp:txXfrm rot="10800000">
        <a:off x="0" y="3714749"/>
        <a:ext cx="4114800" cy="2228850"/>
      </dsp:txXfrm>
    </dsp:sp>
    <dsp:sp modelId="{2BAFD647-3877-42F5-B0DC-A3D96DD52F2A}">
      <dsp:nvSpPr>
        <dsp:cNvPr id="0" name=""/>
        <dsp:cNvSpPr/>
      </dsp:nvSpPr>
      <dsp:spPr>
        <a:xfrm rot="5400000">
          <a:off x="4686300" y="24003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Г. Три раза в день</a:t>
          </a:r>
          <a:endParaRPr lang="ru-RU" sz="3500" kern="1200" dirty="0"/>
        </a:p>
      </dsp:txBody>
      <dsp:txXfrm rot="-5400000">
        <a:off x="4114799" y="3714749"/>
        <a:ext cx="4114800" cy="2228850"/>
      </dsp:txXfrm>
    </dsp:sp>
    <dsp:sp modelId="{D222B4EA-92B4-4224-B917-1B3083F52718}">
      <dsp:nvSpPr>
        <dsp:cNvPr id="0" name=""/>
        <dsp:cNvSpPr/>
      </dsp:nvSpPr>
      <dsp:spPr>
        <a:xfrm>
          <a:off x="1142996" y="2228849"/>
          <a:ext cx="5943606" cy="148590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Стоматологи рекомендуют чистить зубы:</a:t>
          </a:r>
          <a:endParaRPr lang="ru-RU" sz="3500" kern="1200" dirty="0"/>
        </a:p>
      </dsp:txBody>
      <dsp:txXfrm>
        <a:off x="1215532" y="2301385"/>
        <a:ext cx="5798534" cy="134082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C156E-292F-409D-9D59-5B17D392B1C6}">
      <dsp:nvSpPr>
        <dsp:cNvPr id="0" name=""/>
        <dsp:cNvSpPr/>
      </dsp:nvSpPr>
      <dsp:spPr>
        <a:xfrm rot="16200000">
          <a:off x="571500" y="-5715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А. Детское</a:t>
          </a:r>
          <a:endParaRPr lang="ru-RU" sz="3700" kern="1200" dirty="0"/>
        </a:p>
      </dsp:txBody>
      <dsp:txXfrm rot="5400000">
        <a:off x="-1" y="1"/>
        <a:ext cx="4114800" cy="2228850"/>
      </dsp:txXfrm>
    </dsp:sp>
    <dsp:sp modelId="{D16D9E00-6039-4963-A6C8-E69996A96096}">
      <dsp:nvSpPr>
        <dsp:cNvPr id="0" name=""/>
        <dsp:cNvSpPr/>
      </dsp:nvSpPr>
      <dsp:spPr>
        <a:xfrm>
          <a:off x="4114800" y="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В. Нежное</a:t>
          </a:r>
          <a:endParaRPr lang="ru-RU" sz="3700" kern="1200" dirty="0"/>
        </a:p>
      </dsp:txBody>
      <dsp:txXfrm>
        <a:off x="4114800" y="0"/>
        <a:ext cx="4114800" cy="2228850"/>
      </dsp:txXfrm>
    </dsp:sp>
    <dsp:sp modelId="{200D66A1-D958-4E5C-A43C-45536AF55BBC}">
      <dsp:nvSpPr>
        <dsp:cNvPr id="0" name=""/>
        <dsp:cNvSpPr/>
      </dsp:nvSpPr>
      <dsp:spPr>
        <a:xfrm rot="10800000">
          <a:off x="0" y="297180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Б. Цветочное</a:t>
          </a:r>
          <a:endParaRPr lang="ru-RU" sz="3700" kern="1200" dirty="0"/>
        </a:p>
      </dsp:txBody>
      <dsp:txXfrm rot="10800000">
        <a:off x="0" y="3714749"/>
        <a:ext cx="4114800" cy="2228850"/>
      </dsp:txXfrm>
    </dsp:sp>
    <dsp:sp modelId="{2BAFD647-3877-42F5-B0DC-A3D96DD52F2A}">
      <dsp:nvSpPr>
        <dsp:cNvPr id="0" name=""/>
        <dsp:cNvSpPr/>
      </dsp:nvSpPr>
      <dsp:spPr>
        <a:xfrm rot="5400000">
          <a:off x="4686300" y="24003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Г. Банное</a:t>
          </a:r>
          <a:endParaRPr lang="ru-RU" sz="3700" kern="1200" dirty="0"/>
        </a:p>
      </dsp:txBody>
      <dsp:txXfrm rot="-5400000">
        <a:off x="4114799" y="3714749"/>
        <a:ext cx="4114800" cy="2228850"/>
      </dsp:txXfrm>
    </dsp:sp>
    <dsp:sp modelId="{D222B4EA-92B4-4224-B917-1B3083F52718}">
      <dsp:nvSpPr>
        <dsp:cNvPr id="0" name=""/>
        <dsp:cNvSpPr/>
      </dsp:nvSpPr>
      <dsp:spPr>
        <a:xfrm>
          <a:off x="1142996" y="2228849"/>
          <a:ext cx="5943606" cy="148590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Какое мыло рекомендуют для детей?</a:t>
          </a:r>
          <a:endParaRPr lang="ru-RU" sz="3700" kern="1200" dirty="0"/>
        </a:p>
      </dsp:txBody>
      <dsp:txXfrm>
        <a:off x="1215532" y="2301385"/>
        <a:ext cx="5798534" cy="134082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6C156E-292F-409D-9D59-5B17D392B1C6}">
      <dsp:nvSpPr>
        <dsp:cNvPr id="0" name=""/>
        <dsp:cNvSpPr/>
      </dsp:nvSpPr>
      <dsp:spPr>
        <a:xfrm rot="16200000">
          <a:off x="571500" y="-5715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А. Яичный желток</a:t>
          </a:r>
          <a:endParaRPr lang="ru-RU" sz="3700" kern="1200" dirty="0"/>
        </a:p>
      </dsp:txBody>
      <dsp:txXfrm rot="5400000">
        <a:off x="-1" y="1"/>
        <a:ext cx="4114800" cy="2228850"/>
      </dsp:txXfrm>
    </dsp:sp>
    <dsp:sp modelId="{D16D9E00-6039-4963-A6C8-E69996A96096}">
      <dsp:nvSpPr>
        <dsp:cNvPr id="0" name=""/>
        <dsp:cNvSpPr/>
      </dsp:nvSpPr>
      <dsp:spPr>
        <a:xfrm>
          <a:off x="4114800" y="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В. Шампунь</a:t>
          </a:r>
          <a:endParaRPr lang="ru-RU" sz="3700" kern="1200" dirty="0"/>
        </a:p>
      </dsp:txBody>
      <dsp:txXfrm>
        <a:off x="4114800" y="0"/>
        <a:ext cx="4114800" cy="2228850"/>
      </dsp:txXfrm>
    </dsp:sp>
    <dsp:sp modelId="{200D66A1-D958-4E5C-A43C-45536AF55BBC}">
      <dsp:nvSpPr>
        <dsp:cNvPr id="0" name=""/>
        <dsp:cNvSpPr/>
      </dsp:nvSpPr>
      <dsp:spPr>
        <a:xfrm rot="10800000">
          <a:off x="0" y="2971800"/>
          <a:ext cx="4114800" cy="2971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Б. Стиральный порошок</a:t>
          </a:r>
          <a:endParaRPr lang="ru-RU" sz="3700" kern="1200" dirty="0"/>
        </a:p>
      </dsp:txBody>
      <dsp:txXfrm rot="10800000">
        <a:off x="0" y="3714749"/>
        <a:ext cx="4114800" cy="2228850"/>
      </dsp:txXfrm>
    </dsp:sp>
    <dsp:sp modelId="{2BAFD647-3877-42F5-B0DC-A3D96DD52F2A}">
      <dsp:nvSpPr>
        <dsp:cNvPr id="0" name=""/>
        <dsp:cNvSpPr/>
      </dsp:nvSpPr>
      <dsp:spPr>
        <a:xfrm rot="5400000">
          <a:off x="4686300" y="2400300"/>
          <a:ext cx="2971800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1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Г. Мыло</a:t>
          </a:r>
          <a:endParaRPr lang="ru-RU" sz="3700" kern="1200" dirty="0"/>
        </a:p>
      </dsp:txBody>
      <dsp:txXfrm rot="-5400000">
        <a:off x="4114799" y="3714749"/>
        <a:ext cx="4114800" cy="2228850"/>
      </dsp:txXfrm>
    </dsp:sp>
    <dsp:sp modelId="{D222B4EA-92B4-4224-B917-1B3083F52718}">
      <dsp:nvSpPr>
        <dsp:cNvPr id="0" name=""/>
        <dsp:cNvSpPr/>
      </dsp:nvSpPr>
      <dsp:spPr>
        <a:xfrm>
          <a:off x="1142996" y="2228849"/>
          <a:ext cx="5943606" cy="148590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Для мытья волос нельзя использовать</a:t>
          </a:r>
        </a:p>
      </dsp:txBody>
      <dsp:txXfrm>
        <a:off x="1215532" y="2301385"/>
        <a:ext cx="5798534" cy="13408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0.18947</cdr:x>
      <cdr:y>0.73306</cdr:y>
    </cdr:from>
    <cdr:to>
      <cdr:x>0.28421</cdr:x>
      <cdr:y>0.82033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71600" y="3200400"/>
          <a:ext cx="6858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20 %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0.14737</cdr:x>
      <cdr:y>0.40144</cdr:y>
    </cdr:from>
    <cdr:to>
      <cdr:x>0.23158</cdr:x>
      <cdr:y>0.48871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066800" y="1752600"/>
          <a:ext cx="6096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20%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0.22105</cdr:x>
      <cdr:y>0.20945</cdr:y>
    </cdr:from>
    <cdr:to>
      <cdr:x>0.33684</cdr:x>
      <cdr:y>0.31417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00200" y="914400"/>
          <a:ext cx="838200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10 %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4/18/2017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s://commons.wikimedia.org/wiki/File:Pilates_01.jpg?uselang=ru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Здоровый образ </a:t>
            </a:r>
            <a:r>
              <a:rPr lang="ru-RU" sz="8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жизни</a:t>
            </a:r>
            <a:endParaRPr lang="ru-RU" sz="7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53000" y="4648200"/>
            <a:ext cx="3892296" cy="19812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Автор: Ларионова Анжелика Михайловка</a:t>
            </a:r>
          </a:p>
          <a:p>
            <a:r>
              <a:rPr lang="ru-RU" sz="2400" dirty="0" smtClean="0"/>
              <a:t>Учитель индивидуального обучения</a:t>
            </a:r>
            <a:endParaRPr lang="ru-RU" sz="2400" dirty="0"/>
          </a:p>
        </p:txBody>
      </p:sp>
      <p:pic>
        <p:nvPicPr>
          <p:cNvPr id="4" name="Рисунок 3" descr="55fa38fc07135.png"/>
          <p:cNvPicPr>
            <a:picLocks noChangeAspect="1"/>
          </p:cNvPicPr>
          <p:nvPr/>
        </p:nvPicPr>
        <p:blipFill>
          <a:blip r:embed="rId2"/>
          <a:srcRect l="10360" r="10360"/>
          <a:stretch>
            <a:fillRect/>
          </a:stretch>
        </p:blipFill>
        <p:spPr>
          <a:xfrm>
            <a:off x="228600" y="2819400"/>
            <a:ext cx="4114800" cy="38965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62200"/>
            <a:ext cx="3737172" cy="34018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1481251"/>
            <a:ext cx="4822354" cy="516376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8600" y="152400"/>
            <a:ext cx="8534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7. Играйте, </a:t>
            </a:r>
            <a:r>
              <a:rPr lang="ru-RU" sz="2400" b="1" i="1" dirty="0"/>
              <a:t>общайтесь и </a:t>
            </a:r>
            <a:r>
              <a:rPr lang="ru-RU" sz="2400" b="1" i="1" dirty="0" smtClean="0"/>
              <a:t>улыбайтесь. </a:t>
            </a:r>
          </a:p>
          <a:p>
            <a:r>
              <a:rPr lang="ru-RU" sz="2400" dirty="0" smtClean="0"/>
              <a:t>Каждый </a:t>
            </a:r>
            <a:r>
              <a:rPr lang="ru-RU" sz="2400" dirty="0"/>
              <a:t>день находите возможность, чтобы собраться </a:t>
            </a:r>
            <a:r>
              <a:rPr lang="ru-RU" sz="2400" dirty="0" smtClean="0"/>
              <a:t>с друзьями. </a:t>
            </a:r>
            <a:r>
              <a:rPr lang="ru-RU" sz="2400" dirty="0"/>
              <a:t>Интересуйтесь проблемами, тревогами и страхами </a:t>
            </a:r>
            <a:r>
              <a:rPr lang="ru-RU" sz="2400" dirty="0" smtClean="0"/>
              <a:t>вашего друга. </a:t>
            </a:r>
            <a:r>
              <a:rPr lang="ru-RU" sz="2400" dirty="0"/>
              <a:t>Помогайте их решить и убрать без вреда для психического </a:t>
            </a:r>
            <a:r>
              <a:rPr lang="ru-RU" sz="2400" dirty="0" smtClean="0"/>
              <a:t>здоровья.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14459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lechenie_zavisimost_alkogolis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09800"/>
            <a:ext cx="4838700" cy="4838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-228600"/>
            <a:ext cx="5206435" cy="42370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207824-8becd2b6210821db_714_auto_5_8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143000"/>
            <a:ext cx="7940537" cy="5715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8600" y="228600"/>
            <a:ext cx="8686799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Каждому ребенку хочется быть сильным, бодрым, энергичным - бегать, не уставая, кататься на велосипеде, плавать, играть вместе со сверстниками во дворе, не мучиться головными болями или бесконечными насморками. Наша задача - научить их думать о своем здоровье, заботиться о нем, радоваться жизни.</a:t>
            </a:r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334" y="0"/>
            <a:ext cx="9163334" cy="701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37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4698854"/>
              </p:ext>
            </p:extLst>
          </p:nvPr>
        </p:nvGraphicFramePr>
        <p:xfrm>
          <a:off x="457200" y="228601"/>
          <a:ext cx="82296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71421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894F8DF-83F0-4454-81F3-6BB2D7C43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graphicEl>
                                              <a:dgm id="{0894F8DF-83F0-4454-81F3-6BB2D7C43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graphicEl>
                                              <a:dgm id="{0894F8DF-83F0-4454-81F3-6BB2D7C43A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>
                                            <p:graphicEl>
                                              <a:dgm id="{0894F8DF-83F0-4454-81F3-6BB2D7C43A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6A55B9F-5AA7-4305-AE86-E907B17C6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graphicEl>
                                              <a:dgm id="{E6A55B9F-5AA7-4305-AE86-E907B17C6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>
                                            <p:graphicEl>
                                              <a:dgm id="{E6A55B9F-5AA7-4305-AE86-E907B17C6D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graphicEl>
                                              <a:dgm id="{E6A55B9F-5AA7-4305-AE86-E907B17C6D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AB8E0FC-9618-438F-BEBA-04087D150B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>
                                            <p:graphicEl>
                                              <a:dgm id="{6AB8E0FC-9618-438F-BEBA-04087D150B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>
                                            <p:graphicEl>
                                              <a:dgm id="{6AB8E0FC-9618-438F-BEBA-04087D150B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graphicEl>
                                              <a:dgm id="{6AB8E0FC-9618-438F-BEBA-04087D150B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0DA6808-A478-4EF4-B959-E26C959D2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>
                                            <p:graphicEl>
                                              <a:dgm id="{60DA6808-A478-4EF4-B959-E26C959D2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>
                                            <p:graphicEl>
                                              <a:dgm id="{60DA6808-A478-4EF4-B959-E26C959D2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>
                                            <p:graphicEl>
                                              <a:dgm id="{60DA6808-A478-4EF4-B959-E26C959D21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94BDE8EA-E467-42A3-A936-E7F05348F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>
                                            <p:graphicEl>
                                              <a:dgm id="{94BDE8EA-E467-42A3-A936-E7F05348F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>
                                            <p:graphicEl>
                                              <a:dgm id="{94BDE8EA-E467-42A3-A936-E7F05348FA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graphicEl>
                                              <a:dgm id="{94BDE8EA-E467-42A3-A936-E7F05348FA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lvl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43229921"/>
              </p:ext>
            </p:extLst>
          </p:nvPr>
        </p:nvGraphicFramePr>
        <p:xfrm>
          <a:off x="457200" y="457201"/>
          <a:ext cx="82296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0193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BEDF8EC-BB1D-427A-A0AA-DB8F431C77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EBEDF8EC-BB1D-427A-A0AA-DB8F431C77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EBEDF8EC-BB1D-427A-A0AA-DB8F431C77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EBEDF8EC-BB1D-427A-A0AA-DB8F431C77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17CF893-710C-4E68-8893-810C8C340D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917CF893-710C-4E68-8893-810C8C340D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917CF893-710C-4E68-8893-810C8C340D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917CF893-710C-4E68-8893-810C8C340D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36D410-59A0-4E06-B3B7-F12E911047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DB36D410-59A0-4E06-B3B7-F12E9110477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DB36D410-59A0-4E06-B3B7-F12E911047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DB36D410-59A0-4E06-B3B7-F12E9110477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A4BE112-7DB1-4856-924A-BA8A157C52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4A4BE112-7DB1-4856-924A-BA8A157C52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4A4BE112-7DB1-4856-924A-BA8A157C52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4A4BE112-7DB1-4856-924A-BA8A157C52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BC5CCA-218B-46E4-A5D1-4E4DFB71E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E6BC5CCA-218B-46E4-A5D1-4E4DFB71E3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E6BC5CCA-218B-46E4-A5D1-4E4DFB71E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E6BC5CCA-218B-46E4-A5D1-4E4DFB71E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0" y="1237488"/>
            <a:ext cx="7620000" cy="5486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8768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700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3994142"/>
              </p:ext>
            </p:extLst>
          </p:nvPr>
        </p:nvGraphicFramePr>
        <p:xfrm>
          <a:off x="457200" y="381001"/>
          <a:ext cx="82296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471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C14D736-DADF-41F2-AF50-DBE0A08D7F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0C14D736-DADF-41F2-AF50-DBE0A08D7F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0C14D736-DADF-41F2-AF50-DBE0A08D7F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0C14D736-DADF-41F2-AF50-DBE0A08D7F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26D5782-114D-4BFD-A4AE-9597529B7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526D5782-114D-4BFD-A4AE-9597529B78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526D5782-114D-4BFD-A4AE-9597529B7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526D5782-114D-4BFD-A4AE-9597529B7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AF62E9F-8133-4767-963E-890455027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9AF62E9F-8133-4767-963E-890455027E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9AF62E9F-8133-4767-963E-890455027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9AF62E9F-8133-4767-963E-890455027E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5BD8DC-B343-4117-B8E9-E94697F512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0E5BD8DC-B343-4117-B8E9-E94697F512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0E5BD8DC-B343-4117-B8E9-E94697F512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0E5BD8DC-B343-4117-B8E9-E94697F512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881A5E1-7CD7-4CB0-81AE-3EAE271559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C881A5E1-7CD7-4CB0-81AE-3EAE271559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C881A5E1-7CD7-4CB0-81AE-3EAE271559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C881A5E1-7CD7-4CB0-81AE-3EAE271559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0789817"/>
              </p:ext>
            </p:extLst>
          </p:nvPr>
        </p:nvGraphicFramePr>
        <p:xfrm>
          <a:off x="457200" y="381001"/>
          <a:ext cx="82296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67715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43200" y="3081369"/>
            <a:ext cx="6096439" cy="4389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30" y="-2275"/>
            <a:ext cx="4915469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5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" y="2514600"/>
            <a:ext cx="8229600" cy="1384995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 algn="just"/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Здоровый образ жизни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 это образ жизни человека, направленный на профилактику болезней и укрепление здоровья.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762000"/>
            <a:ext cx="8382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u="sng" dirty="0" smtClean="0">
                <a:latin typeface="Times New Roman" pitchFamily="18" charset="0"/>
                <a:cs typeface="Times New Roman" pitchFamily="18" charset="0"/>
              </a:rPr>
              <a:t>Здоровье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- состояние любого живого организма, при котором он в целом и все его органы способны полностью выполнять свои функции; отсутствие недуга, болезни.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/>
          <a:srcRect l="16344" r="16645"/>
          <a:stretch>
            <a:fillRect/>
          </a:stretch>
        </p:blipFill>
        <p:spPr>
          <a:xfrm>
            <a:off x="5253376" y="3505200"/>
            <a:ext cx="3305606" cy="3124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148071"/>
              </p:ext>
            </p:extLst>
          </p:nvPr>
        </p:nvGraphicFramePr>
        <p:xfrm>
          <a:off x="457200" y="381001"/>
          <a:ext cx="82296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5150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7289366"/>
              </p:ext>
            </p:extLst>
          </p:nvPr>
        </p:nvGraphicFramePr>
        <p:xfrm>
          <a:off x="457200" y="381001"/>
          <a:ext cx="82296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9085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3902839"/>
              </p:ext>
            </p:extLst>
          </p:nvPr>
        </p:nvGraphicFramePr>
        <p:xfrm>
          <a:off x="457200" y="381001"/>
          <a:ext cx="82296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99300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D222B4EA-92B4-4224-B917-1B3083F527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graphicEl>
                                              <a:dgm id="{9D6C156E-292F-409D-9D59-5B17D392B1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graphicEl>
                                              <a:dgm id="{D16D9E00-6039-4963-A6C8-E69996A96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graphicEl>
                                              <a:dgm id="{200D66A1-D958-4E5C-A43C-45536AF55B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graphicEl>
                                              <a:dgm id="{2BAFD647-3877-42F5-B0DC-A3D96DD52F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0400" y="3124200"/>
            <a:ext cx="6087984" cy="4389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3942"/>
            <a:ext cx="5562600" cy="487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15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81200" y="381000"/>
            <a:ext cx="8229600" cy="43891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Да здравствует мыло душистое,</a:t>
            </a:r>
          </a:p>
          <a:p>
            <a:pPr marL="0" indent="0">
              <a:buNone/>
            </a:pPr>
            <a:r>
              <a:rPr lang="ru-RU" sz="2400" dirty="0"/>
              <a:t>     И полотенце пушистое,</a:t>
            </a:r>
          </a:p>
          <a:p>
            <a:pPr marL="0" indent="0">
              <a:buNone/>
            </a:pPr>
            <a:r>
              <a:rPr lang="ru-RU" sz="2400" dirty="0"/>
              <a:t>     И зубной порошок,</a:t>
            </a:r>
          </a:p>
          <a:p>
            <a:pPr marL="0" indent="0">
              <a:buNone/>
            </a:pPr>
            <a:r>
              <a:rPr lang="ru-RU" sz="2400" dirty="0"/>
              <a:t>     И густой гребешок!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/>
              <a:t>Давайте же мыться, плескаться,</a:t>
            </a:r>
          </a:p>
          <a:p>
            <a:pPr marL="0" indent="0">
              <a:buNone/>
            </a:pPr>
            <a:r>
              <a:rPr lang="ru-RU" sz="2400" dirty="0"/>
              <a:t>Купаться, нырять, кувыркаться</a:t>
            </a:r>
          </a:p>
          <a:p>
            <a:pPr marL="0" indent="0">
              <a:buNone/>
            </a:pPr>
            <a:r>
              <a:rPr lang="ru-RU" sz="2400" dirty="0"/>
              <a:t>В ушате, в корыте, в лохани,</a:t>
            </a:r>
          </a:p>
          <a:p>
            <a:pPr marL="0" indent="0">
              <a:buNone/>
            </a:pPr>
            <a:r>
              <a:rPr lang="ru-RU" sz="2400" dirty="0"/>
              <a:t>В реке, в ручейке, в океане, -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/>
              <a:t>     И в ванне, и в бане,</a:t>
            </a:r>
          </a:p>
          <a:p>
            <a:pPr marL="0" indent="0">
              <a:buNone/>
            </a:pPr>
            <a:r>
              <a:rPr lang="ru-RU" sz="2400" dirty="0"/>
              <a:t>     Всегда и везде -</a:t>
            </a:r>
          </a:p>
          <a:p>
            <a:pPr marL="0" indent="0">
              <a:buNone/>
            </a:pPr>
            <a:r>
              <a:rPr lang="ru-RU" sz="2400" dirty="0"/>
              <a:t>     Вечная слава воде!</a:t>
            </a:r>
          </a:p>
        </p:txBody>
      </p:sp>
    </p:spTree>
    <p:extLst>
      <p:ext uri="{BB962C8B-B14F-4D97-AF65-F5344CB8AC3E}">
        <p14:creationId xmlns:p14="http://schemas.microsoft.com/office/powerpoint/2010/main" val="3580759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087112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Чистота залог здоровья!</a:t>
            </a:r>
            <a:br>
              <a:rPr lang="ru-RU" sz="6600" dirty="0" smtClean="0"/>
            </a:br>
            <a:r>
              <a:rPr lang="ru-RU" sz="6600" dirty="0" smtClean="0"/>
              <a:t/>
            </a:r>
            <a:br>
              <a:rPr lang="ru-RU" sz="6600" dirty="0" smtClean="0"/>
            </a:br>
            <a:r>
              <a:rPr lang="ru-RU" sz="6600" dirty="0" smtClean="0"/>
              <a:t>Спасибо за внимание!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4109917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Здоровый образ </a:t>
            </a:r>
            <a:r>
              <a:rPr lang="ru-RU" sz="80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жизни</a:t>
            </a:r>
            <a:endParaRPr lang="ru-RU" sz="7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53000" y="4648200"/>
            <a:ext cx="3892296" cy="1981200"/>
          </a:xfrm>
        </p:spPr>
        <p:txBody>
          <a:bodyPr>
            <a:normAutofit/>
          </a:bodyPr>
          <a:lstStyle/>
          <a:p>
            <a:endParaRPr lang="ru-RU" sz="2400" dirty="0"/>
          </a:p>
        </p:txBody>
      </p:sp>
      <p:pic>
        <p:nvPicPr>
          <p:cNvPr id="4" name="Рисунок 3" descr="55fa38fc07135.png"/>
          <p:cNvPicPr>
            <a:picLocks noChangeAspect="1"/>
          </p:cNvPicPr>
          <p:nvPr/>
        </p:nvPicPr>
        <p:blipFill>
          <a:blip r:embed="rId2"/>
          <a:srcRect l="10360" r="10360"/>
          <a:stretch>
            <a:fillRect/>
          </a:stretch>
        </p:blipFill>
        <p:spPr>
          <a:xfrm>
            <a:off x="228600" y="2819400"/>
            <a:ext cx="4114800" cy="38965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469489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81000" y="4800600"/>
            <a:ext cx="8382000" cy="187743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rPr>
              <a:t>По оценкам специалистов, здоровье людей зависит на 50-55 % именно от образа жизни, на 20 % - от окружающей среды, на 18–20 % - от генетической предрасположенности, и лишь на 8–10 % - от здравоохранения.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2"/>
              </a:rPr>
              <a:t>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838200" y="533400"/>
          <a:ext cx="7239000" cy="43658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57600" y="2667000"/>
            <a:ext cx="60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50%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" y="175217"/>
            <a:ext cx="7848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Здоровый образ </a:t>
            </a:r>
            <a:r>
              <a:rPr lang="ru-RU" sz="2800" b="1" dirty="0" smtClean="0"/>
              <a:t>включает </a:t>
            </a:r>
            <a:r>
              <a:rPr lang="ru-RU" sz="2800" b="1" dirty="0"/>
              <a:t>в себя</a:t>
            </a:r>
          </a:p>
          <a:p>
            <a:endParaRPr lang="ru-RU" dirty="0"/>
          </a:p>
          <a:p>
            <a:r>
              <a:rPr lang="ru-RU" sz="2400" b="1" i="1" dirty="0" smtClean="0"/>
              <a:t>1. Здоровое </a:t>
            </a:r>
            <a:r>
              <a:rPr lang="ru-RU" sz="2400" b="1" i="1" dirty="0"/>
              <a:t>питание. </a:t>
            </a:r>
            <a:r>
              <a:rPr lang="ru-RU" dirty="0"/>
              <a:t>В рацион </a:t>
            </a:r>
            <a:r>
              <a:rPr lang="ru-RU" dirty="0" smtClean="0"/>
              <a:t>должны </a:t>
            </a:r>
            <a:r>
              <a:rPr lang="ru-RU" dirty="0"/>
              <a:t>входить только натуральные продукты. Избегайте еду с химическими добавками. Они негативно сказываются на здоровье. Свежие фрукты и овощи, нежирное мясо, рыба, молочные продукты — всё это, обязательно должно быть в на столе у вашего любимца. Только сбалансированная еда даст ему возможность нормально развиваться и быть здоровым.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830" y="2667000"/>
            <a:ext cx="7779170" cy="4572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02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2. Употребление </a:t>
            </a:r>
            <a:r>
              <a:rPr lang="ru-RU" sz="2400" b="1" i="1" dirty="0"/>
              <a:t>достаточного количества чистой воды</a:t>
            </a:r>
            <a:r>
              <a:rPr lang="ru-RU" dirty="0"/>
              <a:t>. </a:t>
            </a:r>
            <a:r>
              <a:rPr lang="ru-RU" sz="2400" dirty="0"/>
              <a:t>Вода — единственная жидкость в котором нуждается человеческий организм. </a:t>
            </a:r>
            <a:endParaRPr lang="ru-RU" sz="2400" dirty="0" smtClean="0"/>
          </a:p>
          <a:p>
            <a:pPr algn="ctr"/>
            <a:r>
              <a:rPr lang="ru-RU" sz="2400" dirty="0" smtClean="0"/>
              <a:t>Никакие </a:t>
            </a:r>
            <a:r>
              <a:rPr lang="ru-RU" sz="2400" dirty="0"/>
              <a:t>соки и газировки не заменять её. Только вода!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12" y="1532129"/>
            <a:ext cx="7841776" cy="556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835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6be39770663fc422b2a50451b51a865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794" y="1981200"/>
            <a:ext cx="7477206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-152400" y="0"/>
            <a:ext cx="9296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3. Регулярные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физические упражнения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укрепляют мышцы, кости и суставы. Они делают детей более сильными, выносливыми и крепкими. Помогают контролировать вес и сжигать лишние калории. Занятия лучше проводить на свежем воздухе, тем самым дополнительно укрепляя иммунитет.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2860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4. Укрепление </a:t>
            </a:r>
            <a:r>
              <a:rPr lang="ru-RU" sz="2400" b="1" i="1" dirty="0"/>
              <a:t>и повышение иммунитета </a:t>
            </a:r>
            <a:r>
              <a:rPr lang="ru-RU" sz="2400" dirty="0"/>
              <a:t>различными способами. Воздушное и водное закаливание, купание в реках и озёрах, обливание водой, посещение бани и бассейна — всё это повысить сопротивляемость детского организма к болезням.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2057400"/>
            <a:ext cx="3859102" cy="43407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1980777"/>
            <a:ext cx="3895682" cy="4877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71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362200"/>
            <a:ext cx="7620000" cy="4953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152400"/>
            <a:ext cx="8991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5. </a:t>
            </a:r>
            <a:r>
              <a:rPr lang="ru-RU" sz="2400" b="1" i="1" dirty="0" smtClean="0"/>
              <a:t>Достаточное </a:t>
            </a:r>
            <a:r>
              <a:rPr lang="ru-RU" sz="2400" b="1" i="1" dirty="0"/>
              <a:t>количества сна</a:t>
            </a:r>
            <a:r>
              <a:rPr lang="ru-RU" sz="2400" dirty="0"/>
              <a:t>. Один из лучших способов быстро справиться со стрессом. Ребёнку необходимо спать 8 – 11 часов в день. Давайте вашему малышу как следует выспаться. Обязательно приучайте засыпать за несколько часов до полуночи. Тем самым, его биоритмы будут работать в правильном режиме.</a:t>
            </a:r>
          </a:p>
        </p:txBody>
      </p:sp>
    </p:spTree>
    <p:extLst>
      <p:ext uri="{BB962C8B-B14F-4D97-AF65-F5344CB8AC3E}">
        <p14:creationId xmlns:p14="http://schemas.microsoft.com/office/powerpoint/2010/main" val="1541974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604" y="1828800"/>
            <a:ext cx="5753100" cy="390525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52400" y="152400"/>
            <a:ext cx="861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6. Соблюдение </a:t>
            </a:r>
            <a:r>
              <a:rPr lang="ru-RU" sz="2400" b="1" i="1" dirty="0"/>
              <a:t>правил личной гигиены</a:t>
            </a:r>
            <a:r>
              <a:rPr lang="ru-RU" sz="2400" dirty="0"/>
              <a:t>. </a:t>
            </a:r>
            <a:endParaRPr lang="ru-RU" sz="2400" dirty="0" smtClean="0"/>
          </a:p>
          <a:p>
            <a:r>
              <a:rPr lang="ru-RU" sz="2400" dirty="0" smtClean="0"/>
              <a:t>Мытьё </a:t>
            </a:r>
            <a:r>
              <a:rPr lang="ru-RU" sz="2400" dirty="0"/>
              <a:t>рук перед едой, ежедневный душ, чистка зубов, смена одежды — эти простые правила должны соблюдаться неукоснительно. Благодаря чему, вы поставите надежный заслон перед различными инфекциями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514600"/>
            <a:ext cx="2873127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260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580</TotalTime>
  <Words>610</Words>
  <Application>Microsoft Office PowerPoint</Application>
  <PresentationFormat>Экран (4:3)</PresentationFormat>
  <Paragraphs>75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Calibri</vt:lpstr>
      <vt:lpstr>Constantia</vt:lpstr>
      <vt:lpstr>Times New Roman</vt:lpstr>
      <vt:lpstr>Wingdings 2</vt:lpstr>
      <vt:lpstr>Поток</vt:lpstr>
      <vt:lpstr>Здоровый образ жизни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Чистота залог здоровья!  Спасибо за внимание!</vt:lpstr>
      <vt:lpstr>Здоровый образ жизни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Здоровый образ жизни</dc:title>
  <dc:creator>пк</dc:creator>
  <cp:lastModifiedBy>Анжела</cp:lastModifiedBy>
  <cp:revision>63</cp:revision>
  <dcterms:created xsi:type="dcterms:W3CDTF">2015-10-20T04:37:18Z</dcterms:created>
  <dcterms:modified xsi:type="dcterms:W3CDTF">2017-04-18T15:45:42Z</dcterms:modified>
</cp:coreProperties>
</file>