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3" r:id="rId2"/>
    <p:sldId id="304" r:id="rId3"/>
    <p:sldId id="287" r:id="rId4"/>
    <p:sldId id="286" r:id="rId5"/>
    <p:sldId id="270" r:id="rId6"/>
    <p:sldId id="271" r:id="rId7"/>
    <p:sldId id="291" r:id="rId8"/>
    <p:sldId id="269" r:id="rId9"/>
    <p:sldId id="272" r:id="rId10"/>
    <p:sldId id="258" r:id="rId11"/>
    <p:sldId id="279" r:id="rId12"/>
    <p:sldId id="283" r:id="rId13"/>
    <p:sldId id="298" r:id="rId14"/>
    <p:sldId id="297" r:id="rId15"/>
    <p:sldId id="299" r:id="rId16"/>
    <p:sldId id="30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214314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GUTEN TAG! </a:t>
            </a:r>
            <a:endParaRPr lang="ru-RU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00306"/>
            <a:ext cx="6400800" cy="313849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929454" y="5786454"/>
          <a:ext cx="1782763" cy="577850"/>
        </p:xfrm>
        <a:graphic>
          <a:graphicData uri="http://schemas.openxmlformats.org/presentationml/2006/ole">
            <p:oleObj spid="_x0000_s3076" name="Объект упаковщика для оболочки" showAsIcon="1" r:id="rId3" imgW="1783440" imgH="577800" progId="Package">
              <p:embed/>
            </p:oleObj>
          </a:graphicData>
        </a:graphic>
      </p:graphicFrame>
      <p:pic>
        <p:nvPicPr>
          <p:cNvPr id="3078" name="Picture 6" descr="http://pda.bvf.ru/forum/customprofilepics/profilepic144654_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500306"/>
            <a:ext cx="4714908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8F996DC1"/>
          <p:cNvPicPr>
            <a:picLocks noChangeAspect="1" noChangeArrowheads="1"/>
          </p:cNvPicPr>
          <p:nvPr/>
        </p:nvPicPr>
        <p:blipFill>
          <a:blip r:embed="rId2" cstate="print">
            <a:lum bright="6000" contrast="36000"/>
          </a:blip>
          <a:srcRect l="14432" t="23839" r="11922" b="20625"/>
          <a:stretch>
            <a:fillRect/>
          </a:stretch>
        </p:blipFill>
        <p:spPr bwMode="auto">
          <a:xfrm>
            <a:off x="500034" y="1285860"/>
            <a:ext cx="8286808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Die </a:t>
            </a:r>
            <a:r>
              <a:rPr lang="en-US" sz="3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Familie</a:t>
            </a: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3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Müller</a:t>
            </a: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3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feiert</a:t>
            </a:r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36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Ostern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WAS PASST ZUSAMMEN?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1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0640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</a:rPr>
                        <a:t>1</a:t>
                      </a:r>
                    </a:p>
                    <a:p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3736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B</a:t>
                      </a:r>
                    </a:p>
                    <a:p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Was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ist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richtig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1) die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Eier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2) von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Vögel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Blumen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und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Hasen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3)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der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Osterhase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4)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Ostereier</a:t>
            </a:r>
            <a:endParaRPr lang="en-US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5)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feiert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Ostern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500042"/>
          <a:ext cx="7215238" cy="564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643338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Deutschland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err="1" smtClean="0"/>
                        <a:t>Russland</a:t>
                      </a:r>
                      <a:endParaRPr lang="ru-RU" sz="44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Ostereier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Ostereier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3969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Osterhase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74420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Ostergebäck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Osterkuchen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82968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Osterbaum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Palmenzweige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Osterfeuer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06229">
                <a:tc>
                  <a:txBody>
                    <a:bodyPr/>
                    <a:lstStyle/>
                    <a:p>
                      <a:r>
                        <a:rPr lang="en-US" sz="3200" b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Osternest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Spiel “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Eiersuche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” 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il_fi" descr="http://www.glueckwuensche-zur.de/images/ecards/glueckwuensche-zu-os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8680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Unsere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Projekte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 descr="http://volgeparhia.cerkov.ru/files/2015/04/pasxalnye-xlopoty-1024x7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5940425" cy="4287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Unsere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Meinungen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Eindrücke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Урок полезен, все понятно!</a:t>
            </a:r>
            <a:r>
              <a:rPr lang="en-US" sz="4000" b="1" dirty="0" smtClean="0">
                <a:solidFill>
                  <a:schemeClr val="tx2">
                    <a:lumMod val="50000"/>
                  </a:schemeClr>
                </a:solidFill>
              </a:rPr>
              <a:t>     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Лишь кое-что чуть-чуть неясно…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Еще придется дома потрудиться!</a:t>
            </a:r>
            <a:endParaRPr lang="en-US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Ведь не привыкли мы лениться!</a:t>
            </a:r>
          </a:p>
          <a:p>
            <a:pPr>
              <a:buNone/>
            </a:pPr>
            <a:endParaRPr lang="ru-RU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64333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RATET MAL!</a:t>
            </a:r>
            <a:br>
              <a:rPr lang="en-US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WANN IST DAS?</a:t>
            </a:r>
            <a:endParaRPr lang="ru-RU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dn01.ru/files/users/images/73/61/7361b64a8d9ccf840cabd4cd69f456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571612"/>
            <a:ext cx="6276975" cy="490537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IM   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Frühling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134225" y="5949280"/>
          <a:ext cx="2009775" cy="577850"/>
        </p:xfrm>
        <a:graphic>
          <a:graphicData uri="http://schemas.openxmlformats.org/presentationml/2006/ole">
            <p:oleObj spid="_x0000_s1026" name="Объект упаковщика для оболочки" showAsIcon="1" r:id="rId4" imgW="2009160" imgH="577800" progId="Package">
              <p:embed/>
            </p:oleObj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Die </a:t>
            </a:r>
            <a:r>
              <a:rPr lang="en-US" sz="8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Familie</a:t>
            </a:r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8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Müller</a:t>
            </a:r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8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feiert</a:t>
            </a:r>
            <a:r>
              <a:rPr lang="en-US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8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Ostern</a:t>
            </a:r>
            <a:endParaRPr lang="ru-RU" sz="8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2 из 1947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9" y="1201341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Der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Osterhase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28 из 640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9" y="1643051"/>
            <a:ext cx="5940425" cy="424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Die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Ostereier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 37 из 1947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2" y="1428737"/>
            <a:ext cx="7429551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Das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Ostergebäck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Der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Osterbaum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Рисунок 6" descr="http://www.mountainwarehouse.com/community/wp-content/uploads/2013/03/Easter-Eggs-Featured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70009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Feste und Brauche05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78661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Das </a:t>
            </a:r>
            <a:r>
              <a:rPr lang="en-US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Osternest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00B0F0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550</TotalTime>
  <Words>113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Пакет</vt:lpstr>
      <vt:lpstr>GUTEN TAG! </vt:lpstr>
      <vt:lpstr>RATET MAL! WANN IST DAS?</vt:lpstr>
      <vt:lpstr>IM    Frühling.</vt:lpstr>
      <vt:lpstr>Die Familie Müller feiert Ostern</vt:lpstr>
      <vt:lpstr>Der Osterhase </vt:lpstr>
      <vt:lpstr>Die Ostereier</vt:lpstr>
      <vt:lpstr>Das Ostergebäck</vt:lpstr>
      <vt:lpstr>Der Osterbaum</vt:lpstr>
      <vt:lpstr>Das Osternest</vt:lpstr>
      <vt:lpstr>Die Familie Müller feiert Ostern</vt:lpstr>
      <vt:lpstr>WAS PASST ZUSAMMEN?</vt:lpstr>
      <vt:lpstr>Was ist richtig?</vt:lpstr>
      <vt:lpstr>Слайд 13</vt:lpstr>
      <vt:lpstr>Spiel “Eiersuche” </vt:lpstr>
      <vt:lpstr>Unsere Projekte</vt:lpstr>
      <vt:lpstr>Unsere Meinungen, Eindrücke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Familie Müller feiert Ostern</dc:title>
  <dc:creator>Людмила</dc:creator>
  <cp:lastModifiedBy>Людмила</cp:lastModifiedBy>
  <cp:revision>63</cp:revision>
  <dcterms:created xsi:type="dcterms:W3CDTF">2016-04-08T13:40:55Z</dcterms:created>
  <dcterms:modified xsi:type="dcterms:W3CDTF">2017-03-09T14:34:38Z</dcterms:modified>
</cp:coreProperties>
</file>