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7" r:id="rId5"/>
    <p:sldId id="264" r:id="rId6"/>
    <p:sldId id="265" r:id="rId7"/>
    <p:sldId id="268" r:id="rId8"/>
    <p:sldId id="270" r:id="rId9"/>
    <p:sldId id="258" r:id="rId10"/>
    <p:sldId id="266" r:id="rId11"/>
    <p:sldId id="261" r:id="rId12"/>
    <p:sldId id="269" r:id="rId13"/>
    <p:sldId id="271" r:id="rId14"/>
    <p:sldId id="25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7A72B-E10C-4F0D-A32B-B9DD429E10E7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7A6DE-30A6-409E-BDD1-53A5A9F8F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2B630-C4D1-47BE-843A-D3ACA426DF53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33F3E-959B-459F-9DB2-27E85ADF00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F40B7-2454-4CE0-8DEE-4D551807407A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89EFE-1372-4F40-A0EE-CFA50AC02C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CBF26-1DD7-45D5-8089-4A65748787B1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BE3FA-548B-4CD0-AE06-338D161D8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FCCE1-F6AA-450A-B00F-0D3CDFBFA725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C4BED-54B3-41C9-943F-34D7A39E3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2C08E-2EB1-4FD9-AE36-E08509B05A92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F2B2C-EDC8-4E54-9BB0-7B1DEBDEA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7CE5A-8488-48C8-83BE-3FB8E7526E89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2542A-9E55-4E62-9EED-08D462551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8CBDB-0AB1-41AA-A581-348C801D4353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F6C93-D499-45C9-8E3A-6AC6D20C9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35DDF-0EB5-4E39-A32C-4E547614B16E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8D746-8546-47AF-B61B-3CDD1FE23E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63CCA-ED11-4371-BFC0-EF677E4EFDE0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19E73-705E-4E79-AD1C-4409853CD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6209E-2281-4521-82FB-D0E476097EBB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20ECF-167E-4030-9D2F-01958DFBCA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099C41-6C12-443B-91CD-FD87C3E99D31}" type="datetimeFigureOut">
              <a:rPr lang="ru-RU"/>
              <a:pPr>
                <a:defRPr/>
              </a:pPr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6B200DC-1AA5-47B2-8CBF-45B16867A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g13.nnm.ru/b/f/2/1/7/bf217a49788d3874ac8fa4482d4899a9_full.jpg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85;&#1080;&#1085;&#1072;\Desktop\&#1080;&#1085;&#1090;&#1077;&#1088;&#1072;&#1082;&#1090;&#1080;&#1074;&#1085;&#1099;&#1077;%20&#1087;.&#1088;\&#1079;&#1072;&#1082;&#1086;&#1085;&#1099;%20&#1089;&#1086;&#1093;&#1088;&#1072;&#1085;&#1077;&#1085;&#1080;&#1103;\098_&#1044;&#1086;&#1078;&#1076;&#1103;%20&#1085;&#1077;%20&#1073;&#1086;&#1080;&#1084;&#1089;&#1103;%20(&#1052;.%20&#1052;&#1080;&#1085;&#1082;&#1086;&#1074;%20-%20&#1070;.%20&#1069;&#1085;&#1090;&#1080;&#1085;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hyperlink" Target="http://stat17.privet.ru/lr/092abd38f80fab0bd4c77d24648a7387" TargetMode="External"/><Relationship Id="rId7" Type="http://schemas.openxmlformats.org/officeDocument/2006/relationships/hyperlink" Target="http://chelyaby-priut.ucoz.ru/photo/12-0-3105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3.gif"/><Relationship Id="rId5" Type="http://schemas.openxmlformats.org/officeDocument/2006/relationships/hyperlink" Target="http://chelyaby-priut.ucoz.ru/photo/12-0-3107" TargetMode="Externa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helyaby-priut.ucoz.ru/photo/12-0-2762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29.gif"/><Relationship Id="rId2" Type="http://schemas.openxmlformats.org/officeDocument/2006/relationships/hyperlink" Target="http://cache.photosight.ru/img/a/94d/3791558_large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helyaby-priut.ucoz.ru/photo/12-0-402" TargetMode="External"/><Relationship Id="rId5" Type="http://schemas.openxmlformats.org/officeDocument/2006/relationships/image" Target="../media/image28.gif"/><Relationship Id="rId4" Type="http://schemas.openxmlformats.org/officeDocument/2006/relationships/hyperlink" Target="http://chelyaby-priut.ucoz.ru/photo/12-0-2697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zemlyainfo.ru/gallery/50_168_big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gif"/><Relationship Id="rId4" Type="http://schemas.openxmlformats.org/officeDocument/2006/relationships/hyperlink" Target="http://chelyaby-priut.ucoz.ru/photo/12-0-250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gif"/><Relationship Id="rId2" Type="http://schemas.openxmlformats.org/officeDocument/2006/relationships/hyperlink" Target="http://img-2005-12.photosight.ru/09/117189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photos.lifeisphoto.ru/24/0/245205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hyperlink" Target="http://chelyaby-priut.ucoz.ru/photo/12-0-310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g-fotki.yandex.ru/get/5/anele3110.0/0_33d2_a7be9bf_X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7.gif"/><Relationship Id="rId2" Type="http://schemas.openxmlformats.org/officeDocument/2006/relationships/hyperlink" Target="http://img-fotki.yandex.ru/get/35/eunenode.0/0_18b24_69fd61a5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helyaby-priut.ucoz.ru/photo/12-0-316" TargetMode="External"/><Relationship Id="rId5" Type="http://schemas.openxmlformats.org/officeDocument/2006/relationships/image" Target="../media/image16.gif"/><Relationship Id="rId4" Type="http://schemas.openxmlformats.org/officeDocument/2006/relationships/hyperlink" Target="http://chelyaby-priut.ucoz.ru/photo/12-0-274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pics.photographer.ru/nonstop/pics/pictures/10/1005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hyperlink" Target="http://chelyaby-priut.ucoz.ru/photo/12-0-2827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37 из 59238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85738"/>
            <a:ext cx="9144000" cy="704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83768" y="2132856"/>
            <a:ext cx="3862789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Лесная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1430"/>
                <a:solidFill>
                  <a:schemeClr val="accent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физминутка</a:t>
            </a:r>
            <a:endParaRPr lang="ru-RU" sz="5400" b="1" dirty="0">
              <a:ln w="11430"/>
              <a:solidFill>
                <a:schemeClr val="accent4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098_Дождя не боимся (М. Минков - Ю. Энтин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01024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83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а 39 из 33309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278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http://chelyaby-priut.ucoz.ru/_ph/12/1/116696878.jpg">
            <a:hlinkClick r:id="rId5" tooltip="Просмотры: 96 | Размеры: 120x60, 11.3Kb"/>
          </p:cNvPr>
          <p:cNvPicPr>
            <a:picLocks noChangeAspect="1" noChangeArrowheads="1" noCrop="1"/>
          </p:cNvPicPr>
          <p:nvPr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286248" y="3000372"/>
            <a:ext cx="3714766" cy="1857386"/>
          </a:xfrm>
          <a:prstGeom prst="rect">
            <a:avLst/>
          </a:prstGeom>
          <a:noFill/>
        </p:spPr>
      </p:pic>
      <p:pic>
        <p:nvPicPr>
          <p:cNvPr id="23558" name="Picture 6" descr="http://chelyaby-priut.ucoz.ru/_ph/12/1/161710786.jpg">
            <a:hlinkClick r:id="rId7" tooltip="Просмотры: 99 | Размеры: 60x70, 7.2Kb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58063" y="357188"/>
            <a:ext cx="2357437" cy="275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49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01 0.00601 L -0.74132 0.0060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a23001.rimg.info/icon/1846754000b91561314f722b4c3b442be02147576a.jpg"/>
          <p:cNvPicPr>
            <a:picLocks noChangeAspect="1" noChangeArrowheads="1"/>
          </p:cNvPicPr>
          <p:nvPr/>
        </p:nvPicPr>
        <p:blipFill>
          <a:blip r:embed="rId2"/>
          <a:srcRect b="4048"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6" descr="http://chelyaby-priut.ucoz.ru/_ph/12/1/853937674.jpg">
            <a:hlinkClick r:id="rId3" tooltip="Просмотры: 112 | Размеры: 114x69, 10.6Kb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2000250"/>
            <a:ext cx="3328988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а 29 из 1434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00125" y="-714375"/>
            <a:ext cx="11215688" cy="792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http://chelyaby-priut.ucoz.ru/_ph/12/1/832421139.jpg">
            <a:hlinkClick r:id="rId4" tooltip="Просмотры: 67 | Размеры: 84x109, 9.7Kb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571500" y="2571750"/>
            <a:ext cx="3143250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http://chelyaby-priut.ucoz.ru/_ph/12/1/742213271.jpg">
            <a:hlinkClick r:id="rId6" tooltip="Просмотры: 96 | Размеры: 61x108, 8.3Kb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3" y="2557463"/>
            <a:ext cx="3071812" cy="430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1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535 -0.0044 L 0.5481 -0.004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а 10 из 606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8313" cy="701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4" descr="http://chelyaby-priut.ucoz.ru/_ph/12/1/73938640.jpg">
            <a:hlinkClick r:id="rId4" tooltip="Просмотры: 64 | Размеры: 105x84, 7.3Kb"/>
          </p:cNvPr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0" y="3200400"/>
            <a:ext cx="4572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736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а 14 из 5967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50" y="0"/>
            <a:ext cx="10429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 descr="nature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4095750"/>
            <a:ext cx="2500312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8" descr="nature0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4286250"/>
            <a:ext cx="2309813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0" descr="nature03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4286250"/>
            <a:ext cx="22860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2" descr="nature0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13" y="4238625"/>
            <a:ext cx="2357437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85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.sunhome.ru/foto/38/letnii_dozhd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317038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6" descr="http://animashky.ru/flist/objiv/20/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214563"/>
            <a:ext cx="2786063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 descr="http://animashky.ru/flist/objiv/20/3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2428875"/>
            <a:ext cx="2071688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0" descr="http://animashky.ru/flist/objiv/20/1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25" y="2357438"/>
            <a:ext cx="3000375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525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tat18.privet.ru/lr/0a1e5abebeec82c2e3294d640ffdebe3"/>
          <p:cNvPicPr>
            <a:picLocks noChangeAspect="1" noChangeArrowheads="1"/>
          </p:cNvPicPr>
          <p:nvPr/>
        </p:nvPicPr>
        <p:blipFill>
          <a:blip r:embed="rId2"/>
          <a:srcRect b="14297"/>
          <a:stretch>
            <a:fillRect/>
          </a:stretch>
        </p:blipFill>
        <p:spPr bwMode="auto">
          <a:xfrm>
            <a:off x="0" y="-136525"/>
            <a:ext cx="9380538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8" descr="http://animashky.ru/flist/objiv/11/17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88" y="4214813"/>
            <a:ext cx="387032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524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24 из 3330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175" y="0"/>
            <a:ext cx="9545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4" descr="http://chelyaby-priut.ucoz.ru/_ph/12/1/38927513.jpg">
            <a:hlinkClick r:id="rId4" tooltip="Просмотры: 119 | Размеры: 120x120, 10.3Kb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75" y="2571750"/>
            <a:ext cx="2500313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58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070.radikal.ru/1003/6e/3b6a83ddf646.jpg"/>
          <p:cNvPicPr>
            <a:picLocks noChangeAspect="1" noChangeArrowheads="1"/>
          </p:cNvPicPr>
          <p:nvPr/>
        </p:nvPicPr>
        <p:blipFill>
          <a:blip r:embed="rId2">
            <a:lum bright="22000" contrast="50000"/>
          </a:blip>
          <a:srcRect/>
          <a:stretch>
            <a:fillRect/>
          </a:stretch>
        </p:blipFill>
        <p:spPr bwMode="auto">
          <a:xfrm>
            <a:off x="-182563" y="-136525"/>
            <a:ext cx="9326563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4" descr="http://animashky.ru/flist/objiv/26/2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3857625"/>
            <a:ext cx="18526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335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а 67 из 1836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4" descr="http://animashky.ru/flist/objiv/25/25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2857500"/>
            <a:ext cx="885825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12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а 16 из 1434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bright="30000"/>
          </a:blip>
          <a:srcRect/>
          <a:stretch>
            <a:fillRect/>
          </a:stretch>
        </p:blipFill>
        <p:spPr bwMode="auto">
          <a:xfrm>
            <a:off x="0" y="-53975"/>
            <a:ext cx="9186863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4" descr="http://chelyaby-priut.ucoz.ru/_ph/12/1/232996903.jpg">
            <a:hlinkClick r:id="rId4" tooltip="Просмотры: 77 | Размеры: 99x86, 5.1Kb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25" y="963613"/>
            <a:ext cx="3429000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" descr="http://chelyaby-priut.ucoz.ru/_ph/12/1/628005766.jpg">
            <a:hlinkClick r:id="rId6" tooltip="Просмотры: 91 | Размеры: 81x60, 2.3Kb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688" y="4714875"/>
            <a:ext cx="223202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5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а 39 из 1434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9221" name="Picture 8" descr="http://chelyaby-priut.ucoz.ru/_ph/12/1/812176324.jpg">
            <a:hlinkClick r:id="rId4" tooltip="Просмотры: 104 | Размеры: 100x132, 5.3Kb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0" y="1857375"/>
            <a:ext cx="3071813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94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stihi.ru/pics/2008/08/25/3959.jpg"/>
          <p:cNvPicPr>
            <a:picLocks noChangeAspect="1" noChangeArrowheads="1"/>
          </p:cNvPicPr>
          <p:nvPr/>
        </p:nvPicPr>
        <p:blipFill>
          <a:blip r:embed="rId2">
            <a:lum bright="40000" contrast="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14" descr="crow1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928688"/>
            <a:ext cx="20716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57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</Words>
  <Application>Microsoft Office PowerPoint</Application>
  <PresentationFormat>Экран (4:3)</PresentationFormat>
  <Paragraphs>4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нина</cp:lastModifiedBy>
  <cp:revision>24</cp:revision>
  <dcterms:created xsi:type="dcterms:W3CDTF">2010-10-30T18:21:14Z</dcterms:created>
  <dcterms:modified xsi:type="dcterms:W3CDTF">2013-02-22T12:24:18Z</dcterms:modified>
</cp:coreProperties>
</file>