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4" r:id="rId6"/>
    <p:sldId id="265" r:id="rId7"/>
    <p:sldId id="274" r:id="rId8"/>
    <p:sldId id="267" r:id="rId9"/>
    <p:sldId id="273" r:id="rId10"/>
    <p:sldId id="266" r:id="rId11"/>
    <p:sldId id="263" r:id="rId12"/>
    <p:sldId id="275" r:id="rId13"/>
    <p:sldId id="276" r:id="rId14"/>
    <p:sldId id="262" r:id="rId15"/>
    <p:sldId id="277" r:id="rId16"/>
    <p:sldId id="271" r:id="rId17"/>
    <p:sldId id="270" r:id="rId18"/>
    <p:sldId id="259" r:id="rId19"/>
  </p:sldIdLst>
  <p:sldSz cx="9144000" cy="6858000" type="screen4x3"/>
  <p:notesSz cx="6858000" cy="9144000"/>
  <p:embeddedFontLst>
    <p:embeddedFont>
      <p:font typeface="Rubius" panose="020B0604020202020204" charset="0"/>
      <p:regular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5408"/>
    <a:srgbClr val="006600"/>
    <a:srgbClr val="339933"/>
    <a:srgbClr val="B45608"/>
    <a:srgbClr val="CC0066"/>
    <a:srgbClr val="A42320"/>
    <a:srgbClr val="C42A26"/>
    <a:srgbClr val="8D1E1B"/>
    <a:srgbClr val="82004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E0D79C-244F-4EE1-9324-1BDD98DB4AE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1B28A5C-0383-4F36-8E81-34C237061190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rgbClr val="006600"/>
              </a:solidFill>
            </a:rPr>
            <a:t>СКАЗКА</a:t>
          </a:r>
          <a:endParaRPr lang="ru-RU" b="1" dirty="0">
            <a:solidFill>
              <a:srgbClr val="006600"/>
            </a:solidFill>
          </a:endParaRPr>
        </a:p>
      </dgm:t>
    </dgm:pt>
    <dgm:pt modelId="{7739B317-C14B-4669-80DB-1613D915331B}" type="parTrans" cxnId="{8BD9F5EA-A0A7-481C-A3D3-D6352FCABEF8}">
      <dgm:prSet/>
      <dgm:spPr/>
      <dgm:t>
        <a:bodyPr/>
        <a:lstStyle/>
        <a:p>
          <a:endParaRPr lang="ru-RU"/>
        </a:p>
      </dgm:t>
    </dgm:pt>
    <dgm:pt modelId="{697B5670-4139-48C2-99C6-B3A01BD59A5B}" type="sibTrans" cxnId="{8BD9F5EA-A0A7-481C-A3D3-D6352FCABEF8}">
      <dgm:prSet/>
      <dgm:spPr/>
      <dgm:t>
        <a:bodyPr/>
        <a:lstStyle/>
        <a:p>
          <a:endParaRPr lang="ru-RU"/>
        </a:p>
      </dgm:t>
    </dgm:pt>
    <dgm:pt modelId="{42327F40-B214-4693-B6B4-C87BCA0F14F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i="0" dirty="0" smtClean="0">
              <a:solidFill>
                <a:srgbClr val="002060"/>
              </a:solidFill>
            </a:rPr>
            <a:t>Речевое развитие</a:t>
          </a:r>
          <a:endParaRPr lang="ru-RU" b="1" i="0" dirty="0">
            <a:solidFill>
              <a:srgbClr val="002060"/>
            </a:solidFill>
          </a:endParaRPr>
        </a:p>
      </dgm:t>
    </dgm:pt>
    <dgm:pt modelId="{AC184C47-D5DC-4214-9947-58EA212E3FB9}" type="parTrans" cxnId="{67F7788B-4079-404A-A8A9-8EA80C933E2A}">
      <dgm:prSet/>
      <dgm:spPr/>
      <dgm:t>
        <a:bodyPr/>
        <a:lstStyle/>
        <a:p>
          <a:endParaRPr lang="ru-RU"/>
        </a:p>
      </dgm:t>
    </dgm:pt>
    <dgm:pt modelId="{CED65E95-FBB3-4B1E-B0D1-092CD7CAE84B}" type="sibTrans" cxnId="{67F7788B-4079-404A-A8A9-8EA80C933E2A}">
      <dgm:prSet/>
      <dgm:spPr/>
      <dgm:t>
        <a:bodyPr/>
        <a:lstStyle/>
        <a:p>
          <a:endParaRPr lang="ru-RU"/>
        </a:p>
      </dgm:t>
    </dgm:pt>
    <dgm:pt modelId="{5347EA40-27BA-499A-870A-553166B1426B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Познавательное развитие </a:t>
          </a:r>
          <a:endParaRPr lang="ru-RU" b="1" dirty="0">
            <a:solidFill>
              <a:srgbClr val="002060"/>
            </a:solidFill>
          </a:endParaRPr>
        </a:p>
      </dgm:t>
    </dgm:pt>
    <dgm:pt modelId="{3A8E4CF2-AE4A-4541-BF23-BBB37EA4E432}" type="parTrans" cxnId="{8AFB75A0-8F13-4408-97DE-C220CD15E598}">
      <dgm:prSet/>
      <dgm:spPr/>
      <dgm:t>
        <a:bodyPr/>
        <a:lstStyle/>
        <a:p>
          <a:endParaRPr lang="ru-RU"/>
        </a:p>
      </dgm:t>
    </dgm:pt>
    <dgm:pt modelId="{90834427-996D-4A87-B643-2AFB4F938DCD}" type="sibTrans" cxnId="{8AFB75A0-8F13-4408-97DE-C220CD15E598}">
      <dgm:prSet/>
      <dgm:spPr/>
      <dgm:t>
        <a:bodyPr/>
        <a:lstStyle/>
        <a:p>
          <a:endParaRPr lang="ru-RU"/>
        </a:p>
      </dgm:t>
    </dgm:pt>
    <dgm:pt modelId="{7F6109E4-4528-4C7F-A26D-07D093C2697C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Физическое</a:t>
          </a:r>
          <a:r>
            <a:rPr lang="ru-RU" dirty="0" smtClean="0"/>
            <a:t> </a:t>
          </a:r>
          <a:endParaRPr lang="ru-RU" dirty="0"/>
        </a:p>
      </dgm:t>
    </dgm:pt>
    <dgm:pt modelId="{3D2AA9E5-D742-4C05-B86C-B95A51A1CBBE}" type="parTrans" cxnId="{764F7472-2C74-412B-95F6-9545BC0EA8D5}">
      <dgm:prSet/>
      <dgm:spPr/>
      <dgm:t>
        <a:bodyPr/>
        <a:lstStyle/>
        <a:p>
          <a:endParaRPr lang="ru-RU"/>
        </a:p>
      </dgm:t>
    </dgm:pt>
    <dgm:pt modelId="{FD9C98D6-987A-44F1-943C-172EE1C62705}" type="sibTrans" cxnId="{764F7472-2C74-412B-95F6-9545BC0EA8D5}">
      <dgm:prSet/>
      <dgm:spPr/>
      <dgm:t>
        <a:bodyPr/>
        <a:lstStyle/>
        <a:p>
          <a:endParaRPr lang="ru-RU"/>
        </a:p>
      </dgm:t>
    </dgm:pt>
    <dgm:pt modelId="{F0DB9F6D-BAD4-4AE1-A267-48C907083D0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Художественно-эстетическое</a:t>
          </a:r>
          <a:endParaRPr lang="ru-RU" b="1" dirty="0">
            <a:solidFill>
              <a:srgbClr val="002060"/>
            </a:solidFill>
          </a:endParaRPr>
        </a:p>
      </dgm:t>
    </dgm:pt>
    <dgm:pt modelId="{4E710CBE-F9AC-42BF-8C5D-9A2069196C97}" type="parTrans" cxnId="{7A306A29-CE53-4383-8A13-EBFFD4B93978}">
      <dgm:prSet/>
      <dgm:spPr/>
      <dgm:t>
        <a:bodyPr/>
        <a:lstStyle/>
        <a:p>
          <a:endParaRPr lang="ru-RU"/>
        </a:p>
      </dgm:t>
    </dgm:pt>
    <dgm:pt modelId="{229E9D69-9312-41AD-9B79-FD8A018770BE}" type="sibTrans" cxnId="{7A306A29-CE53-4383-8A13-EBFFD4B93978}">
      <dgm:prSet/>
      <dgm:spPr/>
      <dgm:t>
        <a:bodyPr/>
        <a:lstStyle/>
        <a:p>
          <a:endParaRPr lang="ru-RU"/>
        </a:p>
      </dgm:t>
    </dgm:pt>
    <dgm:pt modelId="{E11B4747-F91F-46EC-8FDC-0C162C517949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Социально-коммуникативное</a:t>
          </a:r>
          <a:endParaRPr lang="ru-RU" b="1" dirty="0">
            <a:solidFill>
              <a:srgbClr val="002060"/>
            </a:solidFill>
          </a:endParaRPr>
        </a:p>
      </dgm:t>
    </dgm:pt>
    <dgm:pt modelId="{E0F314F1-8DA4-4FDA-B23F-79F7BEDD3977}" type="parTrans" cxnId="{E41674A1-A974-45C6-83DD-677026C8AB4C}">
      <dgm:prSet/>
      <dgm:spPr/>
      <dgm:t>
        <a:bodyPr/>
        <a:lstStyle/>
        <a:p>
          <a:endParaRPr lang="ru-RU"/>
        </a:p>
      </dgm:t>
    </dgm:pt>
    <dgm:pt modelId="{E7F872DE-F45C-4BC6-9720-D7D044D88EDF}" type="sibTrans" cxnId="{E41674A1-A974-45C6-83DD-677026C8AB4C}">
      <dgm:prSet/>
      <dgm:spPr/>
      <dgm:t>
        <a:bodyPr/>
        <a:lstStyle/>
        <a:p>
          <a:endParaRPr lang="ru-RU"/>
        </a:p>
      </dgm:t>
    </dgm:pt>
    <dgm:pt modelId="{4CBA8984-2098-44F7-A1F3-D015FF83179B}" type="pres">
      <dgm:prSet presAssocID="{29E0D79C-244F-4EE1-9324-1BDD98DB4AE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5A50C3-928D-4AA4-A863-06E6E0C83539}" type="pres">
      <dgm:prSet presAssocID="{91B28A5C-0383-4F36-8E81-34C237061190}" presName="root1" presStyleCnt="0"/>
      <dgm:spPr/>
    </dgm:pt>
    <dgm:pt modelId="{FF31BEF3-033E-47FF-8812-4346281F0DDD}" type="pres">
      <dgm:prSet presAssocID="{91B28A5C-0383-4F36-8E81-34C237061190}" presName="LevelOneTextNode" presStyleLbl="node0" presStyleIdx="0" presStyleCnt="1" custLinFactX="-80257" custLinFactNeighborX="-100000" custLinFactNeighborY="22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C1A96E-1606-47D5-BFC0-5FDCA0991141}" type="pres">
      <dgm:prSet presAssocID="{91B28A5C-0383-4F36-8E81-34C237061190}" presName="level2hierChild" presStyleCnt="0"/>
      <dgm:spPr/>
    </dgm:pt>
    <dgm:pt modelId="{044E792E-C757-4552-AC1E-5BC026C57586}" type="pres">
      <dgm:prSet presAssocID="{AC184C47-D5DC-4214-9947-58EA212E3FB9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C2B56084-C034-4152-80EB-1226B8FE6F7A}" type="pres">
      <dgm:prSet presAssocID="{AC184C47-D5DC-4214-9947-58EA212E3FB9}" presName="connTx" presStyleLbl="parChTrans1D2" presStyleIdx="0" presStyleCnt="5"/>
      <dgm:spPr/>
      <dgm:t>
        <a:bodyPr/>
        <a:lstStyle/>
        <a:p>
          <a:endParaRPr lang="ru-RU"/>
        </a:p>
      </dgm:t>
    </dgm:pt>
    <dgm:pt modelId="{FBB4BE71-1C7E-4F98-8381-026729106B1F}" type="pres">
      <dgm:prSet presAssocID="{42327F40-B214-4693-B6B4-C87BCA0F14F1}" presName="root2" presStyleCnt="0"/>
      <dgm:spPr/>
    </dgm:pt>
    <dgm:pt modelId="{D02CC4D3-1B57-409D-AE4A-6DFA4B40059E}" type="pres">
      <dgm:prSet presAssocID="{42327F40-B214-4693-B6B4-C87BCA0F14F1}" presName="LevelTwoTextNode" presStyleLbl="node2" presStyleIdx="0" presStyleCnt="5" custScaleX="242280" custScaleY="882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1732D-6A82-43FC-AE39-A648EFD61545}" type="pres">
      <dgm:prSet presAssocID="{42327F40-B214-4693-B6B4-C87BCA0F14F1}" presName="level3hierChild" presStyleCnt="0"/>
      <dgm:spPr/>
    </dgm:pt>
    <dgm:pt modelId="{2EB7F87B-F476-4C42-9AC1-79E1E9E39322}" type="pres">
      <dgm:prSet presAssocID="{4E710CBE-F9AC-42BF-8C5D-9A2069196C97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AC8B149D-5BB5-441D-9095-14216A9720E9}" type="pres">
      <dgm:prSet presAssocID="{4E710CBE-F9AC-42BF-8C5D-9A2069196C97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047F00C-66F4-4AC5-95DA-FD4BFCBC1FFA}" type="pres">
      <dgm:prSet presAssocID="{F0DB9F6D-BAD4-4AE1-A267-48C907083D07}" presName="root2" presStyleCnt="0"/>
      <dgm:spPr/>
    </dgm:pt>
    <dgm:pt modelId="{02A01E50-D4C2-4D9C-8402-5461AD3533B2}" type="pres">
      <dgm:prSet presAssocID="{F0DB9F6D-BAD4-4AE1-A267-48C907083D07}" presName="LevelTwoTextNode" presStyleLbl="node2" presStyleIdx="1" presStyleCnt="5" custScaleX="243125" custScaleY="925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EB3C9F-74D0-429A-A4BE-7A269A838BF9}" type="pres">
      <dgm:prSet presAssocID="{F0DB9F6D-BAD4-4AE1-A267-48C907083D07}" presName="level3hierChild" presStyleCnt="0"/>
      <dgm:spPr/>
    </dgm:pt>
    <dgm:pt modelId="{5D51D836-9909-4FDA-ABD1-ED1579BA958E}" type="pres">
      <dgm:prSet presAssocID="{E0F314F1-8DA4-4FDA-B23F-79F7BEDD3977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4D5682EC-2D0A-49C6-85B4-03B3990E5F76}" type="pres">
      <dgm:prSet presAssocID="{E0F314F1-8DA4-4FDA-B23F-79F7BEDD3977}" presName="connTx" presStyleLbl="parChTrans1D2" presStyleIdx="2" presStyleCnt="5"/>
      <dgm:spPr/>
      <dgm:t>
        <a:bodyPr/>
        <a:lstStyle/>
        <a:p>
          <a:endParaRPr lang="ru-RU"/>
        </a:p>
      </dgm:t>
    </dgm:pt>
    <dgm:pt modelId="{86B56909-4047-4F25-A91C-C4D04ED748ED}" type="pres">
      <dgm:prSet presAssocID="{E11B4747-F91F-46EC-8FDC-0C162C517949}" presName="root2" presStyleCnt="0"/>
      <dgm:spPr/>
    </dgm:pt>
    <dgm:pt modelId="{B1C4B793-8004-4EF9-8511-65939B75D0FA}" type="pres">
      <dgm:prSet presAssocID="{E11B4747-F91F-46EC-8FDC-0C162C517949}" presName="LevelTwoTextNode" presStyleLbl="node2" presStyleIdx="2" presStyleCnt="5" custScaleX="241826" custScaleY="92389" custLinFactNeighborX="267" custLinFactNeighborY="16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1CF883-E5A4-4931-8B56-C477FF0AF2A2}" type="pres">
      <dgm:prSet presAssocID="{E11B4747-F91F-46EC-8FDC-0C162C517949}" presName="level3hierChild" presStyleCnt="0"/>
      <dgm:spPr/>
    </dgm:pt>
    <dgm:pt modelId="{A6775510-78BA-467A-9B2E-D27DD60B6996}" type="pres">
      <dgm:prSet presAssocID="{3A8E4CF2-AE4A-4541-BF23-BBB37EA4E432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06A5652E-E2DA-4EB2-B35B-7E05C1860226}" type="pres">
      <dgm:prSet presAssocID="{3A8E4CF2-AE4A-4541-BF23-BBB37EA4E43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79DF63F6-20D5-4468-A63F-F4C1B47AF75E}" type="pres">
      <dgm:prSet presAssocID="{5347EA40-27BA-499A-870A-553166B1426B}" presName="root2" presStyleCnt="0"/>
      <dgm:spPr/>
    </dgm:pt>
    <dgm:pt modelId="{CF3D9C06-6E1B-4385-9724-80538E40CB20}" type="pres">
      <dgm:prSet presAssocID="{5347EA40-27BA-499A-870A-553166B1426B}" presName="LevelTwoTextNode" presStyleLbl="node2" presStyleIdx="3" presStyleCnt="5" custScaleX="242333" custScaleY="910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CDE69D-E94E-4925-B4D0-1FC3E472DF80}" type="pres">
      <dgm:prSet presAssocID="{5347EA40-27BA-499A-870A-553166B1426B}" presName="level3hierChild" presStyleCnt="0"/>
      <dgm:spPr/>
    </dgm:pt>
    <dgm:pt modelId="{71EAA81B-78FE-407E-8F99-D2E1CF1F3B9E}" type="pres">
      <dgm:prSet presAssocID="{3D2AA9E5-D742-4C05-B86C-B95A51A1CBBE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9F1714E0-63D0-4743-9152-F73EC4C39F39}" type="pres">
      <dgm:prSet presAssocID="{3D2AA9E5-D742-4C05-B86C-B95A51A1CBB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DC280BAD-8EAA-4415-8802-624331A9D55C}" type="pres">
      <dgm:prSet presAssocID="{7F6109E4-4528-4C7F-A26D-07D093C2697C}" presName="root2" presStyleCnt="0"/>
      <dgm:spPr/>
    </dgm:pt>
    <dgm:pt modelId="{95805227-DDA2-4AAE-B3C8-0E68CBF335F9}" type="pres">
      <dgm:prSet presAssocID="{7F6109E4-4528-4C7F-A26D-07D093C2697C}" presName="LevelTwoTextNode" presStyleLbl="node2" presStyleIdx="4" presStyleCnt="5" custScaleX="243695" custScaleY="89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96FE87-5D3F-4723-AC90-FB4BB9B59B13}" type="pres">
      <dgm:prSet presAssocID="{7F6109E4-4528-4C7F-A26D-07D093C2697C}" presName="level3hierChild" presStyleCnt="0"/>
      <dgm:spPr/>
    </dgm:pt>
  </dgm:ptLst>
  <dgm:cxnLst>
    <dgm:cxn modelId="{67F7788B-4079-404A-A8A9-8EA80C933E2A}" srcId="{91B28A5C-0383-4F36-8E81-34C237061190}" destId="{42327F40-B214-4693-B6B4-C87BCA0F14F1}" srcOrd="0" destOrd="0" parTransId="{AC184C47-D5DC-4214-9947-58EA212E3FB9}" sibTransId="{CED65E95-FBB3-4B1E-B0D1-092CD7CAE84B}"/>
    <dgm:cxn modelId="{E41674A1-A974-45C6-83DD-677026C8AB4C}" srcId="{91B28A5C-0383-4F36-8E81-34C237061190}" destId="{E11B4747-F91F-46EC-8FDC-0C162C517949}" srcOrd="2" destOrd="0" parTransId="{E0F314F1-8DA4-4FDA-B23F-79F7BEDD3977}" sibTransId="{E7F872DE-F45C-4BC6-9720-D7D044D88EDF}"/>
    <dgm:cxn modelId="{C0AFBBC3-0DC5-4A09-83C5-DCB21E3CF09F}" type="presOf" srcId="{E0F314F1-8DA4-4FDA-B23F-79F7BEDD3977}" destId="{5D51D836-9909-4FDA-ABD1-ED1579BA958E}" srcOrd="0" destOrd="0" presId="urn:microsoft.com/office/officeart/2008/layout/HorizontalMultiLevelHierarchy"/>
    <dgm:cxn modelId="{368D69AF-8599-44B0-A3D2-34260B80911D}" type="presOf" srcId="{5347EA40-27BA-499A-870A-553166B1426B}" destId="{CF3D9C06-6E1B-4385-9724-80538E40CB20}" srcOrd="0" destOrd="0" presId="urn:microsoft.com/office/officeart/2008/layout/HorizontalMultiLevelHierarchy"/>
    <dgm:cxn modelId="{42AA99B4-48DA-44A6-8176-F087B0253395}" type="presOf" srcId="{3D2AA9E5-D742-4C05-B86C-B95A51A1CBBE}" destId="{9F1714E0-63D0-4743-9152-F73EC4C39F39}" srcOrd="1" destOrd="0" presId="urn:microsoft.com/office/officeart/2008/layout/HorizontalMultiLevelHierarchy"/>
    <dgm:cxn modelId="{D603B7C3-8C87-4A38-8109-25EF5E3702BE}" type="presOf" srcId="{4E710CBE-F9AC-42BF-8C5D-9A2069196C97}" destId="{2EB7F87B-F476-4C42-9AC1-79E1E9E39322}" srcOrd="0" destOrd="0" presId="urn:microsoft.com/office/officeart/2008/layout/HorizontalMultiLevelHierarchy"/>
    <dgm:cxn modelId="{13585D5C-3D30-43B9-BFD0-A47DBEAB7CA9}" type="presOf" srcId="{91B28A5C-0383-4F36-8E81-34C237061190}" destId="{FF31BEF3-033E-47FF-8812-4346281F0DDD}" srcOrd="0" destOrd="0" presId="urn:microsoft.com/office/officeart/2008/layout/HorizontalMultiLevelHierarchy"/>
    <dgm:cxn modelId="{764F7472-2C74-412B-95F6-9545BC0EA8D5}" srcId="{91B28A5C-0383-4F36-8E81-34C237061190}" destId="{7F6109E4-4528-4C7F-A26D-07D093C2697C}" srcOrd="4" destOrd="0" parTransId="{3D2AA9E5-D742-4C05-B86C-B95A51A1CBBE}" sibTransId="{FD9C98D6-987A-44F1-943C-172EE1C62705}"/>
    <dgm:cxn modelId="{1E72FE89-4B9E-4178-9BF8-977C28E26C18}" type="presOf" srcId="{7F6109E4-4528-4C7F-A26D-07D093C2697C}" destId="{95805227-DDA2-4AAE-B3C8-0E68CBF335F9}" srcOrd="0" destOrd="0" presId="urn:microsoft.com/office/officeart/2008/layout/HorizontalMultiLevelHierarchy"/>
    <dgm:cxn modelId="{78C2E95C-F29B-480D-B95A-B10A3CF51941}" type="presOf" srcId="{42327F40-B214-4693-B6B4-C87BCA0F14F1}" destId="{D02CC4D3-1B57-409D-AE4A-6DFA4B40059E}" srcOrd="0" destOrd="0" presId="urn:microsoft.com/office/officeart/2008/layout/HorizontalMultiLevelHierarchy"/>
    <dgm:cxn modelId="{A3EBAC0C-4039-4622-A4BC-28BB27442DE6}" type="presOf" srcId="{3D2AA9E5-D742-4C05-B86C-B95A51A1CBBE}" destId="{71EAA81B-78FE-407E-8F99-D2E1CF1F3B9E}" srcOrd="0" destOrd="0" presId="urn:microsoft.com/office/officeart/2008/layout/HorizontalMultiLevelHierarchy"/>
    <dgm:cxn modelId="{8368CC74-C873-45A5-976D-7B74478BED0E}" type="presOf" srcId="{29E0D79C-244F-4EE1-9324-1BDD98DB4AE3}" destId="{4CBA8984-2098-44F7-A1F3-D015FF83179B}" srcOrd="0" destOrd="0" presId="urn:microsoft.com/office/officeart/2008/layout/HorizontalMultiLevelHierarchy"/>
    <dgm:cxn modelId="{6309C75B-9FF1-4E88-AB0F-9EF73975F7B0}" type="presOf" srcId="{AC184C47-D5DC-4214-9947-58EA212E3FB9}" destId="{C2B56084-C034-4152-80EB-1226B8FE6F7A}" srcOrd="1" destOrd="0" presId="urn:microsoft.com/office/officeart/2008/layout/HorizontalMultiLevelHierarchy"/>
    <dgm:cxn modelId="{D8CBAB58-6C46-4282-93A8-E77A6EA0BEB5}" type="presOf" srcId="{F0DB9F6D-BAD4-4AE1-A267-48C907083D07}" destId="{02A01E50-D4C2-4D9C-8402-5461AD3533B2}" srcOrd="0" destOrd="0" presId="urn:microsoft.com/office/officeart/2008/layout/HorizontalMultiLevelHierarchy"/>
    <dgm:cxn modelId="{0D3782B9-B2D5-4E76-9628-2C0ADF424417}" type="presOf" srcId="{E0F314F1-8DA4-4FDA-B23F-79F7BEDD3977}" destId="{4D5682EC-2D0A-49C6-85B4-03B3990E5F76}" srcOrd="1" destOrd="0" presId="urn:microsoft.com/office/officeart/2008/layout/HorizontalMultiLevelHierarchy"/>
    <dgm:cxn modelId="{8AFB75A0-8F13-4408-97DE-C220CD15E598}" srcId="{91B28A5C-0383-4F36-8E81-34C237061190}" destId="{5347EA40-27BA-499A-870A-553166B1426B}" srcOrd="3" destOrd="0" parTransId="{3A8E4CF2-AE4A-4541-BF23-BBB37EA4E432}" sibTransId="{90834427-996D-4A87-B643-2AFB4F938DCD}"/>
    <dgm:cxn modelId="{C302B759-B645-462B-AEB9-FF31BE13DDA4}" type="presOf" srcId="{4E710CBE-F9AC-42BF-8C5D-9A2069196C97}" destId="{AC8B149D-5BB5-441D-9095-14216A9720E9}" srcOrd="1" destOrd="0" presId="urn:microsoft.com/office/officeart/2008/layout/HorizontalMultiLevelHierarchy"/>
    <dgm:cxn modelId="{1A00CB28-7F37-4EFD-81DE-848B72FB07EC}" type="presOf" srcId="{3A8E4CF2-AE4A-4541-BF23-BBB37EA4E432}" destId="{A6775510-78BA-467A-9B2E-D27DD60B6996}" srcOrd="0" destOrd="0" presId="urn:microsoft.com/office/officeart/2008/layout/HorizontalMultiLevelHierarchy"/>
    <dgm:cxn modelId="{7A306A29-CE53-4383-8A13-EBFFD4B93978}" srcId="{91B28A5C-0383-4F36-8E81-34C237061190}" destId="{F0DB9F6D-BAD4-4AE1-A267-48C907083D07}" srcOrd="1" destOrd="0" parTransId="{4E710CBE-F9AC-42BF-8C5D-9A2069196C97}" sibTransId="{229E9D69-9312-41AD-9B79-FD8A018770BE}"/>
    <dgm:cxn modelId="{44CC3B72-3E82-4024-830C-805EF7BFEDDF}" type="presOf" srcId="{3A8E4CF2-AE4A-4541-BF23-BBB37EA4E432}" destId="{06A5652E-E2DA-4EB2-B35B-7E05C1860226}" srcOrd="1" destOrd="0" presId="urn:microsoft.com/office/officeart/2008/layout/HorizontalMultiLevelHierarchy"/>
    <dgm:cxn modelId="{0B4ED90B-2B73-4A79-9653-5B60E3FB0CB5}" type="presOf" srcId="{AC184C47-D5DC-4214-9947-58EA212E3FB9}" destId="{044E792E-C757-4552-AC1E-5BC026C57586}" srcOrd="0" destOrd="0" presId="urn:microsoft.com/office/officeart/2008/layout/HorizontalMultiLevelHierarchy"/>
    <dgm:cxn modelId="{8BD9F5EA-A0A7-481C-A3D3-D6352FCABEF8}" srcId="{29E0D79C-244F-4EE1-9324-1BDD98DB4AE3}" destId="{91B28A5C-0383-4F36-8E81-34C237061190}" srcOrd="0" destOrd="0" parTransId="{7739B317-C14B-4669-80DB-1613D915331B}" sibTransId="{697B5670-4139-48C2-99C6-B3A01BD59A5B}"/>
    <dgm:cxn modelId="{514D76EB-0BBA-4913-81CF-446B5CDDCEAD}" type="presOf" srcId="{E11B4747-F91F-46EC-8FDC-0C162C517949}" destId="{B1C4B793-8004-4EF9-8511-65939B75D0FA}" srcOrd="0" destOrd="0" presId="urn:microsoft.com/office/officeart/2008/layout/HorizontalMultiLevelHierarchy"/>
    <dgm:cxn modelId="{1483EABB-DA8F-4F7A-943A-76E0E59FD3DD}" type="presParOf" srcId="{4CBA8984-2098-44F7-A1F3-D015FF83179B}" destId="{5A5A50C3-928D-4AA4-A863-06E6E0C83539}" srcOrd="0" destOrd="0" presId="urn:microsoft.com/office/officeart/2008/layout/HorizontalMultiLevelHierarchy"/>
    <dgm:cxn modelId="{D74CF823-2A67-47BA-A6A4-8622FBAD77E5}" type="presParOf" srcId="{5A5A50C3-928D-4AA4-A863-06E6E0C83539}" destId="{FF31BEF3-033E-47FF-8812-4346281F0DDD}" srcOrd="0" destOrd="0" presId="urn:microsoft.com/office/officeart/2008/layout/HorizontalMultiLevelHierarchy"/>
    <dgm:cxn modelId="{61D18EDA-0121-4F79-95F7-4826969E8FC8}" type="presParOf" srcId="{5A5A50C3-928D-4AA4-A863-06E6E0C83539}" destId="{06C1A96E-1606-47D5-BFC0-5FDCA0991141}" srcOrd="1" destOrd="0" presId="urn:microsoft.com/office/officeart/2008/layout/HorizontalMultiLevelHierarchy"/>
    <dgm:cxn modelId="{DF4D2A8F-E384-4418-9E49-59E2BD74329A}" type="presParOf" srcId="{06C1A96E-1606-47D5-BFC0-5FDCA0991141}" destId="{044E792E-C757-4552-AC1E-5BC026C57586}" srcOrd="0" destOrd="0" presId="urn:microsoft.com/office/officeart/2008/layout/HorizontalMultiLevelHierarchy"/>
    <dgm:cxn modelId="{C8DB5D73-5517-48F2-B9B6-55AC59F37F80}" type="presParOf" srcId="{044E792E-C757-4552-AC1E-5BC026C57586}" destId="{C2B56084-C034-4152-80EB-1226B8FE6F7A}" srcOrd="0" destOrd="0" presId="urn:microsoft.com/office/officeart/2008/layout/HorizontalMultiLevelHierarchy"/>
    <dgm:cxn modelId="{962F10A7-D6E2-4B73-A07E-A4928865F29D}" type="presParOf" srcId="{06C1A96E-1606-47D5-BFC0-5FDCA0991141}" destId="{FBB4BE71-1C7E-4F98-8381-026729106B1F}" srcOrd="1" destOrd="0" presId="urn:microsoft.com/office/officeart/2008/layout/HorizontalMultiLevelHierarchy"/>
    <dgm:cxn modelId="{37A574D8-60B9-4CFF-B29A-B1F167E08F6D}" type="presParOf" srcId="{FBB4BE71-1C7E-4F98-8381-026729106B1F}" destId="{D02CC4D3-1B57-409D-AE4A-6DFA4B40059E}" srcOrd="0" destOrd="0" presId="urn:microsoft.com/office/officeart/2008/layout/HorizontalMultiLevelHierarchy"/>
    <dgm:cxn modelId="{CE62F215-C6A0-4CD1-971D-AAEBA510575E}" type="presParOf" srcId="{FBB4BE71-1C7E-4F98-8381-026729106B1F}" destId="{3241732D-6A82-43FC-AE39-A648EFD61545}" srcOrd="1" destOrd="0" presId="urn:microsoft.com/office/officeart/2008/layout/HorizontalMultiLevelHierarchy"/>
    <dgm:cxn modelId="{091E4F98-C7AE-4020-9756-78BA414702B8}" type="presParOf" srcId="{06C1A96E-1606-47D5-BFC0-5FDCA0991141}" destId="{2EB7F87B-F476-4C42-9AC1-79E1E9E39322}" srcOrd="2" destOrd="0" presId="urn:microsoft.com/office/officeart/2008/layout/HorizontalMultiLevelHierarchy"/>
    <dgm:cxn modelId="{2483EDBA-211B-4BBC-A632-9B2B7893CAF2}" type="presParOf" srcId="{2EB7F87B-F476-4C42-9AC1-79E1E9E39322}" destId="{AC8B149D-5BB5-441D-9095-14216A9720E9}" srcOrd="0" destOrd="0" presId="urn:microsoft.com/office/officeart/2008/layout/HorizontalMultiLevelHierarchy"/>
    <dgm:cxn modelId="{6F4036D7-AEF3-4819-96FF-1FD24F30E8D4}" type="presParOf" srcId="{06C1A96E-1606-47D5-BFC0-5FDCA0991141}" destId="{0047F00C-66F4-4AC5-95DA-FD4BFCBC1FFA}" srcOrd="3" destOrd="0" presId="urn:microsoft.com/office/officeart/2008/layout/HorizontalMultiLevelHierarchy"/>
    <dgm:cxn modelId="{082B5CF7-6BE9-44BF-9C61-ADE0A4EF6456}" type="presParOf" srcId="{0047F00C-66F4-4AC5-95DA-FD4BFCBC1FFA}" destId="{02A01E50-D4C2-4D9C-8402-5461AD3533B2}" srcOrd="0" destOrd="0" presId="urn:microsoft.com/office/officeart/2008/layout/HorizontalMultiLevelHierarchy"/>
    <dgm:cxn modelId="{8FEE8C81-2456-470D-94D0-EEFFC30DDCB6}" type="presParOf" srcId="{0047F00C-66F4-4AC5-95DA-FD4BFCBC1FFA}" destId="{38EB3C9F-74D0-429A-A4BE-7A269A838BF9}" srcOrd="1" destOrd="0" presId="urn:microsoft.com/office/officeart/2008/layout/HorizontalMultiLevelHierarchy"/>
    <dgm:cxn modelId="{A453B64F-04D1-405F-A266-B92A20219439}" type="presParOf" srcId="{06C1A96E-1606-47D5-BFC0-5FDCA0991141}" destId="{5D51D836-9909-4FDA-ABD1-ED1579BA958E}" srcOrd="4" destOrd="0" presId="urn:microsoft.com/office/officeart/2008/layout/HorizontalMultiLevelHierarchy"/>
    <dgm:cxn modelId="{EB9C77C2-F70D-4BB4-8225-F03AB89EC946}" type="presParOf" srcId="{5D51D836-9909-4FDA-ABD1-ED1579BA958E}" destId="{4D5682EC-2D0A-49C6-85B4-03B3990E5F76}" srcOrd="0" destOrd="0" presId="urn:microsoft.com/office/officeart/2008/layout/HorizontalMultiLevelHierarchy"/>
    <dgm:cxn modelId="{44E967A2-EFE6-4A30-9088-BD2B2D3EFA91}" type="presParOf" srcId="{06C1A96E-1606-47D5-BFC0-5FDCA0991141}" destId="{86B56909-4047-4F25-A91C-C4D04ED748ED}" srcOrd="5" destOrd="0" presId="urn:microsoft.com/office/officeart/2008/layout/HorizontalMultiLevelHierarchy"/>
    <dgm:cxn modelId="{D7137A3B-4662-4C2F-A965-A10E1515F3C7}" type="presParOf" srcId="{86B56909-4047-4F25-A91C-C4D04ED748ED}" destId="{B1C4B793-8004-4EF9-8511-65939B75D0FA}" srcOrd="0" destOrd="0" presId="urn:microsoft.com/office/officeart/2008/layout/HorizontalMultiLevelHierarchy"/>
    <dgm:cxn modelId="{6E15A7E8-3DA7-47C0-BFE7-D563E804E99C}" type="presParOf" srcId="{86B56909-4047-4F25-A91C-C4D04ED748ED}" destId="{F21CF883-E5A4-4931-8B56-C477FF0AF2A2}" srcOrd="1" destOrd="0" presId="urn:microsoft.com/office/officeart/2008/layout/HorizontalMultiLevelHierarchy"/>
    <dgm:cxn modelId="{41DA1970-5819-4359-8CCE-57F13A707BCF}" type="presParOf" srcId="{06C1A96E-1606-47D5-BFC0-5FDCA0991141}" destId="{A6775510-78BA-467A-9B2E-D27DD60B6996}" srcOrd="6" destOrd="0" presId="urn:microsoft.com/office/officeart/2008/layout/HorizontalMultiLevelHierarchy"/>
    <dgm:cxn modelId="{EA1D8A85-9BA7-4002-94ED-301FAF8AACE5}" type="presParOf" srcId="{A6775510-78BA-467A-9B2E-D27DD60B6996}" destId="{06A5652E-E2DA-4EB2-B35B-7E05C1860226}" srcOrd="0" destOrd="0" presId="urn:microsoft.com/office/officeart/2008/layout/HorizontalMultiLevelHierarchy"/>
    <dgm:cxn modelId="{43E78FA7-4D25-4F45-9AB3-826F74D616C5}" type="presParOf" srcId="{06C1A96E-1606-47D5-BFC0-5FDCA0991141}" destId="{79DF63F6-20D5-4468-A63F-F4C1B47AF75E}" srcOrd="7" destOrd="0" presId="urn:microsoft.com/office/officeart/2008/layout/HorizontalMultiLevelHierarchy"/>
    <dgm:cxn modelId="{C796EF3B-F422-4C90-836D-92B9776E8DDD}" type="presParOf" srcId="{79DF63F6-20D5-4468-A63F-F4C1B47AF75E}" destId="{CF3D9C06-6E1B-4385-9724-80538E40CB20}" srcOrd="0" destOrd="0" presId="urn:microsoft.com/office/officeart/2008/layout/HorizontalMultiLevelHierarchy"/>
    <dgm:cxn modelId="{76ACFC8E-040E-4BD6-88BE-5A06CE463A18}" type="presParOf" srcId="{79DF63F6-20D5-4468-A63F-F4C1B47AF75E}" destId="{05CDE69D-E94E-4925-B4D0-1FC3E472DF80}" srcOrd="1" destOrd="0" presId="urn:microsoft.com/office/officeart/2008/layout/HorizontalMultiLevelHierarchy"/>
    <dgm:cxn modelId="{20E2E6E6-8B0A-41B7-9F0E-BBF59985BDDF}" type="presParOf" srcId="{06C1A96E-1606-47D5-BFC0-5FDCA0991141}" destId="{71EAA81B-78FE-407E-8F99-D2E1CF1F3B9E}" srcOrd="8" destOrd="0" presId="urn:microsoft.com/office/officeart/2008/layout/HorizontalMultiLevelHierarchy"/>
    <dgm:cxn modelId="{5777D34F-6948-4832-9D32-4DC646ABEDC9}" type="presParOf" srcId="{71EAA81B-78FE-407E-8F99-D2E1CF1F3B9E}" destId="{9F1714E0-63D0-4743-9152-F73EC4C39F39}" srcOrd="0" destOrd="0" presId="urn:microsoft.com/office/officeart/2008/layout/HorizontalMultiLevelHierarchy"/>
    <dgm:cxn modelId="{303F3417-AA36-4A8E-A775-49739ACA5A9D}" type="presParOf" srcId="{06C1A96E-1606-47D5-BFC0-5FDCA0991141}" destId="{DC280BAD-8EAA-4415-8802-624331A9D55C}" srcOrd="9" destOrd="0" presId="urn:microsoft.com/office/officeart/2008/layout/HorizontalMultiLevelHierarchy"/>
    <dgm:cxn modelId="{F0FB0F8F-11C7-4918-9A57-F6A1C019C303}" type="presParOf" srcId="{DC280BAD-8EAA-4415-8802-624331A9D55C}" destId="{95805227-DDA2-4AAE-B3C8-0E68CBF335F9}" srcOrd="0" destOrd="0" presId="urn:microsoft.com/office/officeart/2008/layout/HorizontalMultiLevelHierarchy"/>
    <dgm:cxn modelId="{61644649-A735-485C-93C8-4595A566A2EE}" type="presParOf" srcId="{DC280BAD-8EAA-4415-8802-624331A9D55C}" destId="{5896FE87-5D3F-4723-AC90-FB4BB9B59B1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us.cdn4.123rf.com/168nwm/firedark/firedark1007/firedark100700001/7327590-.jpg" TargetMode="External"/><Relationship Id="rId3" Type="http://schemas.openxmlformats.org/officeDocument/2006/relationships/hyperlink" Target="https://img-fotki.yandex.ru/get/4119/20573769.20/0_8cf3a_9e68b530_orig" TargetMode="External"/><Relationship Id="rId7" Type="http://schemas.openxmlformats.org/officeDocument/2006/relationships/hyperlink" Target="http://pixelbrush.ru/uploads/posts/2012-03/1332985280_tekstura-dereva2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2.pic4you.ru/allimage/y2013/05-21/24687/3479914.png" TargetMode="External"/><Relationship Id="rId5" Type="http://schemas.openxmlformats.org/officeDocument/2006/relationships/hyperlink" Target="http://s2.pic4you.ru/allimage/y2013/07-28/12216/3660521.png" TargetMode="External"/><Relationship Id="rId4" Type="http://schemas.openxmlformats.org/officeDocument/2006/relationships/hyperlink" Target="http://i.ucrazy.ru/files/i/2009.1.2/1230899679_hj05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268760"/>
            <a:ext cx="7380820" cy="280831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spcBef>
                <a:spcPts val="0"/>
              </a:spcBef>
            </a:pPr>
            <a:r>
              <a:rPr lang="ru-RU" sz="9600" b="1" dirty="0" smtClean="0">
                <a:ln w="6350">
                  <a:solidFill>
                    <a:srgbClr val="339933"/>
                  </a:solidFill>
                </a:ln>
                <a:blipFill dpi="0" rotWithShape="1">
                  <a:blip r:embed="rId2"/>
                  <a:srcRect/>
                  <a:tile tx="0" ty="0" sx="65000" sy="65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Rubius" pitchFamily="2" charset="0"/>
              </a:rPr>
              <a:t>Сказка</a:t>
            </a:r>
            <a:br>
              <a:rPr lang="ru-RU" sz="9600" b="1" dirty="0" smtClean="0">
                <a:ln w="6350">
                  <a:solidFill>
                    <a:srgbClr val="339933"/>
                  </a:solidFill>
                </a:ln>
                <a:blipFill dpi="0" rotWithShape="1">
                  <a:blip r:embed="rId2"/>
                  <a:srcRect/>
                  <a:tile tx="0" ty="0" sx="65000" sy="65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Rubius" pitchFamily="2" charset="0"/>
              </a:rPr>
            </a:br>
            <a:r>
              <a:rPr lang="ru-RU" sz="4000" b="1" dirty="0" smtClean="0">
                <a:ln w="6350">
                  <a:solidFill>
                    <a:srgbClr val="33993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Rubius" pitchFamily="2" charset="0"/>
              </a:rPr>
              <a:t>как средство патриотического воспитания дошкольников</a:t>
            </a:r>
            <a:r>
              <a:rPr lang="ru-RU" sz="4000" b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29997" dir="5400000" sy="-100000" algn="bl" rotWithShape="0"/>
                </a:effectLst>
                <a:latin typeface="Rubius" pitchFamily="2" charset="0"/>
              </a:rPr>
              <a:t> </a:t>
            </a:r>
            <a:endParaRPr lang="ru-RU" sz="4000" b="1" dirty="0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0000" endA="300" endPos="50000" dist="29997" dir="5400000" sy="-100000" algn="bl" rotWithShape="0"/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6552728" cy="12241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ln w="1905"/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Ширяева Любовь Викторовна, </a:t>
            </a:r>
          </a:p>
          <a:p>
            <a:pPr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МБДОУ </a:t>
            </a: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д/с № 27, г. </a:t>
            </a: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Заполярный</a:t>
            </a:r>
          </a:p>
          <a:p>
            <a:pPr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Мурманской области</a:t>
            </a:r>
            <a:endParaRPr lang="ru-RU" sz="2200" dirty="0">
              <a:solidFill>
                <a:schemeClr val="tx1"/>
              </a:solidFill>
              <a:latin typeface="Rubiu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юймовочка\Desktop\Вейцман\bereza\101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22" y="1269094"/>
            <a:ext cx="8172034" cy="52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Как аукнется, так и откликнется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93" y="1268760"/>
            <a:ext cx="4286250" cy="30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2410"/>
            <a:ext cx="2719387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68760"/>
            <a:ext cx="326707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839" y="3315414"/>
            <a:ext cx="4157663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дюймовочка\Desktop\Вейцман\bereza\1423665382_3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60" y="4007746"/>
            <a:ext cx="3360879" cy="249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474" y="2580261"/>
            <a:ext cx="3683000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2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Как правильно читать сказку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456" y="2694620"/>
            <a:ext cx="8229600" cy="950404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900" dirty="0" smtClean="0"/>
          </a:p>
          <a:p>
            <a:pPr>
              <a:spcBef>
                <a:spcPts val="0"/>
              </a:spcBef>
            </a:pPr>
            <a:r>
              <a:rPr lang="ru-RU" sz="2600" dirty="0" smtClean="0"/>
              <a:t>Рассказывайте </a:t>
            </a:r>
            <a:r>
              <a:rPr lang="ru-RU" sz="2600" dirty="0"/>
              <a:t>сказку с удовольствием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13091" y="3839134"/>
            <a:ext cx="8229600" cy="10300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dirty="0">
                <a:solidFill>
                  <a:schemeClr val="tx1"/>
                </a:solidFill>
              </a:rPr>
              <a:t>Если малыш изо дня в день просит рассказать одну и ту же сказку – </a:t>
            </a:r>
            <a:r>
              <a:rPr lang="ru-RU" sz="2600" dirty="0" smtClean="0">
                <a:solidFill>
                  <a:schemeClr val="tx1"/>
                </a:solidFill>
              </a:rPr>
              <a:t>рассказывайте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85855" y="5157192"/>
            <a:ext cx="8229600" cy="10367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endParaRPr lang="ru-RU" sz="11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</a:rPr>
              <a:t>Очень </a:t>
            </a:r>
            <a:r>
              <a:rPr lang="ru-RU" sz="2600" dirty="0">
                <a:solidFill>
                  <a:schemeClr val="tx1"/>
                </a:solidFill>
              </a:rPr>
              <a:t>интересно поиграть в сказку, инсценировать её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02863" y="1484784"/>
            <a:ext cx="8229600" cy="10801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 smtClean="0"/>
          </a:p>
          <a:p>
            <a:r>
              <a:rPr lang="ru-RU" sz="4200" dirty="0" smtClean="0"/>
              <a:t>Старайтесь </a:t>
            </a:r>
            <a:r>
              <a:rPr lang="ru-RU" sz="4200" dirty="0"/>
              <a:t>сказку именно рассказывать, а не </a:t>
            </a:r>
            <a:r>
              <a:rPr lang="ru-RU" sz="4200" dirty="0" smtClean="0"/>
              <a:t>читать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6899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Кто любит добрые дела, тому и жизнь мила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9218" name="Picture 2" descr="C:\Users\дюймовочка\Desktop\Вейцман\bereza\tmp100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2989215" cy="374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10" y="2276923"/>
            <a:ext cx="2777083" cy="38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дюймовочка\Desktop\Вейцман\bereza\скачанные файлы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66259"/>
            <a:ext cx="2677278" cy="352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206" y="1629039"/>
            <a:ext cx="6001570" cy="452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4" y="392831"/>
            <a:ext cx="28575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4641"/>
            <a:ext cx="3411408" cy="310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354" y="364641"/>
            <a:ext cx="28956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24" y="3183594"/>
            <a:ext cx="2520280" cy="327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204" y="2755313"/>
            <a:ext cx="52387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3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Интеграция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266517"/>
              </p:ext>
            </p:extLst>
          </p:nvPr>
        </p:nvGraphicFramePr>
        <p:xfrm>
          <a:off x="457200" y="1600200"/>
          <a:ext cx="8172000" cy="45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281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5913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4753"/>
            <a:ext cx="7200800" cy="6200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85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"... воспитание, если оно не хочет быть бессильным, должно быть народным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" 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755123" cy="431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33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351" y="404664"/>
            <a:ext cx="7772400" cy="129337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     Сказка воспитывает любовь 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к Родине уже потому, 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что она - творчество народа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6996" y="5157192"/>
            <a:ext cx="7772400" cy="141223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Рассказывайте сказки детям, ведь они предназначены для детства и тогда мы сможем воспитать истинных патриотов своей Родины!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698034"/>
            <a:ext cx="5394323" cy="358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3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5700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solidFill>
                  <a:srgbClr val="B4560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Интернет - ресурсы</a:t>
            </a:r>
            <a:endParaRPr lang="ru-RU" sz="3600" b="1" dirty="0">
              <a:ln w="1905"/>
              <a:solidFill>
                <a:srgbClr val="B4560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5733256"/>
            <a:ext cx="7776864" cy="75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использованные ресурсы являются активными.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196752"/>
            <a:ext cx="763284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«Березовый» декор:   </a:t>
            </a:r>
            <a:endParaRPr lang="ru-RU" sz="2000" b="1" dirty="0"/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img-fotki.yandex.ru/get/4119/20573769.20/0_8cf3a_9e68b530_orig</a:t>
            </a:r>
            <a:endParaRPr lang="ru-RU" dirty="0"/>
          </a:p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Фон:</a:t>
            </a:r>
            <a:r>
              <a:rPr lang="ru-RU" sz="2000" b="1" dirty="0"/>
              <a:t> </a:t>
            </a:r>
            <a:r>
              <a:rPr lang="ru-RU" sz="2000" b="1" dirty="0" smtClean="0"/>
              <a:t>  </a:t>
            </a:r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i.ucrazy.ru/files/i/2009.1.2/1230899679_hj052.jpg</a:t>
            </a:r>
            <a:r>
              <a:rPr lang="ru-RU" dirty="0" smtClean="0"/>
              <a:t> </a:t>
            </a:r>
          </a:p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Россыпь лепестков:  </a:t>
            </a:r>
            <a:r>
              <a:rPr lang="ru-RU" sz="2000" dirty="0" smtClean="0"/>
              <a:t> </a:t>
            </a:r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s2.pic4you.ru/allimage/y2013/07-28/12216/3660521.png</a:t>
            </a:r>
            <a:r>
              <a:rPr lang="ru-RU" dirty="0" smtClean="0"/>
              <a:t> </a:t>
            </a:r>
          </a:p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Зеленый </a:t>
            </a:r>
            <a:r>
              <a:rPr lang="ru-RU" sz="2000" b="1" dirty="0"/>
              <a:t>уголок: </a:t>
            </a:r>
            <a:r>
              <a:rPr lang="ru-RU" b="1" dirty="0"/>
              <a:t>  </a:t>
            </a:r>
            <a:endParaRPr lang="ru-RU" b="1" dirty="0" smtClean="0"/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ru-RU" dirty="0" smtClean="0">
                <a:hlinkClick r:id="rId6"/>
              </a:rPr>
              <a:t>http</a:t>
            </a:r>
            <a:r>
              <a:rPr lang="ru-RU" dirty="0">
                <a:hlinkClick r:id="rId6"/>
              </a:rPr>
              <a:t>://s2.pic4you.ru/allimage/y2013/05-21/24687/3479914.png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/>
              <a:t>Текстура «дерево</a:t>
            </a:r>
            <a:r>
              <a:rPr lang="ru-RU" sz="2000" b="1" dirty="0" smtClean="0"/>
              <a:t>»:</a:t>
            </a:r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://pixelbrush.ru/uploads/posts/2012-03/1332985280_tekstura-dereva2.jpg</a:t>
            </a:r>
            <a:r>
              <a:rPr lang="ru-RU" dirty="0"/>
              <a:t> </a:t>
            </a:r>
          </a:p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Текстура «береза» для текста:</a:t>
            </a:r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sz="2000" dirty="0" smtClean="0">
                <a:hlinkClick r:id="rId8"/>
              </a:rPr>
              <a:t>http</a:t>
            </a:r>
            <a:r>
              <a:rPr lang="en-US" sz="2000" dirty="0">
                <a:hlinkClick r:id="rId8"/>
              </a:rPr>
              <a:t>://us.cdn4.123rf.com/168nwm/firedark/firedark1007/firedark100700001/7327590-.</a:t>
            </a:r>
            <a:r>
              <a:rPr lang="en-US" sz="2000" dirty="0" smtClean="0">
                <a:hlinkClick r:id="rId8"/>
              </a:rPr>
              <a:t>jpg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дюймовочка\Desktop\Вейцман\bereza\114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874" y="1556792"/>
            <a:ext cx="5974410" cy="446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044" y="1590150"/>
            <a:ext cx="5957240" cy="44679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Родной край – сердцу рай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1029" name="Picture 5" descr="C:\Users\дюймовочка\Desktop\Вейцман\bereza\828910210635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500" y="1568237"/>
            <a:ext cx="5986456" cy="448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044" y="1568236"/>
            <a:ext cx="5999642" cy="449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87" y="1567833"/>
            <a:ext cx="6046399" cy="445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0"/>
                            </p:stCondLst>
                            <p:childTnLst>
                              <p:par>
                                <p:cTn id="3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0" y="980728"/>
            <a:ext cx="4536504" cy="554461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Calibri Light" panose="020F0302020204030204" pitchFamily="34" charset="0"/>
              </a:rPr>
              <a:t>«Система патриотического воспитания предусматривает формирование и развитие социально-значимых ценностей, гражданственности и патриотизма в процессе воспитания и обучения в образовательных учреждениях всех типов и видов»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3482436" cy="5237584"/>
          </a:xfrm>
        </p:spPr>
      </p:pic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259129" cy="242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B05408"/>
                </a:solidFill>
                <a:latin typeface="Rubius" panose="020B0604020202020204" charset="0"/>
              </a:rPr>
              <a:t/>
            </a:r>
            <a:br>
              <a:rPr lang="ru-RU" b="1" dirty="0" smtClean="0">
                <a:solidFill>
                  <a:srgbClr val="B05408"/>
                </a:solidFill>
                <a:latin typeface="Rubius" panose="020B060402020202020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Чему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учат наши сказки?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2859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Сказки учат нас добру и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гуманности</a:t>
            </a:r>
            <a:r>
              <a:rPr lang="ru-RU" dirty="0"/>
              <a:t>, учат быть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сильными</a:t>
            </a:r>
            <a:r>
              <a:rPr lang="ru-RU" dirty="0"/>
              <a:t>, смелыми,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учат </a:t>
            </a:r>
            <a:r>
              <a:rPr lang="ru-RU" dirty="0"/>
              <a:t>верить в то, что зло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обязательно </a:t>
            </a:r>
            <a:r>
              <a:rPr lang="ru-RU" dirty="0"/>
              <a:t>будет наказано,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 </a:t>
            </a:r>
            <a:r>
              <a:rPr lang="ru-RU" dirty="0"/>
              <a:t>добро победит.                                     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</a:t>
            </a:r>
            <a:r>
              <a:rPr lang="ru-RU" dirty="0"/>
              <a:t> </a:t>
            </a:r>
            <a:r>
              <a:rPr lang="ru-RU" dirty="0" smtClean="0"/>
              <a:t>Через сказки наши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предки </a:t>
            </a:r>
            <a:r>
              <a:rPr lang="ru-RU" dirty="0"/>
              <a:t>выражали свое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отношение к окружающему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</a:t>
            </a:r>
            <a:r>
              <a:rPr lang="ru-RU" dirty="0"/>
              <a:t>миру, пытались объяснить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главные </a:t>
            </a:r>
            <a:r>
              <a:rPr lang="ru-RU" dirty="0"/>
              <a:t>законы жизни.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309634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48" y="3823142"/>
            <a:ext cx="307154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9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9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9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9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Друг за друга держаться –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ничего не бояться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57" y="1412776"/>
            <a:ext cx="3782176" cy="265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дюймовочка\Desktop\Вейцман\bereza\koza-s-kozlyata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896" y="2688864"/>
            <a:ext cx="4034567" cy="264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945" y="4155285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91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00622"/>
            <a:ext cx="5285690" cy="2816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937250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195" y="1098186"/>
            <a:ext cx="6742220" cy="450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340" y="919009"/>
            <a:ext cx="6524027" cy="544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34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Добрые слова и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ворота открывают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30289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3146425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36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Кто матери не слушает –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в беду попадёт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73016"/>
            <a:ext cx="2309242" cy="296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12776"/>
            <a:ext cx="3153072" cy="323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Users\дюймовочка\Desktop\Вейцман\bereza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73" y="4051289"/>
            <a:ext cx="3142147" cy="237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52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Rubius" panose="020B0604020202020204" charset="0"/>
              </a:rPr>
              <a:t>Русая коса – девичья краса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Rubius" panose="020B060402020202020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017"/>
            <a:ext cx="380180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40005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</TotalTime>
  <Words>274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Times New Roman</vt:lpstr>
      <vt:lpstr>Rubius</vt:lpstr>
      <vt:lpstr>Calibri Light</vt:lpstr>
      <vt:lpstr>Wingdings</vt:lpstr>
      <vt:lpstr>Тема Office</vt:lpstr>
      <vt:lpstr>Сказка как средство патриотического воспитания дошкольников </vt:lpstr>
      <vt:lpstr>Родной край – сердцу рай</vt:lpstr>
      <vt:lpstr>«Система патриотического воспитания предусматривает формирование и развитие социально-значимых ценностей, гражданственности и патриотизма в процессе воспитания и обучения в образовательных учреждениях всех типов и видов»</vt:lpstr>
      <vt:lpstr> Чему учат наши сказки? </vt:lpstr>
      <vt:lpstr>Друг за друга держаться –  ничего не бояться</vt:lpstr>
      <vt:lpstr>Презентация PowerPoint</vt:lpstr>
      <vt:lpstr>Добрые слова и  ворота открывают</vt:lpstr>
      <vt:lpstr>Кто матери не слушает –  в беду попадёт</vt:lpstr>
      <vt:lpstr>Русая коса – девичья краса</vt:lpstr>
      <vt:lpstr>Как аукнется, так и откликнется</vt:lpstr>
      <vt:lpstr>Как правильно читать сказку</vt:lpstr>
      <vt:lpstr>Кто любит добрые дела, тому и жизнь мила</vt:lpstr>
      <vt:lpstr>Презентация PowerPoint</vt:lpstr>
      <vt:lpstr>Интеграция </vt:lpstr>
      <vt:lpstr>Презентация PowerPoint</vt:lpstr>
      <vt:lpstr>"... воспитание, если оно не хочет быть бессильным, должно быть народным" </vt:lpstr>
      <vt:lpstr>        Сказка воспитывает любовь                                     к Родине уже потому,                                                что она - творчество народа.</vt:lpstr>
      <vt:lpstr>Интернет - ресурсы</vt:lpstr>
    </vt:vector>
  </TitlesOfParts>
  <Company>МБДОУ д/с № 27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Вейцман Т.А.</dc:creator>
  <cp:lastModifiedBy>User</cp:lastModifiedBy>
  <cp:revision>115</cp:revision>
  <dcterms:created xsi:type="dcterms:W3CDTF">2015-04-19T15:51:03Z</dcterms:created>
  <dcterms:modified xsi:type="dcterms:W3CDTF">2016-03-18T08:49:15Z</dcterms:modified>
</cp:coreProperties>
</file>