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720263" cy="64801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8" y="-21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004888" y="1027113"/>
            <a:ext cx="554990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63" y="2012950"/>
            <a:ext cx="8262937" cy="13890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7325" y="3671888"/>
            <a:ext cx="6805613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8963" y="600075"/>
            <a:ext cx="2074862" cy="5313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4375" y="600075"/>
            <a:ext cx="6072188" cy="5313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4164013"/>
            <a:ext cx="8261350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8350" y="2746375"/>
            <a:ext cx="8261350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93750" y="1831975"/>
            <a:ext cx="3981450" cy="408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7600" y="1831975"/>
            <a:ext cx="3981450" cy="4081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58763"/>
            <a:ext cx="8748713" cy="10810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775" y="1450975"/>
            <a:ext cx="4295775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" y="2055813"/>
            <a:ext cx="4295775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7125" y="1450975"/>
            <a:ext cx="4297363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37125" y="2055813"/>
            <a:ext cx="4297363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58763"/>
            <a:ext cx="3198813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0475" y="258763"/>
            <a:ext cx="5434013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5775" y="1355725"/>
            <a:ext cx="3198813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4535488"/>
            <a:ext cx="58324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5000" y="579438"/>
            <a:ext cx="58324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05000" y="5072063"/>
            <a:ext cx="58324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720263" cy="6480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600075"/>
            <a:ext cx="8299450" cy="1079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93750" y="1831975"/>
            <a:ext cx="8115300" cy="4081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116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900" b="1" i="1">
          <a:solidFill>
            <a:srgbClr val="99284C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100">
          <a:solidFill>
            <a:srgbClr val="333333"/>
          </a:solidFill>
          <a:latin typeface="+mn-lt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500">
          <a:solidFill>
            <a:srgbClr val="333333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1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48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720725" y="625475"/>
            <a:ext cx="8301038" cy="5314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52920" rIns="0" bIns="0" anchor="ctr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6000">
                <a:solidFill>
                  <a:srgbClr val="99284C"/>
                </a:solidFill>
                <a:cs typeface="Arial Unicode MS" charset="0"/>
              </a:rPr>
              <a:t>Наедине с природой.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Занятие 4.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1859735" y="525443"/>
            <a:ext cx="8074842" cy="5314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2347" rIns="0" bIns="0" anchor="ctr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1400" dirty="0">
                <a:solidFill>
                  <a:srgbClr val="99284C"/>
                </a:solidFill>
                <a:cs typeface="Arial" charset="0"/>
              </a:rPr>
              <a:t> Борис </a:t>
            </a:r>
            <a:r>
              <a:rPr lang="ru-RU" sz="1400" dirty="0" err="1">
                <a:solidFill>
                  <a:srgbClr val="99284C"/>
                </a:solidFill>
                <a:cs typeface="Arial" charset="0"/>
              </a:rPr>
              <a:t>Заходер</a:t>
            </a:r>
            <a:r>
              <a:rPr lang="ru-RU" sz="1400" dirty="0">
                <a:solidFill>
                  <a:srgbClr val="99284C"/>
                </a:solidFill>
                <a:cs typeface="Arial" charset="0"/>
              </a:rPr>
              <a:t>.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dirty="0">
                <a:solidFill>
                  <a:srgbClr val="99284C"/>
                </a:solidFill>
                <a:cs typeface="Arial" charset="0"/>
              </a:rPr>
              <a:t>     </a:t>
            </a:r>
            <a:r>
              <a:rPr lang="ru-RU" sz="2400" b="1" dirty="0">
                <a:solidFill>
                  <a:srgbClr val="99284C"/>
                </a:solidFill>
                <a:cs typeface="Arial" charset="0"/>
              </a:rPr>
              <a:t>  Про всех на свете.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" charset="0"/>
              </a:rPr>
              <a:t>Все-все, все на свете, на свете нужны,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И мошки не меньше нужны, чем слоны...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Нельзя обойтись без чудовищ нелепых,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И даже без хищников злых и свирепых!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Нужны все на свете! Нужны все подряд -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Кто делает мед, и кто делает яд.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Плохие дела у кошки без мышки,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У мышки без кошки не лучше делишки.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Да, если мы с кем -то не очень дружны -</a:t>
            </a:r>
          </a:p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2400" dirty="0">
                <a:solidFill>
                  <a:srgbClr val="99284C"/>
                </a:solidFill>
                <a:cs typeface="Arial Unicode MS" charset="0"/>
              </a:rPr>
              <a:t>Мы все -таки очень друг другу нужны.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Лесные птицы.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9725" y="1630363"/>
            <a:ext cx="1468438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9313" y="1641475"/>
            <a:ext cx="1609725" cy="1598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9450" y="4768850"/>
            <a:ext cx="1789113" cy="142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11338" y="4697413"/>
            <a:ext cx="1789112" cy="142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7950" y="1630363"/>
            <a:ext cx="1471613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10200" y="3362325"/>
            <a:ext cx="1609725" cy="1317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58850" y="1619250"/>
            <a:ext cx="1598613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71700" y="3240088"/>
            <a:ext cx="1609725" cy="1292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79838" y="4511675"/>
            <a:ext cx="16097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534275" y="3341688"/>
            <a:ext cx="128587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9750" y="3419475"/>
            <a:ext cx="1281113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Птицы, живущие у водоемов.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3" y="1379538"/>
            <a:ext cx="2509837" cy="2220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0950" y="3970338"/>
            <a:ext cx="1789113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" y="3719513"/>
            <a:ext cx="1601787" cy="2220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30925" y="1439863"/>
            <a:ext cx="2509838" cy="2220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3719513"/>
            <a:ext cx="1619250" cy="2220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91175" y="3981450"/>
            <a:ext cx="1789113" cy="1598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60588" y="3998913"/>
            <a:ext cx="1789112" cy="1581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40088" y="1439863"/>
            <a:ext cx="2160587" cy="2149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Городские птицы.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1408113"/>
            <a:ext cx="2185988" cy="1652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4438" y="1439863"/>
            <a:ext cx="2185987" cy="161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0725" y="4679950"/>
            <a:ext cx="2185988" cy="161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1439863"/>
            <a:ext cx="2185987" cy="158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5325" y="3055938"/>
            <a:ext cx="2185988" cy="1587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54438" y="3063875"/>
            <a:ext cx="2185987" cy="161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72263" y="2995613"/>
            <a:ext cx="2185987" cy="1598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79838" y="4691063"/>
            <a:ext cx="2185987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659563" y="4679950"/>
            <a:ext cx="2185987" cy="161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Кроссворд «Птички»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7638" y="1401763"/>
            <a:ext cx="4003675" cy="4651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Кормушки своими руками.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6991" y="1311261"/>
            <a:ext cx="1609725" cy="161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225" y="1295400"/>
            <a:ext cx="1609725" cy="1584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1439863"/>
            <a:ext cx="15843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60588" y="2890838"/>
            <a:ext cx="16097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40313" y="1439863"/>
            <a:ext cx="1627187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3073" y="3025773"/>
            <a:ext cx="16097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0113" y="4500563"/>
            <a:ext cx="16097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90950" y="4500563"/>
            <a:ext cx="16097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17585" y="4525971"/>
            <a:ext cx="1604962" cy="1604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Знаешь ли ты этих птиц?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879725"/>
            <a:ext cx="2185987" cy="1616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271588"/>
            <a:ext cx="2185988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72263" y="1325563"/>
            <a:ext cx="2185987" cy="1604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" y="4510088"/>
            <a:ext cx="2185988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65438" y="1260475"/>
            <a:ext cx="1814512" cy="1644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9875" y="4498975"/>
            <a:ext cx="1360488" cy="1825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54550" y="2890838"/>
            <a:ext cx="18256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4325" y="2890838"/>
            <a:ext cx="182562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350" y="2887663"/>
            <a:ext cx="2185988" cy="1612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4500563"/>
            <a:ext cx="2185987" cy="1624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30750" y="1349375"/>
            <a:ext cx="1806575" cy="160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714375" y="600075"/>
            <a:ext cx="8301038" cy="1081088"/>
          </a:xfrm>
          <a:ln/>
        </p:spPr>
        <p:txBody>
          <a:bodyPr tIns="2557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/>
              <a:t>Расскрась  картинку.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414463"/>
            <a:ext cx="4097337" cy="4705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133</Words>
  <PresentationFormat>Произвольный</PresentationFormat>
  <Paragraphs>21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Times New Roman</vt:lpstr>
      <vt:lpstr>Arial</vt:lpstr>
      <vt:lpstr>Microsoft YaHei</vt:lpstr>
      <vt:lpstr>Arial Unicode MS</vt:lpstr>
      <vt:lpstr>Тема Office</vt:lpstr>
      <vt:lpstr>Занятие 4.</vt:lpstr>
      <vt:lpstr>Слайд 2</vt:lpstr>
      <vt:lpstr>Лесные птицы.</vt:lpstr>
      <vt:lpstr>Птицы, живущие у водоемов.</vt:lpstr>
      <vt:lpstr>Городские птицы.</vt:lpstr>
      <vt:lpstr>Кроссворд «Птички»</vt:lpstr>
      <vt:lpstr>Кормушки своими руками.</vt:lpstr>
      <vt:lpstr>Знаешь ли ты этих птиц?</vt:lpstr>
      <vt:lpstr>Расскрась  картинку.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4.</dc:title>
  <dc:creator>Сергей Бесов</dc:creator>
  <cp:lastModifiedBy>мама</cp:lastModifiedBy>
  <cp:revision>10</cp:revision>
  <cp:lastPrinted>2011-11-10T19:58:38Z</cp:lastPrinted>
  <dcterms:created xsi:type="dcterms:W3CDTF">2011-11-10T19:54:21Z</dcterms:created>
  <dcterms:modified xsi:type="dcterms:W3CDTF">2011-11-17T22:10:42Z</dcterms:modified>
</cp:coreProperties>
</file>