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57" r:id="rId4"/>
    <p:sldId id="258" r:id="rId5"/>
    <p:sldId id="259" r:id="rId6"/>
    <p:sldId id="260" r:id="rId7"/>
    <p:sldId id="264" r:id="rId8"/>
    <p:sldId id="263" r:id="rId9"/>
    <p:sldId id="262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34F84-897F-4578-A27D-C169141CD33C}" type="datetimeFigureOut">
              <a:rPr lang="ru-RU" smtClean="0"/>
              <a:pPr/>
              <a:t>22.10.2014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D7535-AE16-4869-B937-E8512DE0D0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34F84-897F-4578-A27D-C169141CD33C}" type="datetimeFigureOut">
              <a:rPr lang="ru-RU" smtClean="0"/>
              <a:pPr/>
              <a:t>22.10.2014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D7535-AE16-4869-B937-E8512DE0D0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34F84-897F-4578-A27D-C169141CD33C}" type="datetimeFigureOut">
              <a:rPr lang="ru-RU" smtClean="0"/>
              <a:pPr/>
              <a:t>22.10.2014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D7535-AE16-4869-B937-E8512DE0D0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34F84-897F-4578-A27D-C169141CD33C}" type="datetimeFigureOut">
              <a:rPr lang="ru-RU" smtClean="0"/>
              <a:pPr/>
              <a:t>22.10.2014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D7535-AE16-4869-B937-E8512DE0D0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34F84-897F-4578-A27D-C169141CD33C}" type="datetimeFigureOut">
              <a:rPr lang="ru-RU" smtClean="0"/>
              <a:pPr/>
              <a:t>22.10.2014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D7535-AE16-4869-B937-E8512DE0D0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34F84-897F-4578-A27D-C169141CD33C}" type="datetimeFigureOut">
              <a:rPr lang="ru-RU" smtClean="0"/>
              <a:pPr/>
              <a:t>22.10.2014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D7535-AE16-4869-B937-E8512DE0D0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34F84-897F-4578-A27D-C169141CD33C}" type="datetimeFigureOut">
              <a:rPr lang="ru-RU" smtClean="0"/>
              <a:pPr/>
              <a:t>22.10.2014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D7535-AE16-4869-B937-E8512DE0D0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34F84-897F-4578-A27D-C169141CD33C}" type="datetimeFigureOut">
              <a:rPr lang="ru-RU" smtClean="0"/>
              <a:pPr/>
              <a:t>22.10.2014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D7535-AE16-4869-B937-E8512DE0D0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34F84-897F-4578-A27D-C169141CD33C}" type="datetimeFigureOut">
              <a:rPr lang="ru-RU" smtClean="0"/>
              <a:pPr/>
              <a:t>22.10.2014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D7535-AE16-4869-B937-E8512DE0D0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34F84-897F-4578-A27D-C169141CD33C}" type="datetimeFigureOut">
              <a:rPr lang="ru-RU" smtClean="0"/>
              <a:pPr/>
              <a:t>22.10.2014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D7535-AE16-4869-B937-E8512DE0D0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34F84-897F-4578-A27D-C169141CD33C}" type="datetimeFigureOut">
              <a:rPr lang="ru-RU" smtClean="0"/>
              <a:pPr/>
              <a:t>22.10.2014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D7535-AE16-4869-B937-E8512DE0D0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3000"/>
            <a:lum/>
          </a:blip>
          <a:srcRect/>
          <a:stretch>
            <a:fillRect t="-42000" b="-4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834F84-897F-4578-A27D-C169141CD33C}" type="datetimeFigureOut">
              <a:rPr lang="ru-RU" smtClean="0"/>
              <a:pPr/>
              <a:t>22.10.2014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BD7535-AE16-4869-B937-E8512DE0D06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savepets.ru/wp-content/uploads/2011/07/1.jpg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jpeg"/><Relationship Id="rId4" Type="http://schemas.openxmlformats.org/officeDocument/2006/relationships/hyperlink" Target="http://savepets.ru/wp-content/uploads/2011/07/bob.jpg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83122"/>
          </a:xfrm>
        </p:spPr>
        <p:txBody>
          <a:bodyPr>
            <a:normAutofit/>
          </a:bodyPr>
          <a:lstStyle/>
          <a:p>
            <a:r>
              <a:rPr lang="ru-RU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Четвероногим за верность и преданность.</a:t>
            </a:r>
            <a:endParaRPr lang="ru-RU" sz="8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29256" y="500042"/>
            <a:ext cx="3500462" cy="2428892"/>
          </a:xfrm>
          <a:solidFill>
            <a:schemeClr val="accent3">
              <a:lumMod val="40000"/>
              <a:lumOff val="60000"/>
              <a:alpha val="66000"/>
            </a:schemeClr>
          </a:solidFill>
        </p:spPr>
        <p:txBody>
          <a:bodyPr>
            <a:normAutofit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Памятник Преданности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6" name="Picture 2" descr="toljatt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7"/>
            <a:ext cx="4786346" cy="638179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6314" y="274638"/>
            <a:ext cx="3900486" cy="1868478"/>
          </a:xfrm>
          <a:solidFill>
            <a:schemeClr val="accent3">
              <a:lumMod val="40000"/>
              <a:lumOff val="60000"/>
              <a:alpha val="66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Памятник 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Сенбернару </a:t>
            </a:r>
            <a:r>
              <a:rPr lang="ru-RU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Барри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3314" name="Picture 2" descr="barr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90"/>
            <a:ext cx="4286280" cy="642942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43438" y="274638"/>
            <a:ext cx="4043362" cy="2011354"/>
          </a:xfrm>
          <a:solidFill>
            <a:schemeClr val="accent3">
              <a:lumMod val="40000"/>
              <a:lumOff val="60000"/>
              <a:alpha val="66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/>
              <a:t>Памятник Преданному Бобби</a:t>
            </a:r>
            <a:endParaRPr lang="ru-RU" dirty="0"/>
          </a:p>
        </p:txBody>
      </p:sp>
      <p:pic>
        <p:nvPicPr>
          <p:cNvPr id="5" name="Рисунок 4" descr="bobbi-1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571480"/>
            <a:ext cx="4120515" cy="609219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Рисунок 5" descr="bobbi">
            <a:hlinkClick r:id="rId4"/>
          </p:cNvPr>
          <p:cNvPicPr/>
          <p:nvPr/>
        </p:nvPicPr>
        <p:blipFill>
          <a:blip r:embed="rId5"/>
          <a:srcRect r="8987" b="6296"/>
          <a:stretch>
            <a:fillRect/>
          </a:stretch>
        </p:blipFill>
        <p:spPr bwMode="auto">
          <a:xfrm>
            <a:off x="5572132" y="2857496"/>
            <a:ext cx="2928958" cy="35719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654032"/>
          </a:xfrm>
          <a:solidFill>
            <a:schemeClr val="accent3">
              <a:lumMod val="40000"/>
              <a:lumOff val="60000"/>
              <a:alpha val="66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Памятник Белому </a:t>
            </a:r>
            <a:r>
              <a:rPr lang="ru-RU" dirty="0" err="1" smtClean="0"/>
              <a:t>Биму</a:t>
            </a:r>
            <a:endParaRPr lang="ru-RU" dirty="0"/>
          </a:p>
        </p:txBody>
      </p:sp>
      <p:pic>
        <p:nvPicPr>
          <p:cNvPr id="15362" name="Picture 2" descr="http://savepets.ru/wp-content/uploads/2011/07/bim.jpg"/>
          <p:cNvPicPr>
            <a:picLocks noChangeAspect="1" noChangeArrowheads="1"/>
          </p:cNvPicPr>
          <p:nvPr/>
        </p:nvPicPr>
        <p:blipFill>
          <a:blip r:embed="rId2"/>
          <a:srcRect r="8179" b="9211"/>
          <a:stretch>
            <a:fillRect/>
          </a:stretch>
        </p:blipFill>
        <p:spPr bwMode="auto">
          <a:xfrm>
            <a:off x="168574" y="1214446"/>
            <a:ext cx="8832582" cy="542926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285728"/>
            <a:ext cx="5972188" cy="1071570"/>
          </a:xfrm>
          <a:solidFill>
            <a:schemeClr val="accent3">
              <a:lumMod val="40000"/>
              <a:lumOff val="60000"/>
              <a:alpha val="66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Памятник </a:t>
            </a:r>
            <a:r>
              <a:rPr lang="ru-RU" dirty="0" err="1" smtClean="0"/>
              <a:t>Му-му</a:t>
            </a:r>
            <a:r>
              <a:rPr lang="ru-RU" dirty="0" smtClean="0"/>
              <a:t> во Франции</a:t>
            </a:r>
            <a:endParaRPr lang="ru-RU" dirty="0"/>
          </a:p>
        </p:txBody>
      </p:sp>
      <p:pic>
        <p:nvPicPr>
          <p:cNvPr id="17410" name="Picture 2" descr="Памятник Му-Му, Онфлёр, Нормандия, Франция, Европ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571612"/>
            <a:ext cx="8631699" cy="486252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cat.convdocs.org/pars_docs/refs/118/117166/117166_html_5669b79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571612"/>
            <a:ext cx="6429420" cy="514353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785918" y="285728"/>
            <a:ext cx="5972188" cy="1143008"/>
          </a:xfrm>
          <a:solidFill>
            <a:schemeClr val="accent3">
              <a:lumMod val="40000"/>
              <a:lumOff val="60000"/>
              <a:alpha val="66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Памятник </a:t>
            </a:r>
            <a:r>
              <a:rPr lang="ru-RU" dirty="0" err="1" smtClean="0"/>
              <a:t>Му-му</a:t>
            </a:r>
            <a:r>
              <a:rPr lang="ru-RU" dirty="0" smtClean="0"/>
              <a:t> в Санкт- Петербурге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14942" y="274638"/>
            <a:ext cx="3471858" cy="2439982"/>
          </a:xfrm>
          <a:solidFill>
            <a:schemeClr val="accent3">
              <a:lumMod val="40000"/>
              <a:lumOff val="60000"/>
              <a:alpha val="66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Памятник коту </a:t>
            </a:r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Елисею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и кошке Василисе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Рисунок 2" descr="http://kentstart.ru/uploads/article/vasilisa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4714908" cy="400052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" name="Рисунок 3" descr="http://kentstart.ru/uploads/article/elisey_cat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2928934"/>
            <a:ext cx="4719333" cy="369634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3438" y="274638"/>
            <a:ext cx="4043362" cy="1725602"/>
          </a:xfrm>
          <a:solidFill>
            <a:schemeClr val="accent3">
              <a:lumMod val="40000"/>
              <a:lumOff val="60000"/>
              <a:alpha val="66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Памятник Котенку с улицы </a:t>
            </a:r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Лизюкова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Рисунок 2" descr="http://www.okrae.odbvrn.ru/sites/okrae.odbvrn.ru/files/usersfiles/pamyatnik_kotenku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2"/>
            <a:ext cx="4214842" cy="475459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" name="Рисунок 3" descr="http://www.okrae.odbvrn.ru/sites/okrae.odbvrn.ru/files/usersfiles/kot_i_vorona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2071678"/>
            <a:ext cx="4071966" cy="464347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</TotalTime>
  <Words>29</Words>
  <Application>Microsoft Office PowerPoint</Application>
  <PresentationFormat>Экран (4:3)</PresentationFormat>
  <Paragraphs>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Четвероногим за верность и преданность.</vt:lpstr>
      <vt:lpstr>Памятник Преданности</vt:lpstr>
      <vt:lpstr> Памятник Сенбернару Барри </vt:lpstr>
      <vt:lpstr>Памятник Преданному Бобби</vt:lpstr>
      <vt:lpstr>Памятник Белому Биму</vt:lpstr>
      <vt:lpstr>Памятник Му-му во Франции</vt:lpstr>
      <vt:lpstr>Памятник Му-му в Санкт- Петербурге</vt:lpstr>
      <vt:lpstr>Памятник коту Елисею и кошке Василисе</vt:lpstr>
      <vt:lpstr> Памятник Котенку с улицы Лизюкова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библиотека</dc:creator>
  <cp:lastModifiedBy>библиотека</cp:lastModifiedBy>
  <cp:revision>34</cp:revision>
  <dcterms:created xsi:type="dcterms:W3CDTF">2014-10-11T18:43:05Z</dcterms:created>
  <dcterms:modified xsi:type="dcterms:W3CDTF">2014-10-22T20:43:14Z</dcterms:modified>
</cp:coreProperties>
</file>