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85" r:id="rId2"/>
  </p:sldMasterIdLst>
  <p:sldIdLst>
    <p:sldId id="257" r:id="rId3"/>
    <p:sldId id="258" r:id="rId4"/>
    <p:sldId id="259" r:id="rId5"/>
    <p:sldId id="263" r:id="rId6"/>
    <p:sldId id="260" r:id="rId7"/>
    <p:sldId id="261" r:id="rId8"/>
    <p:sldId id="262" r:id="rId9"/>
    <p:sldId id="270" r:id="rId10"/>
    <p:sldId id="264" r:id="rId11"/>
    <p:sldId id="269" r:id="rId12"/>
    <p:sldId id="265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5858E28-A4F6-4F64-9D9D-65F05C716F1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F3B21EE9-6832-49E3-8D88-219EBF4CF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1082;&#1086;&#1090;%20&#1051;&#1077;&#1086;&#1087;&#1086;&#1083;&#1100;&#1076;%20&#1060;&#1080;&#1079;&#1084;&#1080;&#1085;&#1091;&#1090;&#1082;&#1072;.ppt" TargetMode="Externa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«Доктора природы»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85720" y="1600200"/>
            <a:ext cx="7943880" cy="4525963"/>
          </a:xfrm>
        </p:spPr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ru-RU" dirty="0" smtClean="0"/>
              <a:t>План работы.</a:t>
            </a:r>
            <a:endParaRPr lang="en-US" dirty="0" smtClean="0"/>
          </a:p>
          <a:p>
            <a:pPr algn="ctr">
              <a:buNone/>
            </a:pP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Вспомним</a:t>
            </a:r>
            <a:r>
              <a:rPr lang="ru-RU" dirty="0"/>
              <a:t>, что такое экология</a:t>
            </a:r>
            <a:r>
              <a:rPr lang="ru-RU" dirty="0" smtClean="0"/>
              <a:t>, устойчивое развитие, признаки живых объектов. </a:t>
            </a:r>
            <a:endParaRPr lang="ru-RU" dirty="0"/>
          </a:p>
          <a:p>
            <a:pPr marL="514350" indent="-514350">
              <a:buAutoNum type="arabicPeriod"/>
            </a:pPr>
            <a:r>
              <a:rPr lang="ru-RU" dirty="0" smtClean="0"/>
              <a:t> Проведём </a:t>
            </a:r>
            <a:r>
              <a:rPr lang="ru-RU" dirty="0"/>
              <a:t>исследование растворов соды, мыла, стирального порошка и горчицы. 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Защитим </a:t>
            </a:r>
            <a:r>
              <a:rPr lang="ru-RU" dirty="0"/>
              <a:t>проекты «Остров будущего».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dirty="0" smtClean="0">
                <a:hlinkClick r:id="rId2" action="ppaction://hlinkpres?slideindex=1&amp;slidetitle="/>
              </a:rPr>
              <a:t>Разминка!</a:t>
            </a:r>
            <a:endParaRPr lang="ru-RU" sz="8000" dirty="0"/>
          </a:p>
        </p:txBody>
      </p:sp>
    </p:spTree>
    <p:extLst>
      <p:ext uri="{BB962C8B-B14F-4D97-AF65-F5344CB8AC3E}">
        <p14:creationId xmlns="" xmlns:p14="http://schemas.microsoft.com/office/powerpoint/2010/main" val="26095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Алгоритм создания проекта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Какие вопросы будут решать жители острова?</a:t>
            </a:r>
          </a:p>
          <a:p>
            <a:r>
              <a:rPr lang="ru-RU" sz="2800" dirty="0" smtClean="0"/>
              <a:t>Откуда будут получать энергию?</a:t>
            </a:r>
          </a:p>
          <a:p>
            <a:r>
              <a:rPr lang="ru-RU" sz="2800" dirty="0" smtClean="0"/>
              <a:t>Откуда будут брать пищу?</a:t>
            </a:r>
          </a:p>
          <a:p>
            <a:r>
              <a:rPr lang="ru-RU" sz="2800" dirty="0" smtClean="0"/>
              <a:t>Будут ли производства на острове?</a:t>
            </a:r>
          </a:p>
          <a:p>
            <a:r>
              <a:rPr lang="ru-RU" sz="2800" dirty="0" smtClean="0"/>
              <a:t>Как будут люди одеваться?</a:t>
            </a:r>
          </a:p>
          <a:p>
            <a:r>
              <a:rPr lang="ru-RU" sz="2800" dirty="0" smtClean="0"/>
              <a:t>Какие центры развлечений будут?</a:t>
            </a:r>
          </a:p>
          <a:p>
            <a:r>
              <a:rPr lang="ru-RU" sz="2800" dirty="0" smtClean="0"/>
              <a:t>Как будут поддерживать своё здоровье?</a:t>
            </a:r>
          </a:p>
          <a:p>
            <a:r>
              <a:rPr lang="ru-RU" sz="2800" dirty="0" smtClean="0"/>
              <a:t>Как будут решать вопросы экологической безопасности</a:t>
            </a:r>
            <a:r>
              <a:rPr lang="ru-RU" sz="2400" dirty="0" smtClean="0"/>
              <a:t>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7159" y="571500"/>
            <a:ext cx="8215370" cy="5554663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ru-RU" dirty="0" smtClean="0"/>
              <a:t>Жизнь </a:t>
            </a:r>
            <a:r>
              <a:rPr lang="ru-RU" dirty="0"/>
              <a:t>на Земле возможна </a:t>
            </a:r>
            <a:r>
              <a:rPr lang="ru-RU" dirty="0" smtClean="0"/>
              <a:t> </a:t>
            </a:r>
            <a:r>
              <a:rPr lang="ru-RU" dirty="0"/>
              <a:t>благодаря воде, воздуху</a:t>
            </a:r>
            <a:r>
              <a:rPr lang="ru-RU" dirty="0" smtClean="0"/>
              <a:t>, </a:t>
            </a:r>
            <a:r>
              <a:rPr lang="ru-RU" dirty="0"/>
              <a:t>почве и наша задача сохранить их в чистоте. </a:t>
            </a:r>
            <a:endParaRPr lang="ru-RU" dirty="0" smtClean="0"/>
          </a:p>
          <a:p>
            <a:r>
              <a:rPr lang="ru-RU" dirty="0" smtClean="0"/>
              <a:t>От </a:t>
            </a:r>
            <a:r>
              <a:rPr lang="ru-RU" dirty="0"/>
              <a:t>нас с вами зависит сохранение планеты Земля для потомков. </a:t>
            </a:r>
            <a:endParaRPr lang="ru-RU" dirty="0" smtClean="0"/>
          </a:p>
          <a:p>
            <a:r>
              <a:rPr lang="ru-RU" dirty="0" smtClean="0"/>
              <a:t>Будем </a:t>
            </a:r>
            <a:r>
              <a:rPr lang="ru-RU" dirty="0"/>
              <a:t>удовлетворять свои потребности разумно, оберегать  природу, а значит способствовать устойчивому развитию.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ru-RU" sz="3200" b="1" dirty="0" smtClean="0"/>
              <a:t>Я </a:t>
            </a:r>
            <a:r>
              <a:rPr lang="ru-RU" sz="3200" b="1" dirty="0"/>
              <a:t>желаю, чтобы у вас был</a:t>
            </a:r>
            <a:br>
              <a:rPr lang="ru-RU" sz="3200" b="1" dirty="0"/>
            </a:br>
            <a:r>
              <a:rPr lang="ru-RU" sz="3200" b="1" dirty="0"/>
              <a:t>воздух, чтобы дышать,</a:t>
            </a:r>
            <a:br>
              <a:rPr lang="ru-RU" sz="3200" b="1" dirty="0"/>
            </a:br>
            <a:r>
              <a:rPr lang="ru-RU" sz="3200" b="1" dirty="0"/>
              <a:t>Огонь, чтобы греться,</a:t>
            </a:r>
            <a:br>
              <a:rPr lang="ru-RU" sz="3200" b="1" dirty="0"/>
            </a:br>
            <a:r>
              <a:rPr lang="ru-RU" sz="3200" b="1" dirty="0"/>
              <a:t>Вода, чтобы пить и</a:t>
            </a:r>
            <a:br>
              <a:rPr lang="ru-RU" sz="3200" b="1" dirty="0"/>
            </a:br>
            <a:r>
              <a:rPr lang="ru-RU" sz="3200" b="1" dirty="0"/>
              <a:t>Земля, чтобы на ней жить</a:t>
            </a:r>
            <a:r>
              <a:rPr lang="ru-RU" sz="3200" b="1" dirty="0" smtClean="0"/>
              <a:t>!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Помните, что будущее в ваших руках!</a:t>
            </a:r>
            <a:r>
              <a:rPr lang="en-US" sz="3200" b="1" dirty="0" smtClean="0"/>
              <a:t> </a:t>
            </a:r>
            <a:r>
              <a:rPr lang="ru-RU" sz="3200" b="1" dirty="0" smtClean="0"/>
              <a:t>Поступайте разумно!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Что такое экология?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Экология -  это наука  о связях между живыми существами и окружающей средой,  между человеком и природой.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Какие  признаки живых объектов вы знаете?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</a:t>
            </a:r>
            <a:r>
              <a:rPr lang="ru-RU" dirty="0" smtClean="0"/>
              <a:t>ождается</a:t>
            </a:r>
          </a:p>
          <a:p>
            <a:r>
              <a:rPr lang="ru-RU" dirty="0" smtClean="0"/>
              <a:t>дышит</a:t>
            </a:r>
          </a:p>
          <a:p>
            <a:r>
              <a:rPr lang="ru-RU" dirty="0" smtClean="0"/>
              <a:t>питается</a:t>
            </a:r>
          </a:p>
          <a:p>
            <a:r>
              <a:rPr lang="ru-RU" dirty="0" smtClean="0"/>
              <a:t>двигается</a:t>
            </a:r>
          </a:p>
          <a:p>
            <a:r>
              <a:rPr lang="ru-RU" dirty="0" smtClean="0"/>
              <a:t>растёт</a:t>
            </a:r>
          </a:p>
          <a:p>
            <a:r>
              <a:rPr lang="ru-RU" dirty="0"/>
              <a:t>р</a:t>
            </a:r>
            <a:r>
              <a:rPr lang="ru-RU" dirty="0" smtClean="0"/>
              <a:t>азмножается</a:t>
            </a:r>
          </a:p>
          <a:p>
            <a:r>
              <a:rPr lang="ru-RU" dirty="0" smtClean="0"/>
              <a:t>умирает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84584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Ответьте на вопросы:</a:t>
            </a:r>
            <a:r>
              <a:rPr lang="en-US" dirty="0">
                <a:solidFill>
                  <a:srgbClr val="0070C0"/>
                </a:solidFill>
              </a:rPr>
              <a:t/>
            </a:r>
            <a:br>
              <a:rPr lang="en-US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ru-RU" sz="3200" dirty="0" smtClean="0"/>
              <a:t>Что значит экономить?</a:t>
            </a:r>
          </a:p>
          <a:p>
            <a:r>
              <a:rPr lang="ru-RU" sz="3200" dirty="0" smtClean="0"/>
              <a:t>Что ещё кроме денег нужно экономить?</a:t>
            </a:r>
          </a:p>
          <a:p>
            <a:r>
              <a:rPr lang="ru-RU" sz="3200" dirty="0" smtClean="0"/>
              <a:t>Здорова  ли сейчас наша природа?</a:t>
            </a:r>
          </a:p>
          <a:p>
            <a:r>
              <a:rPr lang="ru-RU" sz="3200" dirty="0" smtClean="0"/>
              <a:t>Вы хотите стать докторами природы?</a:t>
            </a:r>
          </a:p>
          <a:p>
            <a:r>
              <a:rPr lang="ru-RU" sz="3200" dirty="0" smtClean="0"/>
              <a:t>Какие два пути  развития общества и природы вы знаете?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rgbClr val="0070C0"/>
                </a:solidFill>
              </a:rPr>
              <a:t>Что такое устойчивое развитие?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Устойчивое развитие – это такое совместное развитие общества и природы, которое позволяет удовлетворять потребности нынешних поколений, не лишая такой возможности будущие поколения людей.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Наша задача: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49424"/>
            <a:ext cx="8507288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dirty="0" smtClean="0"/>
              <a:t> </a:t>
            </a:r>
            <a:r>
              <a:rPr lang="ru-RU" b="1" dirty="0" smtClean="0"/>
              <a:t>Определить  чем безопасней мыть посуду:</a:t>
            </a:r>
          </a:p>
          <a:p>
            <a:pPr marL="109728" indent="0">
              <a:buNone/>
            </a:pPr>
            <a:endParaRPr lang="ru-RU" b="1" dirty="0" smtClean="0"/>
          </a:p>
          <a:p>
            <a:r>
              <a:rPr lang="ru-RU" dirty="0"/>
              <a:t>с</a:t>
            </a:r>
            <a:r>
              <a:rPr lang="ru-RU" dirty="0" smtClean="0"/>
              <a:t>одой, </a:t>
            </a:r>
          </a:p>
          <a:p>
            <a:r>
              <a:rPr lang="ru-RU" dirty="0" smtClean="0"/>
              <a:t>мылом, </a:t>
            </a:r>
          </a:p>
          <a:p>
            <a:r>
              <a:rPr lang="ru-RU" dirty="0" smtClean="0"/>
              <a:t>стиральным порошком, </a:t>
            </a:r>
          </a:p>
          <a:p>
            <a:r>
              <a:rPr lang="ru-RU" dirty="0" smtClean="0"/>
              <a:t>горчицей.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0070C0"/>
                </a:solidFill>
              </a:rPr>
              <a:t>Гипотеза:</a:t>
            </a:r>
            <a:endParaRPr lang="ru-RU" sz="7200" dirty="0">
              <a:solidFill>
                <a:srgbClr val="0070C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Посуду мыть безопасней мылом и горчицей.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Индикаторная шкала</a:t>
            </a:r>
            <a:endParaRPr lang="ru-RU" b="1" dirty="0"/>
          </a:p>
        </p:txBody>
      </p:sp>
      <p:pic>
        <p:nvPicPr>
          <p:cNvPr id="1026" name="Picture 2" descr="D:\доктора природы\1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6952"/>
            <a:ext cx="9289032" cy="33398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1103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Вывод: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Мыльный раствор  становится микроудобрением и не причиняет вреда природе.</a:t>
            </a:r>
          </a:p>
          <a:p>
            <a:r>
              <a:rPr lang="ru-RU" dirty="0"/>
              <a:t>В растворе горчицы индикатор  не меняет цвет. </a:t>
            </a:r>
            <a:r>
              <a:rPr lang="ru-RU" dirty="0" smtClean="0"/>
              <a:t>Он безопасен для природы.</a:t>
            </a:r>
          </a:p>
          <a:p>
            <a:r>
              <a:rPr lang="ru-RU" dirty="0" smtClean="0"/>
              <a:t>Значит </a:t>
            </a:r>
            <a:r>
              <a:rPr lang="ru-RU" dirty="0"/>
              <a:t>мыть посуду надо мылом или горчицей они более безопасны для природы.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</TotalTime>
  <Words>306</Words>
  <Application>Microsoft Office PowerPoint</Application>
  <PresentationFormat>Экран (4:3)</PresentationFormat>
  <Paragraphs>56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Специальное оформление</vt:lpstr>
      <vt:lpstr>Городская</vt:lpstr>
      <vt:lpstr>«Доктора природы»</vt:lpstr>
      <vt:lpstr>Что такое экология?</vt:lpstr>
      <vt:lpstr>Какие  признаки живых объектов вы знаете?</vt:lpstr>
      <vt:lpstr>Ответьте на вопросы: </vt:lpstr>
      <vt:lpstr>Что такое устойчивое развитие?</vt:lpstr>
      <vt:lpstr>Наша задача:</vt:lpstr>
      <vt:lpstr>Гипотеза:</vt:lpstr>
      <vt:lpstr>Индикаторная шкала</vt:lpstr>
      <vt:lpstr>Вывод:</vt:lpstr>
      <vt:lpstr>Разминка!</vt:lpstr>
      <vt:lpstr>Алгоритм создания проекта</vt:lpstr>
      <vt:lpstr>Слайд 12</vt:lpstr>
      <vt:lpstr> Я желаю, чтобы у вас был воздух, чтобы дышать, Огонь, чтобы греться, Вода, чтобы пить и Земля, чтобы на ней жить!   Помните, что будущее в ваших руках! Поступайте разумно!  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«Доктора природы»</dc:title>
  <cp:lastModifiedBy>Admin</cp:lastModifiedBy>
  <cp:revision>28</cp:revision>
  <dcterms:modified xsi:type="dcterms:W3CDTF">2001-12-31T16:41:44Z</dcterms:modified>
</cp:coreProperties>
</file>