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756D9-5E52-4DE8-B597-90B5A54F1AFF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ADFFF-68F5-40A8-8C01-E8F972920E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177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756D9-5E52-4DE8-B597-90B5A54F1AFF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ADFFF-68F5-40A8-8C01-E8F972920E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70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756D9-5E52-4DE8-B597-90B5A54F1AFF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ADFFF-68F5-40A8-8C01-E8F972920E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566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756D9-5E52-4DE8-B597-90B5A54F1AFF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ADFFF-68F5-40A8-8C01-E8F972920E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940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756D9-5E52-4DE8-B597-90B5A54F1AFF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ADFFF-68F5-40A8-8C01-E8F972920E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284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756D9-5E52-4DE8-B597-90B5A54F1AFF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ADFFF-68F5-40A8-8C01-E8F972920E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7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756D9-5E52-4DE8-B597-90B5A54F1AFF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ADFFF-68F5-40A8-8C01-E8F972920E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89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756D9-5E52-4DE8-B597-90B5A54F1AFF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ADFFF-68F5-40A8-8C01-E8F972920E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925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756D9-5E52-4DE8-B597-90B5A54F1AFF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ADFFF-68F5-40A8-8C01-E8F972920E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362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756D9-5E52-4DE8-B597-90B5A54F1AFF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ADFFF-68F5-40A8-8C01-E8F972920E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440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756D9-5E52-4DE8-B597-90B5A54F1AFF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ADFFF-68F5-40A8-8C01-E8F972920E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79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0756D9-5E52-4DE8-B597-90B5A54F1AFF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ADFFF-68F5-40A8-8C01-E8F972920E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206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Технология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1 класс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«Лягушка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из кругов»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 flipV="1">
            <a:off x="7772399" y="5638799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Picture 2" descr="http://uch.znate.ru/tw_files2/urls_10/5/d-4393/img1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492896"/>
            <a:ext cx="3563888" cy="2276872"/>
          </a:xfrm>
          <a:prstGeom prst="rect">
            <a:avLst/>
          </a:prstGeom>
          <a:noFill/>
          <a:ln w="38100" cap="sq">
            <a:solidFill>
              <a:srgbClr val="FFC00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8"/>
              </a:srgbClr>
            </a:outerShdw>
          </a:effectLst>
          <a:extLst/>
        </p:spPr>
      </p:pic>
      <p:sp>
        <p:nvSpPr>
          <p:cNvPr id="5" name="Прямоугольник 4"/>
          <p:cNvSpPr/>
          <p:nvPr/>
        </p:nvSpPr>
        <p:spPr>
          <a:xfrm>
            <a:off x="827584" y="5157192"/>
            <a:ext cx="73448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Сонина Виктория Алексеевна</a:t>
            </a:r>
          </a:p>
          <a:p>
            <a:pPr algn="ctr"/>
            <a:r>
              <a:rPr lang="ru-RU" b="1" dirty="0"/>
              <a:t>педагог – организатор</a:t>
            </a:r>
          </a:p>
          <a:p>
            <a:pPr algn="ctr"/>
            <a:r>
              <a:rPr lang="ru-RU" b="1" dirty="0"/>
              <a:t>Государственное бюджетное общеобразовательное учреждение «Школа № 763»</a:t>
            </a:r>
          </a:p>
          <a:p>
            <a:pPr algn="ctr"/>
            <a:r>
              <a:rPr lang="ru-RU" b="1" dirty="0" err="1"/>
              <a:t>г.Москва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61811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340768"/>
            <a:ext cx="842493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>
                <a:solidFill>
                  <a:srgbClr val="002060"/>
                </a:solidFill>
              </a:rPr>
              <a:t>Вам понадобится</a:t>
            </a:r>
            <a:r>
              <a:rPr lang="ru-RU" sz="3600" b="1" u="sng" dirty="0" smtClean="0">
                <a:solidFill>
                  <a:srgbClr val="002060"/>
                </a:solidFill>
              </a:rPr>
              <a:t>:</a:t>
            </a:r>
            <a:endParaRPr lang="ru-RU" sz="3600" b="1" u="sng" dirty="0">
              <a:solidFill>
                <a:srgbClr val="002060"/>
              </a:solidFill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1.Цветной картон(желательно голубой)</a:t>
            </a:r>
            <a:endParaRPr lang="ru-RU" sz="3600" b="1" dirty="0">
              <a:solidFill>
                <a:srgbClr val="002060"/>
              </a:solidFill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2.Цветная бумага</a:t>
            </a:r>
            <a:endParaRPr lang="ru-RU" sz="3600" b="1" dirty="0">
              <a:solidFill>
                <a:srgbClr val="002060"/>
              </a:solidFill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3.Ножницы</a:t>
            </a:r>
            <a:endParaRPr lang="ru-RU" sz="3600" b="1" dirty="0">
              <a:solidFill>
                <a:srgbClr val="002060"/>
              </a:solidFill>
            </a:endParaRPr>
          </a:p>
          <a:p>
            <a:r>
              <a:rPr lang="ru-RU" sz="3600" b="1" dirty="0">
                <a:solidFill>
                  <a:srgbClr val="002060"/>
                </a:solidFill>
              </a:rPr>
              <a:t>4. </a:t>
            </a:r>
            <a:r>
              <a:rPr lang="ru-RU" sz="3600" b="1" dirty="0" smtClean="0">
                <a:solidFill>
                  <a:srgbClr val="002060"/>
                </a:solidFill>
              </a:rPr>
              <a:t>Клей – карандаш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5.Простой карандаш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6.Шаблоны (круги </a:t>
            </a:r>
            <a:r>
              <a:rPr lang="en-US" sz="3600" b="1" dirty="0" smtClean="0">
                <a:solidFill>
                  <a:srgbClr val="002060"/>
                </a:solidFill>
              </a:rPr>
              <a:t>R= </a:t>
            </a:r>
            <a:r>
              <a:rPr lang="ru-RU" sz="3600" b="1" dirty="0" smtClean="0">
                <a:solidFill>
                  <a:srgbClr val="002060"/>
                </a:solidFill>
              </a:rPr>
              <a:t>4см, 2 см, 1 см)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557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лягушка\IMG_20170130_10083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1"/>
            <a:ext cx="9144000" cy="6957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9552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лягушка\IMG_20170130_09092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22655" y="260648"/>
            <a:ext cx="87409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Раздать детям  3 разных шаблона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8524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634082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Обводим круги и вырезаем их</a:t>
            </a:r>
            <a:endParaRPr lang="ru-RU" b="1" i="1" dirty="0"/>
          </a:p>
        </p:txBody>
      </p:sp>
      <p:pic>
        <p:nvPicPr>
          <p:cNvPr id="1026" name="Picture 2" descr="C:\Users\user\Desktop\лягушка\Безымянный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4536504" cy="500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 descr="C:\Users\user\Desktop\лягушка\1.pn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12777"/>
            <a:ext cx="3744416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3033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лягушка\2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9508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Собираем лягушку</a:t>
            </a:r>
            <a:endParaRPr lang="ru-RU" b="1" i="1" dirty="0"/>
          </a:p>
        </p:txBody>
      </p:sp>
      <p:pic>
        <p:nvPicPr>
          <p:cNvPr id="5" name="Объект 4" descr="C:\Users\user\Desktop\лягушка\IMG_20170130_162052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C:\Users\user\Desktop\лягушка\IMG_20170130_162230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4429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Делаем ротик и зрачки</a:t>
            </a:r>
            <a:endParaRPr lang="ru-RU" b="1" i="1" dirty="0"/>
          </a:p>
        </p:txBody>
      </p:sp>
      <p:pic>
        <p:nvPicPr>
          <p:cNvPr id="5" name="Объект 4" descr="C:\Users\user\Desktop\лягушка\IMG_20170130_162615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C:\Users\user\Desktop\лягушка\IMG_20170130_162806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2542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ГПД\смайлики\IMG_20161212_15445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089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544605" y="332656"/>
            <a:ext cx="6054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УРОК!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25330" y="5733256"/>
            <a:ext cx="43431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МОЛОДЦЫ!!!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09405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69</Words>
  <Application>Microsoft Office PowerPoint</Application>
  <PresentationFormat>Экран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Технология  1 класс «Лягушка из кругов»</vt:lpstr>
      <vt:lpstr>Презентация PowerPoint</vt:lpstr>
      <vt:lpstr>Презентация PowerPoint</vt:lpstr>
      <vt:lpstr>Презентация PowerPoint</vt:lpstr>
      <vt:lpstr>Обводим круги и вырезаем их</vt:lpstr>
      <vt:lpstr>Презентация PowerPoint</vt:lpstr>
      <vt:lpstr>Собираем лягушку</vt:lpstr>
      <vt:lpstr>Делаем ротик и зрачки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 1 класс «Лягушка из кругов»</dc:title>
  <dc:creator>user</dc:creator>
  <cp:lastModifiedBy>user</cp:lastModifiedBy>
  <cp:revision>6</cp:revision>
  <dcterms:created xsi:type="dcterms:W3CDTF">2017-01-27T14:10:08Z</dcterms:created>
  <dcterms:modified xsi:type="dcterms:W3CDTF">2017-01-30T14:24:54Z</dcterms:modified>
</cp:coreProperties>
</file>