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0433" y="1186788"/>
            <a:ext cx="6480048" cy="230124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Поэтапное ведение рисунка куба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717032"/>
            <a:ext cx="6480048" cy="1752600"/>
          </a:xfrm>
        </p:spPr>
        <p:txBody>
          <a:bodyPr>
            <a:normAutofit/>
          </a:bodyPr>
          <a:lstStyle/>
          <a:p>
            <a:r>
              <a:rPr lang="ru-RU" dirty="0"/>
              <a:t>Выполнила преподаватель </a:t>
            </a:r>
            <a:r>
              <a:rPr lang="ru-RU" dirty="0" err="1"/>
              <a:t>камышинской</a:t>
            </a:r>
            <a:r>
              <a:rPr lang="ru-RU" dirty="0"/>
              <a:t> школы искусств Васильева Татьяна Алексеевна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076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718" y="115910"/>
            <a:ext cx="6347048" cy="1412776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I</a:t>
            </a:r>
            <a:r>
              <a:rPr lang="ru-RU" sz="48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48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этап. Компоновка.</a:t>
            </a:r>
            <a:endParaRPr lang="ru-RU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3600400" cy="46371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Композиционное размещение предмета на листе. Изображение намечают линиями с боков, сверху и снизу. С учётом ракурса и падающей тени.</a:t>
            </a:r>
            <a:endParaRPr lang="ru-RU" dirty="0"/>
          </a:p>
        </p:txBody>
      </p:sp>
      <p:pic>
        <p:nvPicPr>
          <p:cNvPr id="1026" name="Picture 2" descr="C:\Users\Елизавета\Desktop\КУБИК\с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22058"/>
            <a:ext cx="5130570" cy="36004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806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6986789" cy="90872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II</a:t>
            </a:r>
            <a:r>
              <a:rPr lang="ru-RU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этап. Построение.</a:t>
            </a:r>
            <a:endParaRPr lang="ru-RU" sz="44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52" y="1484784"/>
            <a:ext cx="3106688" cy="46371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Нахождение основных пропорций куба с помощью метода визирования. Определение углов основания куба.</a:t>
            </a:r>
            <a:endParaRPr lang="ru-RU" dirty="0"/>
          </a:p>
        </p:txBody>
      </p:sp>
      <p:pic>
        <p:nvPicPr>
          <p:cNvPr id="2050" name="Picture 2" descr="C:\Users\Елизавета\Desktop\КУБИК\с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73" y="1700808"/>
            <a:ext cx="5400241" cy="381642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2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2818656" cy="554461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2. Определение линий горизонта и точек схода. Перспективное </a:t>
            </a:r>
            <a:r>
              <a:rPr lang="ru-RU" dirty="0" smtClean="0"/>
              <a:t>построение </a:t>
            </a:r>
            <a:r>
              <a:rPr lang="ru-RU" dirty="0" smtClean="0"/>
              <a:t>объемно-пространственной формы куба. Определение границы собственной </a:t>
            </a:r>
            <a:r>
              <a:rPr lang="ru-RU" dirty="0" smtClean="0"/>
              <a:t>и падающей теней.</a:t>
            </a:r>
            <a:endParaRPr lang="ru-RU" dirty="0"/>
          </a:p>
        </p:txBody>
      </p:sp>
      <p:pic>
        <p:nvPicPr>
          <p:cNvPr id="3074" name="Picture 2" descr="C:\Users\Елизавета\Desktop\КУБИК\с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268760"/>
            <a:ext cx="5519564" cy="389799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590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III</a:t>
            </a:r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этап. Выявление объема с помощью светотеневой моделировки </a:t>
            </a:r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формы.</a:t>
            </a: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3528392" cy="46805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dirty="0" smtClean="0"/>
              <a:t>Нанесение собственных и падающих теней, начало проработки фона вокруг световых поверхностей куба.</a:t>
            </a:r>
            <a:endParaRPr lang="ru-RU" dirty="0"/>
          </a:p>
        </p:txBody>
      </p:sp>
      <p:pic>
        <p:nvPicPr>
          <p:cNvPr id="4098" name="Picture 2" descr="C:\Users\Елизавета\Desktop\КУБИК\с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303" y="1951044"/>
            <a:ext cx="5021137" cy="34941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202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3290170" cy="47091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 smtClean="0"/>
              <a:t>Работа светотональными </a:t>
            </a:r>
            <a:r>
              <a:rPr lang="ru-RU" dirty="0"/>
              <a:t>отношениями: свет, тень, полутень, рефлекс.</a:t>
            </a:r>
            <a:endParaRPr lang="ru-RU" dirty="0"/>
          </a:p>
        </p:txBody>
      </p:sp>
      <p:pic>
        <p:nvPicPr>
          <p:cNvPr id="5122" name="Picture 2" descr="C:\Users\Елизавета\Desktop\КУБИК\с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56792"/>
            <a:ext cx="5286537" cy="373606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0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3178696" cy="4493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3.Усиление тональных отношений. Разработка фона по поверхностям. </a:t>
            </a:r>
            <a:endParaRPr lang="ru-RU" dirty="0"/>
          </a:p>
        </p:txBody>
      </p:sp>
      <p:pic>
        <p:nvPicPr>
          <p:cNvPr id="1026" name="Picture 2" descr="C:\Users\Елизавета\Desktop\Мама учёба\КУБИК\с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2776"/>
            <a:ext cx="5328592" cy="374198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016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3179526" cy="492514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4.Подведение итогов. Полная тональная проработка формы, проверка и обобщение рисунка.</a:t>
            </a:r>
            <a:endParaRPr lang="ru-RU" dirty="0"/>
          </a:p>
        </p:txBody>
      </p:sp>
      <p:pic>
        <p:nvPicPr>
          <p:cNvPr id="2050" name="Picture 2" descr="C:\Users\Елизавета\Desktop\Мама учёба\КУБИК\С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56792"/>
            <a:ext cx="5336525" cy="374756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930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46</TotalTime>
  <Words>146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Техническая</vt:lpstr>
      <vt:lpstr>Поэтапное ведение рисунка куба</vt:lpstr>
      <vt:lpstr>I этап. Компоновка.</vt:lpstr>
      <vt:lpstr>II этап. Построение.</vt:lpstr>
      <vt:lpstr>Презентация PowerPoint</vt:lpstr>
      <vt:lpstr>III этап. Выявление объема с помощью светотеневой моделировки формы.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Поэтапное ведение рисунка куба</dc:title>
  <dc:creator>Елизавета</dc:creator>
  <cp:lastModifiedBy>Елизавета</cp:lastModifiedBy>
  <cp:revision>6</cp:revision>
  <dcterms:created xsi:type="dcterms:W3CDTF">2016-04-02T11:00:14Z</dcterms:created>
  <dcterms:modified xsi:type="dcterms:W3CDTF">2016-04-02T18:09:13Z</dcterms:modified>
</cp:coreProperties>
</file>