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7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823B7-3856-4C93-8CB1-157F62928743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176F3-7C71-4FA3-BB0B-F9147292D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9AA06-211D-4CC1-8335-514E81858C3D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BC4A0-D5A0-41FE-AFD9-63D7C01F9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60E26-F402-45E8-A50F-50959389CB3D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A71A-395C-4134-9AAB-789ABC71D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77562-9A07-4FE4-9357-313787972370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51198-B117-40BF-BCD8-1350839B9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BFF75-A037-4EC8-8720-7481E8AB61FB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5CE9F-B3C3-45B3-8CA5-476013B43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27ABA-6CBB-4E7F-9DC2-57016E5EBD69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2943D-FAD3-4CC7-B5EA-4000680A1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B1D04-9568-4338-8FB5-E065AEEC988A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19BE8-8F6C-4BF1-BEDD-4A0A55331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93CBD-2CA5-4BAF-AAD8-5FCC86307736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7B815-E877-4C70-849F-2FCA3CA30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97510-3E92-4A46-9E17-96E016E500BF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E82D5-58DA-4FF7-955A-A7B408799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F4BF8-78A3-4FE2-89B9-31ECEE8180B8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FDCD5-0FB0-46E4-B892-7B678BEC2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2544-F6FB-476C-8A68-1F57A83C5369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F5FEA-2DD9-4B49-AFB2-908969A62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22A71-7024-47B2-ABE7-8A624BABB60D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D73C7-3C05-4242-8149-5AE10F3BDE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C83FA3-B203-46D9-981A-89008657BE0F}" type="datetimeFigureOut">
              <a:rPr lang="ru-RU"/>
              <a:pPr>
                <a:defRPr/>
              </a:pPr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3FBFC4-0AFD-4A8C-A512-78136570B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538" y="265112"/>
            <a:ext cx="8229599" cy="1143001"/>
          </a:xfrm>
        </p:spPr>
        <p:txBody>
          <a:bodyPr rtlCol="0">
            <a:prstTxWarp prst="textStop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nvex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Ознакомление дошкольников с окружающим миром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338" name="AutoShape 8" descr="a48f5f_0689fa100b5344a48997a3dfc5019b5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39" name="AutoShape 10" descr="a48f5f_0689fa100b5344a48997a3dfc5019b5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AutoShape 12" descr="a48f5f_0689fa100b5344a48997a3dfc5019b5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1" name="AutoShape 14" descr="a48f5f_0689fa100b5344a48997a3dfc5019b5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AutoShape 7" descr="a48f5f_0689fa100b5344a48997a3dfc5019b5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5" name="Picture 9" descr="CIMG08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628775"/>
            <a:ext cx="640873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600" smtClean="0"/>
              <a:t>. </a:t>
            </a:r>
            <a:r>
              <a:rPr lang="ru-RU" sz="1800" b="1" smtClean="0"/>
              <a:t>Младшие дети прежде всего приобретают так называемые лично-бытовые ориентировки. Они должны знать свое имя, фамилию, возраст, имена, отчества родителей (и воспитателей); ориентироваться в помещении своей квартиры (и группы); знать названия предметов домашнего обихода; различать и называть свойства предметов.</a:t>
            </a:r>
            <a:br>
              <a:rPr lang="ru-RU" sz="1800" b="1" smtClean="0"/>
            </a:br>
            <a:endParaRPr lang="ru-RU" sz="1800" b="1" smtClean="0"/>
          </a:p>
        </p:txBody>
      </p:sp>
      <p:sp>
        <p:nvSpPr>
          <p:cNvPr id="2355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9" name="Picture 7" descr="CIMG08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420938"/>
            <a:ext cx="3960813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 descr="CIMG08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357563"/>
            <a:ext cx="3810000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4578" name="Текст 3"/>
          <p:cNvSpPr>
            <a:spLocks noGrp="1"/>
          </p:cNvSpPr>
          <p:nvPr>
            <p:ph type="body" sz="half" idx="2"/>
          </p:nvPr>
        </p:nvSpPr>
        <p:spPr>
          <a:xfrm>
            <a:off x="179388" y="692150"/>
            <a:ext cx="3024187" cy="5434013"/>
          </a:xfrm>
        </p:spPr>
        <p:txBody>
          <a:bodyPr/>
          <a:lstStyle/>
          <a:p>
            <a:pPr eaLnBrk="1" hangingPunct="1"/>
            <a:r>
              <a:rPr lang="ru-RU" sz="2400" b="1" smtClean="0"/>
              <a:t>Дети 4—5 лет более основательно усваивают эти представления, получают новые; так, ребенок может знакомиться с другими помещениями детского сада (комнаты других групп, кухня, кабинет врача, заведующей), с домом, в котором он живет.</a:t>
            </a:r>
          </a:p>
        </p:txBody>
      </p:sp>
      <p:pic>
        <p:nvPicPr>
          <p:cNvPr id="24579" name="Содержимое 8" descr="медицинский кабинет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03575" y="404813"/>
            <a:ext cx="3889375" cy="2646362"/>
          </a:xfrm>
        </p:spPr>
      </p:pic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357563"/>
            <a:ext cx="4105275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4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52525"/>
          </a:xfrm>
        </p:spPr>
        <p:txBody>
          <a:bodyPr/>
          <a:lstStyle/>
          <a:p>
            <a:pPr eaLnBrk="1" hangingPunct="1"/>
            <a:r>
              <a:rPr lang="ru-RU" sz="1600" b="1" smtClean="0"/>
              <a:t>Постепенно  у детей растет понимание того, что труд носит коллективный характер, что различные виды труда, профессии взаимосвязаны.</a:t>
            </a:r>
            <a:br>
              <a:rPr lang="ru-RU" sz="1600" b="1" smtClean="0"/>
            </a:br>
            <a:r>
              <a:rPr lang="ru-RU" sz="1600" b="1" smtClean="0"/>
              <a:t> Так, представления о труде по пошиву одежды расширяют за счет знаний о том, что одежду шьют не только дома или в ателье, но и на специальных швейных фабриках. Здесь работают люди разных профессий (модельеры придумывают разные фасоны одежды, закройщики раскраивают материал, швеи шьют одежду).  </a:t>
            </a:r>
          </a:p>
        </p:txBody>
      </p:sp>
      <p:pic>
        <p:nvPicPr>
          <p:cNvPr id="25602" name="Содержимое 9" descr="закройщик.jpe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2997200"/>
            <a:ext cx="4040188" cy="3648075"/>
          </a:xfrm>
        </p:spPr>
      </p:pic>
      <p:sp>
        <p:nvSpPr>
          <p:cNvPr id="25603" name="Текст 7"/>
          <p:cNvSpPr>
            <a:spLocks noGrp="1"/>
          </p:cNvSpPr>
          <p:nvPr>
            <p:ph type="body" sz="quarter" idx="3"/>
          </p:nvPr>
        </p:nvSpPr>
        <p:spPr>
          <a:xfrm>
            <a:off x="4716463" y="1484313"/>
            <a:ext cx="4041775" cy="6397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Содержимое 10" descr="фабрика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787900" y="1773238"/>
            <a:ext cx="4041775" cy="3030537"/>
          </a:xfrm>
        </p:spPr>
      </p:pic>
    </p:spTree>
  </p:cSld>
  <p:clrMapOvr>
    <a:masterClrMapping/>
  </p:clrMapOvr>
  <p:transition spd="slow" advTm="21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Текст 8"/>
          <p:cNvSpPr>
            <a:spLocks noGrp="1"/>
          </p:cNvSpPr>
          <p:nvPr>
            <p:ph type="body" sz="half" idx="1"/>
          </p:nvPr>
        </p:nvSpPr>
        <p:spPr>
          <a:xfrm>
            <a:off x="179388" y="476250"/>
            <a:ext cx="3097212" cy="5976938"/>
          </a:xfrm>
        </p:spPr>
        <p:txBody>
          <a:bodyPr/>
          <a:lstStyle/>
          <a:p>
            <a:pPr eaLnBrk="1" hangingPunct="1"/>
            <a:r>
              <a:rPr lang="ru-RU" sz="1600" b="1" smtClean="0"/>
              <a:t>Чтобы эти люди могли работать, нужны разные материалы. Колхозники выращивают лен, хлопок, разводят овец, с которых стригут шерсть. Собранные лен, хлопок, шерсть погружают на машины, поезда, самолеты и привозят на специальные фабрики, там из них делают нитки, ткани. Потом ткани доставляют на швейные фабрики и шьют одежду. А готовые вещи (пальто, платья, брюки) везут в магазин, где их покупают взрослые для себя и детей. К этому можно добавить сведения об использовании разных машин (станков, швейных машин, тракторов, комбайнов, автомобилей и др.), которые делают рабочие на разных заводах</a:t>
            </a:r>
          </a:p>
        </p:txBody>
      </p:sp>
      <p:pic>
        <p:nvPicPr>
          <p:cNvPr id="26626" name="Содержимое 12" descr="текстиль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03575" y="2565400"/>
            <a:ext cx="3384550" cy="2185988"/>
          </a:xfrm>
        </p:spPr>
      </p:pic>
      <p:pic>
        <p:nvPicPr>
          <p:cNvPr id="26627" name="Содержимое 13" descr="ткани.jpg"/>
          <p:cNvPicPr>
            <a:picLocks noGrp="1" noChangeAspect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192838" y="4797425"/>
            <a:ext cx="2951162" cy="1844675"/>
          </a:xfrm>
        </p:spPr>
      </p:pic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260350"/>
            <a:ext cx="1657350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 descr="C:\Users\FooTboLisT\Documents\комбай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404813"/>
            <a:ext cx="31115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2000"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5"/>
          <p:cNvSpPr>
            <a:spLocks noGrp="1"/>
          </p:cNvSpPr>
          <p:nvPr>
            <p:ph type="title"/>
          </p:nvPr>
        </p:nvSpPr>
        <p:spPr>
          <a:xfrm>
            <a:off x="395288" y="620713"/>
            <a:ext cx="8291512" cy="796925"/>
          </a:xfrm>
        </p:spPr>
        <p:txBody>
          <a:bodyPr/>
          <a:lstStyle/>
          <a:p>
            <a:pPr eaLnBrk="1" hangingPunct="1"/>
            <a:r>
              <a:rPr lang="ru-RU" sz="1600" smtClean="0"/>
              <a:t> </a:t>
            </a:r>
            <a:r>
              <a:rPr lang="ru-RU" sz="1600" b="1" smtClean="0"/>
              <a:t>Обращая внимание 6—7-летних детей на это и при знакомстве с некоторыми другими видами труда, необходимо подчеркивать добросовестное отношение взрослых к работе, желание сделать ее лучше. Так постепенно подводятся дети к пониманию характерных черт труда человека. Они узнают, что любой труд в нашей стране почетен и полезен. За хорошую работу людей награждают грамотами, медалями, орденами. Все эти знания — хорошая основа для воспитания у детей уважения к трудящемуся человеку, бережного отношения к труду людей и всему, что сделано ими.</a:t>
            </a:r>
          </a:p>
        </p:txBody>
      </p:sp>
      <p:pic>
        <p:nvPicPr>
          <p:cNvPr id="27650" name="Содержимое 7" descr="наград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916113"/>
            <a:ext cx="5900737" cy="3776662"/>
          </a:xfrm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7475" y="4076700"/>
            <a:ext cx="2492375" cy="24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Текст 3"/>
          <p:cNvSpPr>
            <a:spLocks noGrp="1"/>
          </p:cNvSpPr>
          <p:nvPr>
            <p:ph type="body" sz="half" idx="2"/>
          </p:nvPr>
        </p:nvSpPr>
        <p:spPr>
          <a:xfrm>
            <a:off x="468313" y="549275"/>
            <a:ext cx="3008312" cy="5576888"/>
          </a:xfrm>
        </p:spPr>
        <p:txBody>
          <a:bodyPr/>
          <a:lstStyle/>
          <a:p>
            <a:pPr eaLnBrk="1" hangingPunct="1"/>
            <a:r>
              <a:rPr lang="ru-RU" sz="1600" b="1" smtClean="0"/>
              <a:t>Богатство и широта представлений ребенка о явлениях природы и общественной жизни, о мире вещей, созданных руками человека, во многом определяют умственное (как и нравственное) развитие детей. Из своих представлений об окружающем ребенок черпает сведения, полезные для игр и занятий, эти представления накладывают отпечаток на его отношения со сверстниками и взрослыми. Чем правильнее и ярче будут впечатления детей, чем больше они будут знать, тем интереснее и содержательнее будет их жизнь.</a:t>
            </a:r>
          </a:p>
          <a:p>
            <a:pPr eaLnBrk="1" hangingPunct="1"/>
            <a:endParaRPr lang="ru-RU" sz="1600" smtClean="0"/>
          </a:p>
        </p:txBody>
      </p:sp>
      <p:pic>
        <p:nvPicPr>
          <p:cNvPr id="15365" name="Picture 5" descr="CIMG08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1268413"/>
            <a:ext cx="5183188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z="2400" b="1" smtClean="0"/>
              <a:t>В детском саду ознакомление с окружающим— это, по сути, самостоятельный предмет обучения. Он систематически проводится и на специальных занятиях:</a:t>
            </a:r>
            <a:br>
              <a:rPr lang="ru-RU" sz="2400" b="1" smtClean="0"/>
            </a:br>
            <a:r>
              <a:rPr lang="ru-RU" sz="2400" b="1" u="sng" smtClean="0"/>
              <a:t>экскурсии</a:t>
            </a:r>
          </a:p>
        </p:txBody>
      </p:sp>
      <p:pic>
        <p:nvPicPr>
          <p:cNvPr id="16386" name="Picture 4" descr="E2xnpW83F9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773238"/>
            <a:ext cx="60198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u="sng" smtClean="0"/>
              <a:t> беседы, чтение и рассказывание педагога</a:t>
            </a:r>
          </a:p>
        </p:txBody>
      </p:sp>
      <p:pic>
        <p:nvPicPr>
          <p:cNvPr id="19463" name="Picture 7" descr="CIMG08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773238"/>
            <a:ext cx="6337300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u="sng" smtClean="0"/>
              <a:t>Наблюдений,</a:t>
            </a:r>
          </a:p>
        </p:txBody>
      </p:sp>
      <p:pic>
        <p:nvPicPr>
          <p:cNvPr id="18434" name="Picture 5" descr="nabl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773238"/>
            <a:ext cx="54006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3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z="3200" b="1" u="sng" smtClean="0"/>
              <a:t>рассматривание картин(картинок), показ диафильмов и в ходе обучающих игр</a:t>
            </a:r>
          </a:p>
        </p:txBody>
      </p:sp>
      <p:sp>
        <p:nvSpPr>
          <p:cNvPr id="19458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5" name="Picture 9" descr="CIMG08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01509">
            <a:off x="4716463" y="3429000"/>
            <a:ext cx="3937000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CIMG08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773238"/>
            <a:ext cx="3962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395288" y="-315913"/>
            <a:ext cx="8302625" cy="2016126"/>
          </a:xfrm>
        </p:spPr>
        <p:txBody>
          <a:bodyPr/>
          <a:lstStyle/>
          <a:p>
            <a:pPr eaLnBrk="1" hangingPunct="1"/>
            <a:r>
              <a:rPr lang="ru-RU" sz="1800" smtClean="0"/>
              <a:t> </a:t>
            </a:r>
            <a:r>
              <a:rPr lang="ru-RU" sz="1800" b="1" smtClean="0"/>
              <a:t>Мало научить детей различать цвет, форму и другие внешние свойства предметов. Задача еще и в том, чтобы в доступной форме показать: в каждой вещи заложен общественный труд, в ее создании участвовали люди разных профессий; труд взрослых нужен другим</a:t>
            </a:r>
          </a:p>
        </p:txBody>
      </p:sp>
      <p:pic>
        <p:nvPicPr>
          <p:cNvPr id="20482" name="Содержимое 4" descr="рисунок швея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341438"/>
            <a:ext cx="3384550" cy="2339975"/>
          </a:xfrm>
        </p:spPr>
      </p:pic>
      <p:pic>
        <p:nvPicPr>
          <p:cNvPr id="20483" name="Содержимое 5" descr="картинка плотника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987675" y="2781300"/>
            <a:ext cx="3529013" cy="2597150"/>
          </a:xfrm>
        </p:spPr>
      </p:pic>
      <p:pic>
        <p:nvPicPr>
          <p:cNvPr id="20484" name="Picture 2" descr="C:\Users\FooTboLisT\Documents\рисунок токар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4988" y="4149725"/>
            <a:ext cx="35290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2"/>
          <p:cNvSpPr>
            <a:spLocks noGrp="1"/>
          </p:cNvSpPr>
          <p:nvPr>
            <p:ph type="title"/>
          </p:nvPr>
        </p:nvSpPr>
        <p:spPr>
          <a:xfrm>
            <a:off x="539750" y="0"/>
            <a:ext cx="8147050" cy="2133600"/>
          </a:xfrm>
        </p:spPr>
        <p:txBody>
          <a:bodyPr/>
          <a:lstStyle/>
          <a:p>
            <a:pPr eaLnBrk="1" hangingPunct="1"/>
            <a:r>
              <a:rPr lang="ru-RU" sz="1800" b="1" smtClean="0"/>
              <a:t> Детей следует знакомить с достаточно широким кругом явлений, характеризующих нашу действительность. Одни из них (труд взрослых, средства связи и передвижений. проходят через все дошкольные годы, но представления о них расширяются и углубляются в зависимости от возрастных возможностей. Так, дети 3—5 лет усваивают в основном конкретные знания об отдельных видах труда родителей и тех взрослых, работу которых они могут наблюдать.</a:t>
            </a:r>
            <a:r>
              <a:rPr lang="ru-RU" sz="1600" b="1" smtClean="0"/>
              <a:t/>
            </a:r>
            <a:br>
              <a:rPr lang="ru-RU" sz="1600" b="1" smtClean="0"/>
            </a:br>
            <a:endParaRPr lang="ru-RU" sz="1600" b="1" smtClean="0"/>
          </a:p>
        </p:txBody>
      </p:sp>
      <p:pic>
        <p:nvPicPr>
          <p:cNvPr id="21506" name="Содержимое 16" descr="врач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87900" y="2492375"/>
            <a:ext cx="4038600" cy="4033838"/>
          </a:xfrm>
        </p:spPr>
      </p:pic>
      <p:pic>
        <p:nvPicPr>
          <p:cNvPr id="21507" name="Picture 2" descr="C:\Users\FooTboLisT\Documents\дворни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916113"/>
            <a:ext cx="36004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 </a:t>
            </a:r>
            <a:r>
              <a:rPr lang="ru-RU" sz="2000" b="1" smtClean="0"/>
              <a:t>Дети старшего возраста овладевают знаниями более общими: о групповом, коллективном характере труда (строителей, колхозников, работников транспорта), его общественной значимости.</a:t>
            </a:r>
            <a:r>
              <a:rPr lang="ru-RU" sz="1800" smtClean="0"/>
              <a:t/>
            </a:r>
            <a:br>
              <a:rPr lang="ru-RU" sz="1800" smtClean="0"/>
            </a:br>
            <a:endParaRPr lang="ru-RU" sz="1800" smtClean="0"/>
          </a:p>
        </p:txBody>
      </p:sp>
      <p:pic>
        <p:nvPicPr>
          <p:cNvPr id="22530" name="Содержимое 4" descr="автобус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773238"/>
            <a:ext cx="4038600" cy="3028950"/>
          </a:xfrm>
        </p:spPr>
      </p:pic>
      <p:pic>
        <p:nvPicPr>
          <p:cNvPr id="22531" name="Содержимое 5" descr="колхознинки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48263" y="1628775"/>
            <a:ext cx="3016250" cy="4525963"/>
          </a:xfrm>
        </p:spPr>
      </p:pic>
    </p:spTree>
  </p:cSld>
  <p:clrMapOvr>
    <a:masterClrMapping/>
  </p:clrMapOvr>
  <p:transition spd="slow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515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Слайд 1</vt:lpstr>
      <vt:lpstr>Слайд 2</vt:lpstr>
      <vt:lpstr>В детском саду ознакомление с окружающим— это, по сути, самостоятельный предмет обучения. Он систематически проводится и на специальных занятиях: экскурсии</vt:lpstr>
      <vt:lpstr> беседы, чтение и рассказывание педагога</vt:lpstr>
      <vt:lpstr>Наблюдений,</vt:lpstr>
      <vt:lpstr> рассматривание картин(картинок), показ диафильмов и в ходе обучающих игр</vt:lpstr>
      <vt:lpstr> Мало научить детей различать цвет, форму и другие внешние свойства предметов. Задача еще и в том, чтобы в доступной форме показать: в каждой вещи заложен общественный труд, в ее создании участвовали люди разных профессий; труд взрослых нужен другим</vt:lpstr>
      <vt:lpstr> Детей следует знакомить с достаточно широким кругом явлений, характеризующих нашу действительность. Одни из них (труд взрослых, средства связи и передвижений. проходят через все дошкольные годы, но представления о них расширяются и углубляются в зависимости от возрастных возможностей. Так, дети 3—5 лет усваивают в основном конкретные знания об отдельных видах труда родителей и тех взрослых, работу которых они могут наблюдать. </vt:lpstr>
      <vt:lpstr> Дети старшего возраста овладевают знаниями более общими: о групповом, коллективном характере труда (строителей, колхозников, работников транспорта), его общественной значимости. </vt:lpstr>
      <vt:lpstr>. Младшие дети прежде всего приобретают так называемые лично-бытовые ориентировки. Они должны знать свое имя, фамилию, возраст, имена, отчества родителей (и воспитателей); ориентироваться в помещении своей квартиры (и группы); знать названия предметов домашнего обихода; различать и называть свойства предметов. </vt:lpstr>
      <vt:lpstr> </vt:lpstr>
      <vt:lpstr>Постепенно  у детей растет понимание того, что труд носит коллективный характер, что различные виды труда, профессии взаимосвязаны.  Так, представления о труде по пошиву одежды расширяют за счет знаний о том, что одежду шьют не только дома или в ателье, но и на специальных швейных фабриках. Здесь работают люди разных профессий (модельеры придумывают разные фасоны одежды, закройщики раскраивают материал, швеи шьют одежду).  </vt:lpstr>
      <vt:lpstr>Слайд 13</vt:lpstr>
      <vt:lpstr> Обращая внимание 6—7-летних детей на это и при знакомстве с некоторыми другими видами труда, необходимо подчеркивать добросовестное отношение взрослых к работе, желание сделать ее лучше. Так постепенно подводятся дети к пониманию характерных черт труда человека. Они узнают, что любой труд в нашей стране почетен и полезен. За хорошую работу людей награждают грамотами, медалями, орденами. Все эти знания — хорошая основа для воспитания у детей уважения к трудящемуся человеку, бережного отношения к труду людей и всему, что сделано ими.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Ознакомление дошкольников с окружающим миром</dc:title>
  <dc:creator>FooTboLisT</dc:creator>
  <cp:lastModifiedBy>НОУТБУК</cp:lastModifiedBy>
  <cp:revision>28</cp:revision>
  <dcterms:created xsi:type="dcterms:W3CDTF">2011-11-09T16:09:15Z</dcterms:created>
  <dcterms:modified xsi:type="dcterms:W3CDTF">2016-12-14T15:45:34Z</dcterms:modified>
</cp:coreProperties>
</file>