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5" r:id="rId2"/>
    <p:sldId id="267" r:id="rId3"/>
    <p:sldId id="259" r:id="rId4"/>
    <p:sldId id="263" r:id="rId5"/>
    <p:sldId id="260" r:id="rId6"/>
    <p:sldId id="257" r:id="rId7"/>
    <p:sldId id="262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303E07-50EB-4088-8525-A47560EB3A56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431BE7-7EB4-444E-8FF0-3CA80D158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1A6CE5-7B3A-4D46-9F2F-AFAA93B6587A}" type="slidenum">
              <a:rPr lang="ru-RU"/>
              <a:pPr/>
              <a:t>3</a:t>
            </a:fld>
            <a:endParaRPr lang="ru-RU"/>
          </a:p>
        </p:txBody>
      </p:sp>
      <p:sp>
        <p:nvSpPr>
          <p:cNvPr id="1145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5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785BB6-26A1-42B6-9C92-1DE68DA93735}" type="slidenum">
              <a:rPr lang="ru-RU"/>
              <a:pPr/>
              <a:t>7</a:t>
            </a:fld>
            <a:endParaRPr lang="ru-RU"/>
          </a:p>
        </p:txBody>
      </p:sp>
      <p:sp>
        <p:nvSpPr>
          <p:cNvPr id="1152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2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11A7F-B608-45F5-967D-D1027875F038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41A9B-5B3E-469D-AAD6-A3FEF25A7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11A7F-B608-45F5-967D-D1027875F038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41A9B-5B3E-469D-AAD6-A3FEF25A7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11A7F-B608-45F5-967D-D1027875F038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41A9B-5B3E-469D-AAD6-A3FEF25A7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11A7F-B608-45F5-967D-D1027875F038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41A9B-5B3E-469D-AAD6-A3FEF25A7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11A7F-B608-45F5-967D-D1027875F038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41A9B-5B3E-469D-AAD6-A3FEF25A7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11A7F-B608-45F5-967D-D1027875F038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41A9B-5B3E-469D-AAD6-A3FEF25A7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11A7F-B608-45F5-967D-D1027875F038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41A9B-5B3E-469D-AAD6-A3FEF25A7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11A7F-B608-45F5-967D-D1027875F038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41A9B-5B3E-469D-AAD6-A3FEF25A7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11A7F-B608-45F5-967D-D1027875F038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41A9B-5B3E-469D-AAD6-A3FEF25A7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11A7F-B608-45F5-967D-D1027875F038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41A9B-5B3E-469D-AAD6-A3FEF25A7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11A7F-B608-45F5-967D-D1027875F038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41A9B-5B3E-469D-AAD6-A3FEF25A7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11A7F-B608-45F5-967D-D1027875F038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41A9B-5B3E-469D-AAD6-A3FEF25A7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M:\&#1043;&#1083;&#1086;&#1073;&#1091;&#1089;\&#1047;&#1072;&#1085;&#1103;&#1090;&#1080;&#1077;\08-Poyavlenie_Alisi_(instr).mp3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6910" name="08-Poyavlenie_Alisi_(instr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  <p:pic>
        <p:nvPicPr>
          <p:cNvPr id="976909" name="Picture 13" descr="IMG_917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76900" name="Text Box 4"/>
          <p:cNvSpPr txBox="1">
            <a:spLocks noChangeArrowheads="1"/>
          </p:cNvSpPr>
          <p:nvPr/>
        </p:nvSpPr>
        <p:spPr bwMode="auto">
          <a:xfrm>
            <a:off x="466725" y="5527675"/>
            <a:ext cx="82105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8000" b="0">
                <a:solidFill>
                  <a:srgbClr val="FFFF99"/>
                </a:solidFill>
                <a:latin typeface="Verdana" pitchFamily="34" charset="0"/>
              </a:rPr>
              <a:t>МАТЕМАТИКА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095" fill="hold"/>
                                        <p:tgtEl>
                                          <p:spTgt spid="9769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600" decel="100000"/>
                                        <p:tgtEl>
                                          <p:spTgt spid="9769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9769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00" decel="100000" fill="hold"/>
                                        <p:tgtEl>
                                          <p:spTgt spid="976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00" decel="100000" fill="hold"/>
                                        <p:tgtEl>
                                          <p:spTgt spid="976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76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76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6910"/>
                </p:tgtEl>
              </p:cMediaNode>
            </p:audio>
          </p:childTnLst>
        </p:cTn>
      </p:par>
    </p:tnLst>
    <p:bldLst>
      <p:bldP spid="97690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4"/>
            <a:ext cx="7772400" cy="52149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sptoday.ru/wp-content/uploads/2012/11/calendar_2013_blank.jpg"/>
          <p:cNvPicPr/>
          <p:nvPr/>
        </p:nvPicPr>
        <p:blipFill>
          <a:blip r:embed="rId2" cstate="print"/>
          <a:srcRect l="49922" t="36054" r="30580" b="42792"/>
          <a:stretch>
            <a:fillRect/>
          </a:stretch>
        </p:blipFill>
        <p:spPr bwMode="auto">
          <a:xfrm>
            <a:off x="857224" y="857232"/>
            <a:ext cx="7215237" cy="507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834" name="Oval 2"/>
          <p:cNvSpPr>
            <a:spLocks noChangeArrowheads="1"/>
          </p:cNvSpPr>
          <p:nvPr/>
        </p:nvSpPr>
        <p:spPr bwMode="auto">
          <a:xfrm>
            <a:off x="1258888" y="150813"/>
            <a:ext cx="747712" cy="74771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 anchor="ctr"/>
          <a:lstStyle/>
          <a:p>
            <a:pPr algn="ctr"/>
            <a:r>
              <a:rPr lang="ru-RU" sz="4800" dirty="0">
                <a:latin typeface="Tahoma" pitchFamily="34" charset="0"/>
              </a:rPr>
              <a:t>1</a:t>
            </a:r>
          </a:p>
        </p:txBody>
      </p:sp>
      <p:sp>
        <p:nvSpPr>
          <p:cNvPr id="1144835" name="Rectangle 3"/>
          <p:cNvSpPr>
            <a:spLocks noChangeArrowheads="1"/>
          </p:cNvSpPr>
          <p:nvPr/>
        </p:nvSpPr>
        <p:spPr bwMode="auto">
          <a:xfrm>
            <a:off x="2305050" y="6350"/>
            <a:ext cx="52514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FF66"/>
                </a:solidFill>
                <a:latin typeface="Arial" charset="0"/>
              </a:rPr>
              <a:t>Понедельник</a:t>
            </a:r>
          </a:p>
        </p:txBody>
      </p:sp>
      <p:sp>
        <p:nvSpPr>
          <p:cNvPr id="1144836" name="Oval 4"/>
          <p:cNvSpPr>
            <a:spLocks noChangeArrowheads="1"/>
          </p:cNvSpPr>
          <p:nvPr/>
        </p:nvSpPr>
        <p:spPr bwMode="auto">
          <a:xfrm>
            <a:off x="1258888" y="1104900"/>
            <a:ext cx="747712" cy="74771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 anchor="ctr"/>
          <a:lstStyle/>
          <a:p>
            <a:pPr algn="ctr"/>
            <a:r>
              <a:rPr lang="ru-RU" sz="4800">
                <a:latin typeface="Tahoma" pitchFamily="34" charset="0"/>
              </a:rPr>
              <a:t>2</a:t>
            </a:r>
          </a:p>
        </p:txBody>
      </p:sp>
      <p:sp>
        <p:nvSpPr>
          <p:cNvPr id="1144837" name="Rectangle 5"/>
          <p:cNvSpPr>
            <a:spLocks noChangeArrowheads="1"/>
          </p:cNvSpPr>
          <p:nvPr/>
        </p:nvSpPr>
        <p:spPr bwMode="auto">
          <a:xfrm>
            <a:off x="2305050" y="969963"/>
            <a:ext cx="33480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>
            <a:spAutoFit/>
          </a:bodyPr>
          <a:lstStyle/>
          <a:p>
            <a:r>
              <a:rPr lang="ru-RU" sz="6000" dirty="0">
                <a:solidFill>
                  <a:srgbClr val="FFFF66"/>
                </a:solidFill>
                <a:latin typeface="Arial" charset="0"/>
              </a:rPr>
              <a:t>Вторник</a:t>
            </a:r>
          </a:p>
        </p:txBody>
      </p:sp>
      <p:sp>
        <p:nvSpPr>
          <p:cNvPr id="1144838" name="Oval 6"/>
          <p:cNvSpPr>
            <a:spLocks noChangeArrowheads="1"/>
          </p:cNvSpPr>
          <p:nvPr/>
        </p:nvSpPr>
        <p:spPr bwMode="auto">
          <a:xfrm>
            <a:off x="1258888" y="2058988"/>
            <a:ext cx="747712" cy="74771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 anchor="ctr"/>
          <a:lstStyle/>
          <a:p>
            <a:pPr algn="ctr"/>
            <a:r>
              <a:rPr lang="ru-RU" sz="4800" dirty="0">
                <a:latin typeface="Tahoma" pitchFamily="34" charset="0"/>
              </a:rPr>
              <a:t>3</a:t>
            </a:r>
          </a:p>
        </p:txBody>
      </p:sp>
      <p:sp>
        <p:nvSpPr>
          <p:cNvPr id="1144839" name="Rectangle 7"/>
          <p:cNvSpPr>
            <a:spLocks noChangeArrowheads="1"/>
          </p:cNvSpPr>
          <p:nvPr/>
        </p:nvSpPr>
        <p:spPr bwMode="auto">
          <a:xfrm>
            <a:off x="2305050" y="1931988"/>
            <a:ext cx="25320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FF66"/>
                </a:solidFill>
                <a:latin typeface="Arial" charset="0"/>
              </a:rPr>
              <a:t>Среда</a:t>
            </a:r>
          </a:p>
        </p:txBody>
      </p:sp>
      <p:sp>
        <p:nvSpPr>
          <p:cNvPr id="1144840" name="Oval 8"/>
          <p:cNvSpPr>
            <a:spLocks noChangeArrowheads="1"/>
          </p:cNvSpPr>
          <p:nvPr/>
        </p:nvSpPr>
        <p:spPr bwMode="auto">
          <a:xfrm>
            <a:off x="1258888" y="3013075"/>
            <a:ext cx="747712" cy="74771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 anchor="ctr"/>
          <a:lstStyle/>
          <a:p>
            <a:pPr algn="ctr"/>
            <a:r>
              <a:rPr lang="ru-RU" sz="4800" dirty="0">
                <a:latin typeface="Tahoma" pitchFamily="34" charset="0"/>
              </a:rPr>
              <a:t>4</a:t>
            </a:r>
          </a:p>
        </p:txBody>
      </p:sp>
      <p:sp>
        <p:nvSpPr>
          <p:cNvPr id="1144841" name="Rectangle 9"/>
          <p:cNvSpPr>
            <a:spLocks noChangeArrowheads="1"/>
          </p:cNvSpPr>
          <p:nvPr/>
        </p:nvSpPr>
        <p:spPr bwMode="auto">
          <a:xfrm>
            <a:off x="2305050" y="2895600"/>
            <a:ext cx="31908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FF66"/>
                </a:solidFill>
                <a:latin typeface="Arial" charset="0"/>
              </a:rPr>
              <a:t>Четверг</a:t>
            </a:r>
          </a:p>
        </p:txBody>
      </p:sp>
      <p:sp>
        <p:nvSpPr>
          <p:cNvPr id="1144842" name="Oval 10"/>
          <p:cNvSpPr>
            <a:spLocks noChangeArrowheads="1"/>
          </p:cNvSpPr>
          <p:nvPr/>
        </p:nvSpPr>
        <p:spPr bwMode="auto">
          <a:xfrm>
            <a:off x="1258888" y="3967163"/>
            <a:ext cx="747712" cy="74771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 anchor="ctr"/>
          <a:lstStyle/>
          <a:p>
            <a:pPr algn="ctr"/>
            <a:r>
              <a:rPr lang="ru-RU" sz="4800" dirty="0">
                <a:latin typeface="Tahoma" pitchFamily="34" charset="0"/>
              </a:rPr>
              <a:t>5</a:t>
            </a:r>
          </a:p>
        </p:txBody>
      </p:sp>
      <p:sp>
        <p:nvSpPr>
          <p:cNvPr id="1144843" name="Rectangle 11"/>
          <p:cNvSpPr>
            <a:spLocks noChangeArrowheads="1"/>
          </p:cNvSpPr>
          <p:nvPr/>
        </p:nvSpPr>
        <p:spPr bwMode="auto">
          <a:xfrm>
            <a:off x="2305050" y="3857625"/>
            <a:ext cx="33702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FF66"/>
                </a:solidFill>
                <a:latin typeface="Arial" charset="0"/>
              </a:rPr>
              <a:t>Пятница</a:t>
            </a:r>
          </a:p>
        </p:txBody>
      </p:sp>
      <p:sp>
        <p:nvSpPr>
          <p:cNvPr id="1144844" name="Oval 12"/>
          <p:cNvSpPr>
            <a:spLocks noChangeArrowheads="1"/>
          </p:cNvSpPr>
          <p:nvPr/>
        </p:nvSpPr>
        <p:spPr bwMode="auto">
          <a:xfrm>
            <a:off x="1258888" y="4921250"/>
            <a:ext cx="747712" cy="74771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 anchor="ctr"/>
          <a:lstStyle/>
          <a:p>
            <a:pPr algn="ctr"/>
            <a:r>
              <a:rPr lang="ru-RU" sz="4800" dirty="0">
                <a:latin typeface="Tahoma" pitchFamily="34" charset="0"/>
              </a:rPr>
              <a:t>6</a:t>
            </a:r>
          </a:p>
        </p:txBody>
      </p:sp>
      <p:sp>
        <p:nvSpPr>
          <p:cNvPr id="1144845" name="Rectangle 13"/>
          <p:cNvSpPr>
            <a:spLocks noChangeArrowheads="1"/>
          </p:cNvSpPr>
          <p:nvPr/>
        </p:nvSpPr>
        <p:spPr bwMode="auto">
          <a:xfrm>
            <a:off x="2305050" y="4821238"/>
            <a:ext cx="319901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>
            <a:spAutoFit/>
          </a:bodyPr>
          <a:lstStyle/>
          <a:p>
            <a:r>
              <a:rPr lang="ru-RU" sz="6000" dirty="0">
                <a:solidFill>
                  <a:srgbClr val="FF0000"/>
                </a:solidFill>
                <a:latin typeface="Arial" charset="0"/>
              </a:rPr>
              <a:t>Суббота</a:t>
            </a:r>
          </a:p>
        </p:txBody>
      </p:sp>
      <p:sp>
        <p:nvSpPr>
          <p:cNvPr id="1144846" name="Oval 14"/>
          <p:cNvSpPr>
            <a:spLocks noChangeArrowheads="1"/>
          </p:cNvSpPr>
          <p:nvPr/>
        </p:nvSpPr>
        <p:spPr bwMode="auto">
          <a:xfrm>
            <a:off x="1258888" y="5876925"/>
            <a:ext cx="747712" cy="74771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 anchor="ctr"/>
          <a:lstStyle/>
          <a:p>
            <a:pPr algn="ctr"/>
            <a:r>
              <a:rPr lang="ru-RU" sz="4800" dirty="0">
                <a:latin typeface="Tahoma" pitchFamily="34" charset="0"/>
              </a:rPr>
              <a:t>7</a:t>
            </a:r>
          </a:p>
        </p:txBody>
      </p:sp>
      <p:sp>
        <p:nvSpPr>
          <p:cNvPr id="1144847" name="Rectangle 15"/>
          <p:cNvSpPr>
            <a:spLocks noChangeArrowheads="1"/>
          </p:cNvSpPr>
          <p:nvPr/>
        </p:nvSpPr>
        <p:spPr bwMode="auto">
          <a:xfrm>
            <a:off x="2305050" y="5783263"/>
            <a:ext cx="476925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>
            <a:spAutoFit/>
          </a:bodyPr>
          <a:lstStyle/>
          <a:p>
            <a:r>
              <a:rPr lang="ru-RU" sz="6000" dirty="0">
                <a:solidFill>
                  <a:srgbClr val="FF0000"/>
                </a:solidFill>
                <a:latin typeface="Arial" charset="0"/>
              </a:rPr>
              <a:t>Воскресенье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44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4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448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44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44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448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44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44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44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44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448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44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44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44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44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448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44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44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44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44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448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44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44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44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44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448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44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44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44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44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448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44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44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4834" grpId="0" animBg="1"/>
      <p:bldP spid="1144835" grpId="0"/>
      <p:bldP spid="1144836" grpId="0" animBg="1"/>
      <p:bldP spid="1144837" grpId="0"/>
      <p:bldP spid="1144838" grpId="0" animBg="1"/>
      <p:bldP spid="1144839" grpId="0"/>
      <p:bldP spid="1144840" grpId="0" animBg="1"/>
      <p:bldP spid="1144841" grpId="0"/>
      <p:bldP spid="1144842" grpId="0" animBg="1"/>
      <p:bldP spid="1144843" grpId="0"/>
      <p:bldP spid="1144844" grpId="0" animBg="1"/>
      <p:bldP spid="1144845" grpId="0"/>
      <p:bldP spid="1144846" grpId="0" animBg="1"/>
      <p:bldP spid="11448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elenaklekovkina.ru/wp-content/uploads/2014/07/hq-wallpapers_ru_nature_2270_1920x108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0042"/>
            <a:ext cx="7643865" cy="564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954" name="Rectangle 2"/>
          <p:cNvSpPr>
            <a:spLocks noChangeArrowheads="1"/>
          </p:cNvSpPr>
          <p:nvPr/>
        </p:nvSpPr>
        <p:spPr bwMode="auto">
          <a:xfrm>
            <a:off x="0" y="0"/>
            <a:ext cx="9144000" cy="10080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5600">
                <a:latin typeface="Tahoma" pitchFamily="34" charset="0"/>
              </a:rPr>
              <a:t>К</a:t>
            </a:r>
            <a:r>
              <a:rPr lang="ru-RU" sz="4200">
                <a:latin typeface="Tahoma" pitchFamily="34" charset="0"/>
              </a:rPr>
              <a:t>РАСНЫЙ</a:t>
            </a:r>
          </a:p>
        </p:txBody>
      </p:sp>
      <p:sp>
        <p:nvSpPr>
          <p:cNvPr id="11499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1008063"/>
          </a:xfrm>
          <a:prstGeom prst="rect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5600">
                <a:latin typeface="Tahoma" pitchFamily="34" charset="0"/>
              </a:rPr>
              <a:t>О</a:t>
            </a:r>
            <a:r>
              <a:rPr lang="ru-RU" sz="4200">
                <a:latin typeface="Tahoma" pitchFamily="34" charset="0"/>
              </a:rPr>
              <a:t>РАНЖЕВЫЙ</a:t>
            </a:r>
          </a:p>
        </p:txBody>
      </p:sp>
      <p:sp>
        <p:nvSpPr>
          <p:cNvPr id="1149956" name="Rectangle 4"/>
          <p:cNvSpPr>
            <a:spLocks noChangeArrowheads="1"/>
          </p:cNvSpPr>
          <p:nvPr/>
        </p:nvSpPr>
        <p:spPr bwMode="auto">
          <a:xfrm>
            <a:off x="0" y="1979613"/>
            <a:ext cx="9144000" cy="1008062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5600">
                <a:latin typeface="Tahoma" pitchFamily="34" charset="0"/>
              </a:rPr>
              <a:t>Ж</a:t>
            </a:r>
            <a:r>
              <a:rPr lang="ru-RU" sz="4200">
                <a:latin typeface="Tahoma" pitchFamily="34" charset="0"/>
              </a:rPr>
              <a:t>ЕЛТЫЙ</a:t>
            </a:r>
          </a:p>
        </p:txBody>
      </p:sp>
      <p:sp>
        <p:nvSpPr>
          <p:cNvPr id="1149957" name="Rectangle 5"/>
          <p:cNvSpPr>
            <a:spLocks noChangeArrowheads="1"/>
          </p:cNvSpPr>
          <p:nvPr/>
        </p:nvSpPr>
        <p:spPr bwMode="auto">
          <a:xfrm>
            <a:off x="0" y="2970213"/>
            <a:ext cx="9144000" cy="1008062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5600">
                <a:latin typeface="Tahoma" pitchFamily="34" charset="0"/>
              </a:rPr>
              <a:t>З</a:t>
            </a:r>
            <a:r>
              <a:rPr lang="ru-RU" sz="4200">
                <a:latin typeface="Tahoma" pitchFamily="34" charset="0"/>
              </a:rPr>
              <a:t>ЕЛЁНЫЙ</a:t>
            </a:r>
          </a:p>
        </p:txBody>
      </p:sp>
      <p:sp>
        <p:nvSpPr>
          <p:cNvPr id="1149958" name="Rectangle 6"/>
          <p:cNvSpPr>
            <a:spLocks noChangeArrowheads="1"/>
          </p:cNvSpPr>
          <p:nvPr/>
        </p:nvSpPr>
        <p:spPr bwMode="auto">
          <a:xfrm>
            <a:off x="0" y="3959225"/>
            <a:ext cx="9144000" cy="100806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5600">
                <a:latin typeface="Tahoma" pitchFamily="34" charset="0"/>
              </a:rPr>
              <a:t>Г</a:t>
            </a:r>
            <a:r>
              <a:rPr lang="ru-RU" sz="4200">
                <a:latin typeface="Tahoma" pitchFamily="34" charset="0"/>
              </a:rPr>
              <a:t>ОЛУБОЙ</a:t>
            </a:r>
          </a:p>
        </p:txBody>
      </p:sp>
      <p:sp>
        <p:nvSpPr>
          <p:cNvPr id="1149959" name="Rectangle 7"/>
          <p:cNvSpPr>
            <a:spLocks noChangeArrowheads="1"/>
          </p:cNvSpPr>
          <p:nvPr/>
        </p:nvSpPr>
        <p:spPr bwMode="auto">
          <a:xfrm>
            <a:off x="0" y="4949825"/>
            <a:ext cx="9144000" cy="1008063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5600">
                <a:latin typeface="Tahoma" pitchFamily="34" charset="0"/>
              </a:rPr>
              <a:t>С</a:t>
            </a:r>
            <a:r>
              <a:rPr lang="ru-RU" sz="4200">
                <a:latin typeface="Tahoma" pitchFamily="34" charset="0"/>
              </a:rPr>
              <a:t>ИНИЙ</a:t>
            </a:r>
          </a:p>
        </p:txBody>
      </p:sp>
      <p:sp>
        <p:nvSpPr>
          <p:cNvPr id="1149960" name="Rectangle 8"/>
          <p:cNvSpPr>
            <a:spLocks noChangeArrowheads="1"/>
          </p:cNvSpPr>
          <p:nvPr/>
        </p:nvSpPr>
        <p:spPr bwMode="auto">
          <a:xfrm>
            <a:off x="0" y="5938838"/>
            <a:ext cx="9144000" cy="1008062"/>
          </a:xfrm>
          <a:prstGeom prst="rect">
            <a:avLst/>
          </a:prstGeom>
          <a:solidFill>
            <a:srgbClr val="99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5600">
                <a:latin typeface="Tahoma" pitchFamily="34" charset="0"/>
              </a:rPr>
              <a:t>Ф</a:t>
            </a:r>
            <a:r>
              <a:rPr lang="ru-RU" sz="4200">
                <a:latin typeface="Tahoma" pitchFamily="34" charset="0"/>
              </a:rPr>
              <a:t>ИОЛЕТОВЫЙ</a:t>
            </a:r>
          </a:p>
        </p:txBody>
      </p:sp>
      <p:sp>
        <p:nvSpPr>
          <p:cNvPr id="1149961" name="Rectangle 9"/>
          <p:cNvSpPr>
            <a:spLocks noChangeArrowheads="1"/>
          </p:cNvSpPr>
          <p:nvPr/>
        </p:nvSpPr>
        <p:spPr bwMode="auto">
          <a:xfrm>
            <a:off x="0" y="0"/>
            <a:ext cx="9144000" cy="10080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5600">
                <a:latin typeface="Tahoma" pitchFamily="34" charset="0"/>
              </a:rPr>
              <a:t>К</a:t>
            </a:r>
            <a:r>
              <a:rPr lang="ru-RU" sz="4200">
                <a:latin typeface="Tahoma" pitchFamily="34" charset="0"/>
              </a:rPr>
              <a:t>АЖДЫЙ</a:t>
            </a:r>
          </a:p>
        </p:txBody>
      </p:sp>
      <p:sp>
        <p:nvSpPr>
          <p:cNvPr id="1149962" name="Rectangle 10"/>
          <p:cNvSpPr>
            <a:spLocks noChangeArrowheads="1"/>
          </p:cNvSpPr>
          <p:nvPr/>
        </p:nvSpPr>
        <p:spPr bwMode="auto">
          <a:xfrm>
            <a:off x="0" y="990600"/>
            <a:ext cx="9144000" cy="1008063"/>
          </a:xfrm>
          <a:prstGeom prst="rect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5600">
                <a:latin typeface="Tahoma" pitchFamily="34" charset="0"/>
              </a:rPr>
              <a:t>О</a:t>
            </a:r>
            <a:r>
              <a:rPr lang="ru-RU" sz="4200">
                <a:latin typeface="Tahoma" pitchFamily="34" charset="0"/>
              </a:rPr>
              <a:t>ХОТНИК</a:t>
            </a:r>
          </a:p>
        </p:txBody>
      </p:sp>
      <p:sp>
        <p:nvSpPr>
          <p:cNvPr id="1149963" name="Rectangle 11"/>
          <p:cNvSpPr>
            <a:spLocks noChangeArrowheads="1"/>
          </p:cNvSpPr>
          <p:nvPr/>
        </p:nvSpPr>
        <p:spPr bwMode="auto">
          <a:xfrm>
            <a:off x="0" y="1979613"/>
            <a:ext cx="9144000" cy="1008062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5600">
                <a:latin typeface="Tahoma" pitchFamily="34" charset="0"/>
              </a:rPr>
              <a:t>Ж</a:t>
            </a:r>
            <a:r>
              <a:rPr lang="ru-RU" sz="4200">
                <a:latin typeface="Tahoma" pitchFamily="34" charset="0"/>
              </a:rPr>
              <a:t>ЕЛАЕТ</a:t>
            </a:r>
          </a:p>
        </p:txBody>
      </p:sp>
      <p:sp>
        <p:nvSpPr>
          <p:cNvPr id="1149964" name="Rectangle 12"/>
          <p:cNvSpPr>
            <a:spLocks noChangeArrowheads="1"/>
          </p:cNvSpPr>
          <p:nvPr/>
        </p:nvSpPr>
        <p:spPr bwMode="auto">
          <a:xfrm>
            <a:off x="0" y="2970213"/>
            <a:ext cx="9144000" cy="1008062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5600">
                <a:latin typeface="Tahoma" pitchFamily="34" charset="0"/>
              </a:rPr>
              <a:t>З</a:t>
            </a:r>
            <a:r>
              <a:rPr lang="ru-RU" sz="4200">
                <a:latin typeface="Tahoma" pitchFamily="34" charset="0"/>
              </a:rPr>
              <a:t>НАТЬ,</a:t>
            </a:r>
          </a:p>
        </p:txBody>
      </p:sp>
      <p:sp>
        <p:nvSpPr>
          <p:cNvPr id="1149965" name="Rectangle 13"/>
          <p:cNvSpPr>
            <a:spLocks noChangeArrowheads="1"/>
          </p:cNvSpPr>
          <p:nvPr/>
        </p:nvSpPr>
        <p:spPr bwMode="auto">
          <a:xfrm>
            <a:off x="0" y="3959225"/>
            <a:ext cx="9144000" cy="100806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5600">
                <a:latin typeface="Tahoma" pitchFamily="34" charset="0"/>
              </a:rPr>
              <a:t>Г</a:t>
            </a:r>
            <a:r>
              <a:rPr lang="ru-RU" sz="4200">
                <a:latin typeface="Tahoma" pitchFamily="34" charset="0"/>
              </a:rPr>
              <a:t>ДЕ</a:t>
            </a:r>
          </a:p>
        </p:txBody>
      </p:sp>
      <p:sp>
        <p:nvSpPr>
          <p:cNvPr id="1149966" name="Rectangle 14"/>
          <p:cNvSpPr>
            <a:spLocks noChangeArrowheads="1"/>
          </p:cNvSpPr>
          <p:nvPr/>
        </p:nvSpPr>
        <p:spPr bwMode="auto">
          <a:xfrm>
            <a:off x="0" y="4949825"/>
            <a:ext cx="9144000" cy="1008063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5600">
                <a:latin typeface="Tahoma" pitchFamily="34" charset="0"/>
              </a:rPr>
              <a:t>С</a:t>
            </a:r>
            <a:r>
              <a:rPr lang="ru-RU" sz="4200">
                <a:latin typeface="Tahoma" pitchFamily="34" charset="0"/>
              </a:rPr>
              <a:t>ИДИТ</a:t>
            </a:r>
          </a:p>
        </p:txBody>
      </p:sp>
      <p:sp>
        <p:nvSpPr>
          <p:cNvPr id="1149967" name="Rectangle 15"/>
          <p:cNvSpPr>
            <a:spLocks noChangeArrowheads="1"/>
          </p:cNvSpPr>
          <p:nvPr/>
        </p:nvSpPr>
        <p:spPr bwMode="auto">
          <a:xfrm>
            <a:off x="0" y="5938838"/>
            <a:ext cx="9144000" cy="1008062"/>
          </a:xfrm>
          <a:prstGeom prst="rect">
            <a:avLst/>
          </a:prstGeom>
          <a:solidFill>
            <a:srgbClr val="99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6700">
                <a:latin typeface="Tahoma" pitchFamily="34" charset="0"/>
              </a:rPr>
              <a:t>Ф</a:t>
            </a:r>
            <a:r>
              <a:rPr lang="ru-RU" sz="4200">
                <a:latin typeface="Tahoma" pitchFamily="34" charset="0"/>
              </a:rPr>
              <a:t>АЗАН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499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4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499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4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4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499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4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4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499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49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49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499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49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49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499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49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49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499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49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49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149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49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49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4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49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4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4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9954" grpId="0" animBg="1"/>
      <p:bldP spid="1149955" grpId="0" animBg="1"/>
      <p:bldP spid="1149956" grpId="0" animBg="1"/>
      <p:bldP spid="1149957" grpId="0" animBg="1"/>
      <p:bldP spid="1149958" grpId="0" animBg="1"/>
      <p:bldP spid="1149959" grpId="0" animBg="1"/>
      <p:bldP spid="1149960" grpId="0" animBg="1"/>
      <p:bldP spid="1149961" grpId="0" animBg="1"/>
      <p:bldP spid="1149962" grpId="0" animBg="1"/>
      <p:bldP spid="1149963" grpId="0" animBg="1"/>
      <p:bldP spid="1149964" grpId="0" animBg="1"/>
      <p:bldP spid="1149965" grpId="0" animBg="1"/>
      <p:bldP spid="1149966" grpId="0" animBg="1"/>
      <p:bldP spid="114996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ctrTitle"/>
          </p:nvPr>
        </p:nvSpPr>
        <p:spPr>
          <a:xfrm>
            <a:off x="685800" y="285750"/>
            <a:ext cx="7772400" cy="557212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Рисунок 4" descr="http://image.slidesharecdn.com/7-141117150040-conversion-gate02/95/7-2-638.jpg?cb=141625809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214422"/>
            <a:ext cx="5940425" cy="445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4848225" y="85725"/>
            <a:ext cx="3759200" cy="2974975"/>
            <a:chOff x="1499" y="1335"/>
            <a:chExt cx="2473" cy="1958"/>
          </a:xfrm>
        </p:grpSpPr>
        <p:sp>
          <p:nvSpPr>
            <p:cNvPr id="1150979" name="AutoShape 3"/>
            <p:cNvSpPr>
              <a:spLocks noChangeAspect="1" noChangeArrowheads="1" noTextEdit="1"/>
            </p:cNvSpPr>
            <p:nvPr/>
          </p:nvSpPr>
          <p:spPr bwMode="auto">
            <a:xfrm>
              <a:off x="1499" y="1335"/>
              <a:ext cx="2473" cy="19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980" name="Freeform 4"/>
            <p:cNvSpPr>
              <a:spLocks/>
            </p:cNvSpPr>
            <p:nvPr/>
          </p:nvSpPr>
          <p:spPr bwMode="auto">
            <a:xfrm>
              <a:off x="1516" y="1679"/>
              <a:ext cx="2439" cy="1614"/>
            </a:xfrm>
            <a:custGeom>
              <a:avLst/>
              <a:gdLst/>
              <a:ahLst/>
              <a:cxnLst>
                <a:cxn ang="0">
                  <a:pos x="2130" y="0"/>
                </a:cxn>
                <a:cxn ang="0">
                  <a:pos x="275" y="17"/>
                </a:cxn>
                <a:cxn ang="0">
                  <a:pos x="275" y="223"/>
                </a:cxn>
                <a:cxn ang="0">
                  <a:pos x="258" y="240"/>
                </a:cxn>
                <a:cxn ang="0">
                  <a:pos x="189" y="326"/>
                </a:cxn>
                <a:cxn ang="0">
                  <a:pos x="120" y="446"/>
                </a:cxn>
                <a:cxn ang="0">
                  <a:pos x="35" y="601"/>
                </a:cxn>
                <a:cxn ang="0">
                  <a:pos x="17" y="687"/>
                </a:cxn>
                <a:cxn ang="0">
                  <a:pos x="0" y="773"/>
                </a:cxn>
                <a:cxn ang="0">
                  <a:pos x="0" y="876"/>
                </a:cxn>
                <a:cxn ang="0">
                  <a:pos x="0" y="979"/>
                </a:cxn>
                <a:cxn ang="0">
                  <a:pos x="17" y="1030"/>
                </a:cxn>
                <a:cxn ang="0">
                  <a:pos x="35" y="1082"/>
                </a:cxn>
                <a:cxn ang="0">
                  <a:pos x="86" y="1202"/>
                </a:cxn>
                <a:cxn ang="0">
                  <a:pos x="120" y="1254"/>
                </a:cxn>
                <a:cxn ang="0">
                  <a:pos x="155" y="1305"/>
                </a:cxn>
                <a:cxn ang="0">
                  <a:pos x="206" y="1357"/>
                </a:cxn>
                <a:cxn ang="0">
                  <a:pos x="258" y="1408"/>
                </a:cxn>
                <a:cxn ang="0">
                  <a:pos x="309" y="1460"/>
                </a:cxn>
                <a:cxn ang="0">
                  <a:pos x="378" y="1494"/>
                </a:cxn>
                <a:cxn ang="0">
                  <a:pos x="464" y="1511"/>
                </a:cxn>
                <a:cxn ang="0">
                  <a:pos x="550" y="1546"/>
                </a:cxn>
                <a:cxn ang="0">
                  <a:pos x="653" y="1563"/>
                </a:cxn>
                <a:cxn ang="0">
                  <a:pos x="773" y="1580"/>
                </a:cxn>
                <a:cxn ang="0">
                  <a:pos x="1013" y="1597"/>
                </a:cxn>
                <a:cxn ang="0">
                  <a:pos x="1151" y="1614"/>
                </a:cxn>
                <a:cxn ang="0">
                  <a:pos x="1271" y="1614"/>
                </a:cxn>
                <a:cxn ang="0">
                  <a:pos x="1511" y="1597"/>
                </a:cxn>
                <a:cxn ang="0">
                  <a:pos x="1718" y="1580"/>
                </a:cxn>
                <a:cxn ang="0">
                  <a:pos x="1872" y="1546"/>
                </a:cxn>
                <a:cxn ang="0">
                  <a:pos x="1992" y="1529"/>
                </a:cxn>
                <a:cxn ang="0">
                  <a:pos x="2061" y="1511"/>
                </a:cxn>
                <a:cxn ang="0">
                  <a:pos x="2147" y="1477"/>
                </a:cxn>
                <a:cxn ang="0">
                  <a:pos x="2181" y="1460"/>
                </a:cxn>
                <a:cxn ang="0">
                  <a:pos x="2216" y="1425"/>
                </a:cxn>
                <a:cxn ang="0">
                  <a:pos x="2250" y="1391"/>
                </a:cxn>
                <a:cxn ang="0">
                  <a:pos x="2284" y="1357"/>
                </a:cxn>
                <a:cxn ang="0">
                  <a:pos x="2353" y="1254"/>
                </a:cxn>
                <a:cxn ang="0">
                  <a:pos x="2404" y="1116"/>
                </a:cxn>
                <a:cxn ang="0">
                  <a:pos x="2422" y="996"/>
                </a:cxn>
                <a:cxn ang="0">
                  <a:pos x="2439" y="893"/>
                </a:cxn>
                <a:cxn ang="0">
                  <a:pos x="2439" y="721"/>
                </a:cxn>
                <a:cxn ang="0">
                  <a:pos x="2422" y="652"/>
                </a:cxn>
                <a:cxn ang="0">
                  <a:pos x="2404" y="584"/>
                </a:cxn>
                <a:cxn ang="0">
                  <a:pos x="2387" y="515"/>
                </a:cxn>
                <a:cxn ang="0">
                  <a:pos x="2353" y="463"/>
                </a:cxn>
                <a:cxn ang="0">
                  <a:pos x="2301" y="378"/>
                </a:cxn>
                <a:cxn ang="0">
                  <a:pos x="2233" y="326"/>
                </a:cxn>
                <a:cxn ang="0">
                  <a:pos x="2181" y="274"/>
                </a:cxn>
                <a:cxn ang="0">
                  <a:pos x="2130" y="0"/>
                </a:cxn>
              </a:cxnLst>
              <a:rect l="0" t="0" r="r" b="b"/>
              <a:pathLst>
                <a:path w="2439" h="1614">
                  <a:moveTo>
                    <a:pt x="2130" y="0"/>
                  </a:moveTo>
                  <a:lnTo>
                    <a:pt x="275" y="17"/>
                  </a:lnTo>
                  <a:lnTo>
                    <a:pt x="275" y="223"/>
                  </a:lnTo>
                  <a:lnTo>
                    <a:pt x="258" y="240"/>
                  </a:lnTo>
                  <a:lnTo>
                    <a:pt x="189" y="326"/>
                  </a:lnTo>
                  <a:lnTo>
                    <a:pt x="120" y="446"/>
                  </a:lnTo>
                  <a:lnTo>
                    <a:pt x="35" y="601"/>
                  </a:lnTo>
                  <a:lnTo>
                    <a:pt x="17" y="687"/>
                  </a:lnTo>
                  <a:lnTo>
                    <a:pt x="0" y="773"/>
                  </a:lnTo>
                  <a:lnTo>
                    <a:pt x="0" y="876"/>
                  </a:lnTo>
                  <a:lnTo>
                    <a:pt x="0" y="979"/>
                  </a:lnTo>
                  <a:lnTo>
                    <a:pt x="17" y="1030"/>
                  </a:lnTo>
                  <a:lnTo>
                    <a:pt x="35" y="1082"/>
                  </a:lnTo>
                  <a:lnTo>
                    <a:pt x="86" y="1202"/>
                  </a:lnTo>
                  <a:lnTo>
                    <a:pt x="120" y="1254"/>
                  </a:lnTo>
                  <a:lnTo>
                    <a:pt x="155" y="1305"/>
                  </a:lnTo>
                  <a:lnTo>
                    <a:pt x="206" y="1357"/>
                  </a:lnTo>
                  <a:lnTo>
                    <a:pt x="258" y="1408"/>
                  </a:lnTo>
                  <a:lnTo>
                    <a:pt x="309" y="1460"/>
                  </a:lnTo>
                  <a:lnTo>
                    <a:pt x="378" y="1494"/>
                  </a:lnTo>
                  <a:lnTo>
                    <a:pt x="464" y="1511"/>
                  </a:lnTo>
                  <a:lnTo>
                    <a:pt x="550" y="1546"/>
                  </a:lnTo>
                  <a:lnTo>
                    <a:pt x="653" y="1563"/>
                  </a:lnTo>
                  <a:lnTo>
                    <a:pt x="773" y="1580"/>
                  </a:lnTo>
                  <a:lnTo>
                    <a:pt x="1013" y="1597"/>
                  </a:lnTo>
                  <a:lnTo>
                    <a:pt x="1151" y="1614"/>
                  </a:lnTo>
                  <a:lnTo>
                    <a:pt x="1271" y="1614"/>
                  </a:lnTo>
                  <a:lnTo>
                    <a:pt x="1511" y="1597"/>
                  </a:lnTo>
                  <a:lnTo>
                    <a:pt x="1718" y="1580"/>
                  </a:lnTo>
                  <a:lnTo>
                    <a:pt x="1872" y="1546"/>
                  </a:lnTo>
                  <a:lnTo>
                    <a:pt x="1992" y="1529"/>
                  </a:lnTo>
                  <a:lnTo>
                    <a:pt x="2061" y="1511"/>
                  </a:lnTo>
                  <a:lnTo>
                    <a:pt x="2147" y="1477"/>
                  </a:lnTo>
                  <a:lnTo>
                    <a:pt x="2181" y="1460"/>
                  </a:lnTo>
                  <a:lnTo>
                    <a:pt x="2216" y="1425"/>
                  </a:lnTo>
                  <a:lnTo>
                    <a:pt x="2250" y="1391"/>
                  </a:lnTo>
                  <a:lnTo>
                    <a:pt x="2284" y="1357"/>
                  </a:lnTo>
                  <a:lnTo>
                    <a:pt x="2353" y="1254"/>
                  </a:lnTo>
                  <a:lnTo>
                    <a:pt x="2404" y="1116"/>
                  </a:lnTo>
                  <a:lnTo>
                    <a:pt x="2422" y="996"/>
                  </a:lnTo>
                  <a:lnTo>
                    <a:pt x="2439" y="893"/>
                  </a:lnTo>
                  <a:lnTo>
                    <a:pt x="2439" y="721"/>
                  </a:lnTo>
                  <a:lnTo>
                    <a:pt x="2422" y="652"/>
                  </a:lnTo>
                  <a:lnTo>
                    <a:pt x="2404" y="584"/>
                  </a:lnTo>
                  <a:lnTo>
                    <a:pt x="2387" y="515"/>
                  </a:lnTo>
                  <a:lnTo>
                    <a:pt x="2353" y="463"/>
                  </a:lnTo>
                  <a:lnTo>
                    <a:pt x="2301" y="378"/>
                  </a:lnTo>
                  <a:lnTo>
                    <a:pt x="2233" y="326"/>
                  </a:lnTo>
                  <a:lnTo>
                    <a:pt x="2181" y="274"/>
                  </a:lnTo>
                  <a:lnTo>
                    <a:pt x="213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981" name="Freeform 5"/>
            <p:cNvSpPr>
              <a:spLocks/>
            </p:cNvSpPr>
            <p:nvPr/>
          </p:nvSpPr>
          <p:spPr bwMode="auto">
            <a:xfrm>
              <a:off x="1516" y="1679"/>
              <a:ext cx="2439" cy="1614"/>
            </a:xfrm>
            <a:custGeom>
              <a:avLst/>
              <a:gdLst/>
              <a:ahLst/>
              <a:cxnLst>
                <a:cxn ang="0">
                  <a:pos x="2130" y="0"/>
                </a:cxn>
                <a:cxn ang="0">
                  <a:pos x="275" y="17"/>
                </a:cxn>
                <a:cxn ang="0">
                  <a:pos x="275" y="223"/>
                </a:cxn>
                <a:cxn ang="0">
                  <a:pos x="258" y="240"/>
                </a:cxn>
                <a:cxn ang="0">
                  <a:pos x="189" y="326"/>
                </a:cxn>
                <a:cxn ang="0">
                  <a:pos x="120" y="446"/>
                </a:cxn>
                <a:cxn ang="0">
                  <a:pos x="35" y="601"/>
                </a:cxn>
                <a:cxn ang="0">
                  <a:pos x="17" y="687"/>
                </a:cxn>
                <a:cxn ang="0">
                  <a:pos x="0" y="773"/>
                </a:cxn>
                <a:cxn ang="0">
                  <a:pos x="0" y="876"/>
                </a:cxn>
                <a:cxn ang="0">
                  <a:pos x="0" y="979"/>
                </a:cxn>
                <a:cxn ang="0">
                  <a:pos x="17" y="1030"/>
                </a:cxn>
                <a:cxn ang="0">
                  <a:pos x="35" y="1082"/>
                </a:cxn>
                <a:cxn ang="0">
                  <a:pos x="86" y="1202"/>
                </a:cxn>
                <a:cxn ang="0">
                  <a:pos x="120" y="1254"/>
                </a:cxn>
                <a:cxn ang="0">
                  <a:pos x="155" y="1305"/>
                </a:cxn>
                <a:cxn ang="0">
                  <a:pos x="206" y="1357"/>
                </a:cxn>
                <a:cxn ang="0">
                  <a:pos x="258" y="1408"/>
                </a:cxn>
                <a:cxn ang="0">
                  <a:pos x="309" y="1460"/>
                </a:cxn>
                <a:cxn ang="0">
                  <a:pos x="378" y="1494"/>
                </a:cxn>
                <a:cxn ang="0">
                  <a:pos x="464" y="1511"/>
                </a:cxn>
                <a:cxn ang="0">
                  <a:pos x="550" y="1546"/>
                </a:cxn>
                <a:cxn ang="0">
                  <a:pos x="653" y="1563"/>
                </a:cxn>
                <a:cxn ang="0">
                  <a:pos x="773" y="1580"/>
                </a:cxn>
                <a:cxn ang="0">
                  <a:pos x="1013" y="1597"/>
                </a:cxn>
                <a:cxn ang="0">
                  <a:pos x="1151" y="1614"/>
                </a:cxn>
                <a:cxn ang="0">
                  <a:pos x="1271" y="1614"/>
                </a:cxn>
                <a:cxn ang="0">
                  <a:pos x="1511" y="1597"/>
                </a:cxn>
                <a:cxn ang="0">
                  <a:pos x="1718" y="1580"/>
                </a:cxn>
                <a:cxn ang="0">
                  <a:pos x="1872" y="1546"/>
                </a:cxn>
                <a:cxn ang="0">
                  <a:pos x="1992" y="1529"/>
                </a:cxn>
                <a:cxn ang="0">
                  <a:pos x="2061" y="1511"/>
                </a:cxn>
                <a:cxn ang="0">
                  <a:pos x="2147" y="1477"/>
                </a:cxn>
                <a:cxn ang="0">
                  <a:pos x="2181" y="1460"/>
                </a:cxn>
                <a:cxn ang="0">
                  <a:pos x="2216" y="1425"/>
                </a:cxn>
                <a:cxn ang="0">
                  <a:pos x="2250" y="1391"/>
                </a:cxn>
                <a:cxn ang="0">
                  <a:pos x="2284" y="1357"/>
                </a:cxn>
                <a:cxn ang="0">
                  <a:pos x="2353" y="1254"/>
                </a:cxn>
                <a:cxn ang="0">
                  <a:pos x="2404" y="1116"/>
                </a:cxn>
                <a:cxn ang="0">
                  <a:pos x="2422" y="996"/>
                </a:cxn>
                <a:cxn ang="0">
                  <a:pos x="2439" y="893"/>
                </a:cxn>
                <a:cxn ang="0">
                  <a:pos x="2439" y="721"/>
                </a:cxn>
                <a:cxn ang="0">
                  <a:pos x="2422" y="652"/>
                </a:cxn>
                <a:cxn ang="0">
                  <a:pos x="2404" y="584"/>
                </a:cxn>
                <a:cxn ang="0">
                  <a:pos x="2387" y="515"/>
                </a:cxn>
                <a:cxn ang="0">
                  <a:pos x="2353" y="463"/>
                </a:cxn>
                <a:cxn ang="0">
                  <a:pos x="2301" y="378"/>
                </a:cxn>
                <a:cxn ang="0">
                  <a:pos x="2233" y="326"/>
                </a:cxn>
                <a:cxn ang="0">
                  <a:pos x="2181" y="274"/>
                </a:cxn>
                <a:cxn ang="0">
                  <a:pos x="2130" y="0"/>
                </a:cxn>
              </a:cxnLst>
              <a:rect l="0" t="0" r="r" b="b"/>
              <a:pathLst>
                <a:path w="2439" h="1614">
                  <a:moveTo>
                    <a:pt x="2130" y="0"/>
                  </a:moveTo>
                  <a:lnTo>
                    <a:pt x="275" y="17"/>
                  </a:lnTo>
                  <a:lnTo>
                    <a:pt x="275" y="223"/>
                  </a:lnTo>
                  <a:lnTo>
                    <a:pt x="258" y="240"/>
                  </a:lnTo>
                  <a:lnTo>
                    <a:pt x="189" y="326"/>
                  </a:lnTo>
                  <a:lnTo>
                    <a:pt x="120" y="446"/>
                  </a:lnTo>
                  <a:lnTo>
                    <a:pt x="35" y="601"/>
                  </a:lnTo>
                  <a:lnTo>
                    <a:pt x="17" y="687"/>
                  </a:lnTo>
                  <a:lnTo>
                    <a:pt x="0" y="773"/>
                  </a:lnTo>
                  <a:lnTo>
                    <a:pt x="0" y="876"/>
                  </a:lnTo>
                  <a:lnTo>
                    <a:pt x="0" y="979"/>
                  </a:lnTo>
                  <a:lnTo>
                    <a:pt x="17" y="1030"/>
                  </a:lnTo>
                  <a:lnTo>
                    <a:pt x="35" y="1082"/>
                  </a:lnTo>
                  <a:lnTo>
                    <a:pt x="86" y="1202"/>
                  </a:lnTo>
                  <a:lnTo>
                    <a:pt x="120" y="1254"/>
                  </a:lnTo>
                  <a:lnTo>
                    <a:pt x="155" y="1305"/>
                  </a:lnTo>
                  <a:lnTo>
                    <a:pt x="206" y="1357"/>
                  </a:lnTo>
                  <a:lnTo>
                    <a:pt x="258" y="1408"/>
                  </a:lnTo>
                  <a:lnTo>
                    <a:pt x="309" y="1460"/>
                  </a:lnTo>
                  <a:lnTo>
                    <a:pt x="378" y="1494"/>
                  </a:lnTo>
                  <a:lnTo>
                    <a:pt x="464" y="1511"/>
                  </a:lnTo>
                  <a:lnTo>
                    <a:pt x="550" y="1546"/>
                  </a:lnTo>
                  <a:lnTo>
                    <a:pt x="653" y="1563"/>
                  </a:lnTo>
                  <a:lnTo>
                    <a:pt x="773" y="1580"/>
                  </a:lnTo>
                  <a:lnTo>
                    <a:pt x="1013" y="1597"/>
                  </a:lnTo>
                  <a:lnTo>
                    <a:pt x="1151" y="1614"/>
                  </a:lnTo>
                  <a:lnTo>
                    <a:pt x="1271" y="1614"/>
                  </a:lnTo>
                  <a:lnTo>
                    <a:pt x="1511" y="1597"/>
                  </a:lnTo>
                  <a:lnTo>
                    <a:pt x="1718" y="1580"/>
                  </a:lnTo>
                  <a:lnTo>
                    <a:pt x="1872" y="1546"/>
                  </a:lnTo>
                  <a:lnTo>
                    <a:pt x="1992" y="1529"/>
                  </a:lnTo>
                  <a:lnTo>
                    <a:pt x="2061" y="1511"/>
                  </a:lnTo>
                  <a:lnTo>
                    <a:pt x="2147" y="1477"/>
                  </a:lnTo>
                  <a:lnTo>
                    <a:pt x="2181" y="1460"/>
                  </a:lnTo>
                  <a:lnTo>
                    <a:pt x="2216" y="1425"/>
                  </a:lnTo>
                  <a:lnTo>
                    <a:pt x="2250" y="1391"/>
                  </a:lnTo>
                  <a:lnTo>
                    <a:pt x="2284" y="1357"/>
                  </a:lnTo>
                  <a:lnTo>
                    <a:pt x="2353" y="1254"/>
                  </a:lnTo>
                  <a:lnTo>
                    <a:pt x="2404" y="1116"/>
                  </a:lnTo>
                  <a:lnTo>
                    <a:pt x="2422" y="996"/>
                  </a:lnTo>
                  <a:lnTo>
                    <a:pt x="2439" y="893"/>
                  </a:lnTo>
                  <a:lnTo>
                    <a:pt x="2439" y="721"/>
                  </a:lnTo>
                  <a:lnTo>
                    <a:pt x="2422" y="652"/>
                  </a:lnTo>
                  <a:lnTo>
                    <a:pt x="2404" y="584"/>
                  </a:lnTo>
                  <a:lnTo>
                    <a:pt x="2387" y="515"/>
                  </a:lnTo>
                  <a:lnTo>
                    <a:pt x="2353" y="463"/>
                  </a:lnTo>
                  <a:lnTo>
                    <a:pt x="2301" y="378"/>
                  </a:lnTo>
                  <a:lnTo>
                    <a:pt x="2233" y="326"/>
                  </a:lnTo>
                  <a:lnTo>
                    <a:pt x="2181" y="274"/>
                  </a:lnTo>
                  <a:lnTo>
                    <a:pt x="2130" y="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982" name="Freeform 6"/>
            <p:cNvSpPr>
              <a:spLocks/>
            </p:cNvSpPr>
            <p:nvPr/>
          </p:nvSpPr>
          <p:spPr bwMode="auto">
            <a:xfrm>
              <a:off x="2529" y="1507"/>
              <a:ext cx="258" cy="120"/>
            </a:xfrm>
            <a:custGeom>
              <a:avLst/>
              <a:gdLst/>
              <a:ahLst/>
              <a:cxnLst>
                <a:cxn ang="0">
                  <a:pos x="0" y="120"/>
                </a:cxn>
                <a:cxn ang="0">
                  <a:pos x="86" y="120"/>
                </a:cxn>
                <a:cxn ang="0">
                  <a:pos x="138" y="103"/>
                </a:cxn>
                <a:cxn ang="0">
                  <a:pos x="172" y="86"/>
                </a:cxn>
                <a:cxn ang="0">
                  <a:pos x="189" y="69"/>
                </a:cxn>
                <a:cxn ang="0">
                  <a:pos x="206" y="34"/>
                </a:cxn>
                <a:cxn ang="0">
                  <a:pos x="224" y="17"/>
                </a:cxn>
                <a:cxn ang="0">
                  <a:pos x="258" y="0"/>
                </a:cxn>
              </a:cxnLst>
              <a:rect l="0" t="0" r="r" b="b"/>
              <a:pathLst>
                <a:path w="258" h="120">
                  <a:moveTo>
                    <a:pt x="0" y="120"/>
                  </a:moveTo>
                  <a:lnTo>
                    <a:pt x="86" y="120"/>
                  </a:lnTo>
                  <a:lnTo>
                    <a:pt x="138" y="103"/>
                  </a:lnTo>
                  <a:lnTo>
                    <a:pt x="172" y="86"/>
                  </a:lnTo>
                  <a:lnTo>
                    <a:pt x="189" y="69"/>
                  </a:lnTo>
                  <a:lnTo>
                    <a:pt x="206" y="34"/>
                  </a:lnTo>
                  <a:lnTo>
                    <a:pt x="224" y="17"/>
                  </a:lnTo>
                  <a:lnTo>
                    <a:pt x="258" y="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983" name="Oval 7"/>
            <p:cNvSpPr>
              <a:spLocks noChangeArrowheads="1"/>
            </p:cNvSpPr>
            <p:nvPr/>
          </p:nvSpPr>
          <p:spPr bwMode="auto">
            <a:xfrm>
              <a:off x="2512" y="1387"/>
              <a:ext cx="172" cy="154"/>
            </a:xfrm>
            <a:prstGeom prst="ellipse">
              <a:avLst/>
            </a:prstGeom>
            <a:solidFill>
              <a:srgbClr val="FFB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984" name="Oval 8"/>
            <p:cNvSpPr>
              <a:spLocks noChangeArrowheads="1"/>
            </p:cNvSpPr>
            <p:nvPr/>
          </p:nvSpPr>
          <p:spPr bwMode="auto">
            <a:xfrm>
              <a:off x="2512" y="1387"/>
              <a:ext cx="172" cy="154"/>
            </a:xfrm>
            <a:prstGeom prst="ellips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985" name="Oval 9"/>
            <p:cNvSpPr>
              <a:spLocks noChangeArrowheads="1"/>
            </p:cNvSpPr>
            <p:nvPr/>
          </p:nvSpPr>
          <p:spPr bwMode="auto">
            <a:xfrm>
              <a:off x="2718" y="1369"/>
              <a:ext cx="172" cy="155"/>
            </a:xfrm>
            <a:prstGeom prst="ellipse">
              <a:avLst/>
            </a:prstGeom>
            <a:solidFill>
              <a:srgbClr val="FFB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986" name="Oval 10"/>
            <p:cNvSpPr>
              <a:spLocks noChangeArrowheads="1"/>
            </p:cNvSpPr>
            <p:nvPr/>
          </p:nvSpPr>
          <p:spPr bwMode="auto">
            <a:xfrm>
              <a:off x="2718" y="1369"/>
              <a:ext cx="172" cy="155"/>
            </a:xfrm>
            <a:prstGeom prst="ellips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987" name="Freeform 11"/>
            <p:cNvSpPr>
              <a:spLocks/>
            </p:cNvSpPr>
            <p:nvPr/>
          </p:nvSpPr>
          <p:spPr bwMode="auto">
            <a:xfrm>
              <a:off x="2667" y="1541"/>
              <a:ext cx="240" cy="86"/>
            </a:xfrm>
            <a:custGeom>
              <a:avLst/>
              <a:gdLst/>
              <a:ahLst/>
              <a:cxnLst>
                <a:cxn ang="0">
                  <a:pos x="240" y="86"/>
                </a:cxn>
                <a:cxn ang="0">
                  <a:pos x="154" y="69"/>
                </a:cxn>
                <a:cxn ang="0">
                  <a:pos x="103" y="69"/>
                </a:cxn>
                <a:cxn ang="0">
                  <a:pos x="68" y="52"/>
                </a:cxn>
                <a:cxn ang="0">
                  <a:pos x="34" y="17"/>
                </a:cxn>
                <a:cxn ang="0">
                  <a:pos x="0" y="0"/>
                </a:cxn>
              </a:cxnLst>
              <a:rect l="0" t="0" r="r" b="b"/>
              <a:pathLst>
                <a:path w="240" h="86">
                  <a:moveTo>
                    <a:pt x="240" y="86"/>
                  </a:moveTo>
                  <a:lnTo>
                    <a:pt x="154" y="69"/>
                  </a:lnTo>
                  <a:lnTo>
                    <a:pt x="103" y="69"/>
                  </a:lnTo>
                  <a:lnTo>
                    <a:pt x="68" y="52"/>
                  </a:lnTo>
                  <a:lnTo>
                    <a:pt x="34" y="17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988" name="Freeform 12"/>
            <p:cNvSpPr>
              <a:spLocks/>
            </p:cNvSpPr>
            <p:nvPr/>
          </p:nvSpPr>
          <p:spPr bwMode="auto">
            <a:xfrm>
              <a:off x="1722" y="1627"/>
              <a:ext cx="2010" cy="395"/>
            </a:xfrm>
            <a:custGeom>
              <a:avLst/>
              <a:gdLst/>
              <a:ahLst/>
              <a:cxnLst>
                <a:cxn ang="0">
                  <a:pos x="1975" y="292"/>
                </a:cxn>
                <a:cxn ang="0">
                  <a:pos x="1992" y="292"/>
                </a:cxn>
                <a:cxn ang="0">
                  <a:pos x="2010" y="326"/>
                </a:cxn>
                <a:cxn ang="0">
                  <a:pos x="2010" y="344"/>
                </a:cxn>
                <a:cxn ang="0">
                  <a:pos x="1992" y="361"/>
                </a:cxn>
                <a:cxn ang="0">
                  <a:pos x="1975" y="378"/>
                </a:cxn>
                <a:cxn ang="0">
                  <a:pos x="1975" y="361"/>
                </a:cxn>
                <a:cxn ang="0">
                  <a:pos x="1958" y="378"/>
                </a:cxn>
                <a:cxn ang="0">
                  <a:pos x="1941" y="395"/>
                </a:cxn>
                <a:cxn ang="0">
                  <a:pos x="1924" y="395"/>
                </a:cxn>
                <a:cxn ang="0">
                  <a:pos x="1907" y="378"/>
                </a:cxn>
                <a:cxn ang="0">
                  <a:pos x="1889" y="361"/>
                </a:cxn>
                <a:cxn ang="0">
                  <a:pos x="1889" y="120"/>
                </a:cxn>
                <a:cxn ang="0">
                  <a:pos x="103" y="120"/>
                </a:cxn>
                <a:cxn ang="0">
                  <a:pos x="103" y="361"/>
                </a:cxn>
                <a:cxn ang="0">
                  <a:pos x="103" y="378"/>
                </a:cxn>
                <a:cxn ang="0">
                  <a:pos x="86" y="395"/>
                </a:cxn>
                <a:cxn ang="0">
                  <a:pos x="52" y="395"/>
                </a:cxn>
                <a:cxn ang="0">
                  <a:pos x="35" y="378"/>
                </a:cxn>
                <a:cxn ang="0">
                  <a:pos x="17" y="361"/>
                </a:cxn>
                <a:cxn ang="0">
                  <a:pos x="0" y="344"/>
                </a:cxn>
                <a:cxn ang="0">
                  <a:pos x="0" y="326"/>
                </a:cxn>
                <a:cxn ang="0">
                  <a:pos x="17" y="292"/>
                </a:cxn>
                <a:cxn ang="0">
                  <a:pos x="35" y="292"/>
                </a:cxn>
                <a:cxn ang="0">
                  <a:pos x="35" y="34"/>
                </a:cxn>
                <a:cxn ang="0">
                  <a:pos x="35" y="17"/>
                </a:cxn>
                <a:cxn ang="0">
                  <a:pos x="69" y="0"/>
                </a:cxn>
                <a:cxn ang="0">
                  <a:pos x="1924" y="0"/>
                </a:cxn>
                <a:cxn ang="0">
                  <a:pos x="1941" y="0"/>
                </a:cxn>
                <a:cxn ang="0">
                  <a:pos x="1958" y="17"/>
                </a:cxn>
                <a:cxn ang="0">
                  <a:pos x="1975" y="34"/>
                </a:cxn>
                <a:cxn ang="0">
                  <a:pos x="1975" y="292"/>
                </a:cxn>
              </a:cxnLst>
              <a:rect l="0" t="0" r="r" b="b"/>
              <a:pathLst>
                <a:path w="2010" h="395">
                  <a:moveTo>
                    <a:pt x="1975" y="292"/>
                  </a:moveTo>
                  <a:lnTo>
                    <a:pt x="1992" y="292"/>
                  </a:lnTo>
                  <a:lnTo>
                    <a:pt x="2010" y="326"/>
                  </a:lnTo>
                  <a:lnTo>
                    <a:pt x="2010" y="344"/>
                  </a:lnTo>
                  <a:lnTo>
                    <a:pt x="1992" y="361"/>
                  </a:lnTo>
                  <a:lnTo>
                    <a:pt x="1975" y="378"/>
                  </a:lnTo>
                  <a:lnTo>
                    <a:pt x="1975" y="361"/>
                  </a:lnTo>
                  <a:lnTo>
                    <a:pt x="1958" y="378"/>
                  </a:lnTo>
                  <a:lnTo>
                    <a:pt x="1941" y="395"/>
                  </a:lnTo>
                  <a:lnTo>
                    <a:pt x="1924" y="395"/>
                  </a:lnTo>
                  <a:lnTo>
                    <a:pt x="1907" y="378"/>
                  </a:lnTo>
                  <a:lnTo>
                    <a:pt x="1889" y="361"/>
                  </a:lnTo>
                  <a:lnTo>
                    <a:pt x="1889" y="120"/>
                  </a:lnTo>
                  <a:lnTo>
                    <a:pt x="103" y="120"/>
                  </a:lnTo>
                  <a:lnTo>
                    <a:pt x="103" y="361"/>
                  </a:lnTo>
                  <a:lnTo>
                    <a:pt x="103" y="378"/>
                  </a:lnTo>
                  <a:lnTo>
                    <a:pt x="86" y="395"/>
                  </a:lnTo>
                  <a:lnTo>
                    <a:pt x="52" y="395"/>
                  </a:lnTo>
                  <a:lnTo>
                    <a:pt x="35" y="378"/>
                  </a:lnTo>
                  <a:lnTo>
                    <a:pt x="17" y="361"/>
                  </a:lnTo>
                  <a:lnTo>
                    <a:pt x="0" y="344"/>
                  </a:lnTo>
                  <a:lnTo>
                    <a:pt x="0" y="326"/>
                  </a:lnTo>
                  <a:lnTo>
                    <a:pt x="17" y="292"/>
                  </a:lnTo>
                  <a:lnTo>
                    <a:pt x="35" y="292"/>
                  </a:lnTo>
                  <a:lnTo>
                    <a:pt x="35" y="34"/>
                  </a:lnTo>
                  <a:lnTo>
                    <a:pt x="35" y="17"/>
                  </a:lnTo>
                  <a:lnTo>
                    <a:pt x="69" y="0"/>
                  </a:lnTo>
                  <a:lnTo>
                    <a:pt x="1924" y="0"/>
                  </a:lnTo>
                  <a:lnTo>
                    <a:pt x="1941" y="0"/>
                  </a:lnTo>
                  <a:lnTo>
                    <a:pt x="1958" y="17"/>
                  </a:lnTo>
                  <a:lnTo>
                    <a:pt x="1975" y="34"/>
                  </a:lnTo>
                  <a:lnTo>
                    <a:pt x="1975" y="292"/>
                  </a:lnTo>
                  <a:close/>
                </a:path>
              </a:pathLst>
            </a:custGeom>
            <a:solidFill>
              <a:srgbClr val="FFB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989" name="Freeform 13"/>
            <p:cNvSpPr>
              <a:spLocks/>
            </p:cNvSpPr>
            <p:nvPr/>
          </p:nvSpPr>
          <p:spPr bwMode="auto">
            <a:xfrm>
              <a:off x="1722" y="1627"/>
              <a:ext cx="2010" cy="395"/>
            </a:xfrm>
            <a:custGeom>
              <a:avLst/>
              <a:gdLst/>
              <a:ahLst/>
              <a:cxnLst>
                <a:cxn ang="0">
                  <a:pos x="1975" y="292"/>
                </a:cxn>
                <a:cxn ang="0">
                  <a:pos x="1992" y="292"/>
                </a:cxn>
                <a:cxn ang="0">
                  <a:pos x="2010" y="326"/>
                </a:cxn>
                <a:cxn ang="0">
                  <a:pos x="2010" y="344"/>
                </a:cxn>
                <a:cxn ang="0">
                  <a:pos x="1992" y="361"/>
                </a:cxn>
                <a:cxn ang="0">
                  <a:pos x="1975" y="378"/>
                </a:cxn>
                <a:cxn ang="0">
                  <a:pos x="1975" y="361"/>
                </a:cxn>
                <a:cxn ang="0">
                  <a:pos x="1958" y="378"/>
                </a:cxn>
                <a:cxn ang="0">
                  <a:pos x="1941" y="395"/>
                </a:cxn>
                <a:cxn ang="0">
                  <a:pos x="1924" y="395"/>
                </a:cxn>
                <a:cxn ang="0">
                  <a:pos x="1907" y="378"/>
                </a:cxn>
                <a:cxn ang="0">
                  <a:pos x="1889" y="361"/>
                </a:cxn>
                <a:cxn ang="0">
                  <a:pos x="1889" y="120"/>
                </a:cxn>
                <a:cxn ang="0">
                  <a:pos x="103" y="120"/>
                </a:cxn>
                <a:cxn ang="0">
                  <a:pos x="103" y="361"/>
                </a:cxn>
                <a:cxn ang="0">
                  <a:pos x="103" y="378"/>
                </a:cxn>
                <a:cxn ang="0">
                  <a:pos x="86" y="395"/>
                </a:cxn>
                <a:cxn ang="0">
                  <a:pos x="52" y="395"/>
                </a:cxn>
                <a:cxn ang="0">
                  <a:pos x="35" y="378"/>
                </a:cxn>
                <a:cxn ang="0">
                  <a:pos x="17" y="361"/>
                </a:cxn>
                <a:cxn ang="0">
                  <a:pos x="0" y="344"/>
                </a:cxn>
                <a:cxn ang="0">
                  <a:pos x="0" y="326"/>
                </a:cxn>
                <a:cxn ang="0">
                  <a:pos x="17" y="292"/>
                </a:cxn>
                <a:cxn ang="0">
                  <a:pos x="35" y="292"/>
                </a:cxn>
                <a:cxn ang="0">
                  <a:pos x="35" y="34"/>
                </a:cxn>
                <a:cxn ang="0">
                  <a:pos x="35" y="17"/>
                </a:cxn>
                <a:cxn ang="0">
                  <a:pos x="69" y="0"/>
                </a:cxn>
                <a:cxn ang="0">
                  <a:pos x="1924" y="0"/>
                </a:cxn>
                <a:cxn ang="0">
                  <a:pos x="1941" y="0"/>
                </a:cxn>
                <a:cxn ang="0">
                  <a:pos x="1958" y="17"/>
                </a:cxn>
                <a:cxn ang="0">
                  <a:pos x="1975" y="34"/>
                </a:cxn>
                <a:cxn ang="0">
                  <a:pos x="1975" y="292"/>
                </a:cxn>
              </a:cxnLst>
              <a:rect l="0" t="0" r="r" b="b"/>
              <a:pathLst>
                <a:path w="2010" h="395">
                  <a:moveTo>
                    <a:pt x="1975" y="292"/>
                  </a:moveTo>
                  <a:lnTo>
                    <a:pt x="1992" y="292"/>
                  </a:lnTo>
                  <a:lnTo>
                    <a:pt x="2010" y="326"/>
                  </a:lnTo>
                  <a:lnTo>
                    <a:pt x="2010" y="344"/>
                  </a:lnTo>
                  <a:lnTo>
                    <a:pt x="1992" y="361"/>
                  </a:lnTo>
                  <a:lnTo>
                    <a:pt x="1975" y="378"/>
                  </a:lnTo>
                  <a:lnTo>
                    <a:pt x="1975" y="361"/>
                  </a:lnTo>
                  <a:lnTo>
                    <a:pt x="1958" y="378"/>
                  </a:lnTo>
                  <a:lnTo>
                    <a:pt x="1941" y="395"/>
                  </a:lnTo>
                  <a:lnTo>
                    <a:pt x="1924" y="395"/>
                  </a:lnTo>
                  <a:lnTo>
                    <a:pt x="1907" y="378"/>
                  </a:lnTo>
                  <a:lnTo>
                    <a:pt x="1889" y="361"/>
                  </a:lnTo>
                  <a:lnTo>
                    <a:pt x="1889" y="120"/>
                  </a:lnTo>
                  <a:lnTo>
                    <a:pt x="103" y="120"/>
                  </a:lnTo>
                  <a:lnTo>
                    <a:pt x="103" y="361"/>
                  </a:lnTo>
                  <a:lnTo>
                    <a:pt x="103" y="378"/>
                  </a:lnTo>
                  <a:lnTo>
                    <a:pt x="86" y="395"/>
                  </a:lnTo>
                  <a:lnTo>
                    <a:pt x="52" y="395"/>
                  </a:lnTo>
                  <a:lnTo>
                    <a:pt x="35" y="378"/>
                  </a:lnTo>
                  <a:lnTo>
                    <a:pt x="17" y="361"/>
                  </a:lnTo>
                  <a:lnTo>
                    <a:pt x="0" y="344"/>
                  </a:lnTo>
                  <a:lnTo>
                    <a:pt x="0" y="326"/>
                  </a:lnTo>
                  <a:lnTo>
                    <a:pt x="17" y="292"/>
                  </a:lnTo>
                  <a:lnTo>
                    <a:pt x="35" y="292"/>
                  </a:lnTo>
                  <a:lnTo>
                    <a:pt x="35" y="34"/>
                  </a:lnTo>
                  <a:lnTo>
                    <a:pt x="35" y="17"/>
                  </a:lnTo>
                  <a:lnTo>
                    <a:pt x="69" y="0"/>
                  </a:lnTo>
                  <a:lnTo>
                    <a:pt x="1924" y="0"/>
                  </a:lnTo>
                  <a:lnTo>
                    <a:pt x="1941" y="0"/>
                  </a:lnTo>
                  <a:lnTo>
                    <a:pt x="1958" y="17"/>
                  </a:lnTo>
                  <a:lnTo>
                    <a:pt x="1975" y="34"/>
                  </a:lnTo>
                  <a:lnTo>
                    <a:pt x="1975" y="292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4"/>
          <p:cNvGrpSpPr>
            <a:grpSpLocks noChangeAspect="1"/>
          </p:cNvGrpSpPr>
          <p:nvPr/>
        </p:nvGrpSpPr>
        <p:grpSpPr bwMode="auto">
          <a:xfrm>
            <a:off x="182563" y="6350"/>
            <a:ext cx="3759200" cy="2974975"/>
            <a:chOff x="1499" y="1335"/>
            <a:chExt cx="2473" cy="1958"/>
          </a:xfrm>
        </p:grpSpPr>
        <p:sp>
          <p:nvSpPr>
            <p:cNvPr id="1150991" name="AutoShape 15"/>
            <p:cNvSpPr>
              <a:spLocks noChangeAspect="1" noChangeArrowheads="1" noTextEdit="1"/>
            </p:cNvSpPr>
            <p:nvPr/>
          </p:nvSpPr>
          <p:spPr bwMode="auto">
            <a:xfrm>
              <a:off x="1499" y="1335"/>
              <a:ext cx="2473" cy="19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992" name="Freeform 16"/>
            <p:cNvSpPr>
              <a:spLocks/>
            </p:cNvSpPr>
            <p:nvPr/>
          </p:nvSpPr>
          <p:spPr bwMode="auto">
            <a:xfrm>
              <a:off x="1516" y="1679"/>
              <a:ext cx="2439" cy="1614"/>
            </a:xfrm>
            <a:custGeom>
              <a:avLst/>
              <a:gdLst/>
              <a:ahLst/>
              <a:cxnLst>
                <a:cxn ang="0">
                  <a:pos x="2130" y="0"/>
                </a:cxn>
                <a:cxn ang="0">
                  <a:pos x="275" y="17"/>
                </a:cxn>
                <a:cxn ang="0">
                  <a:pos x="275" y="223"/>
                </a:cxn>
                <a:cxn ang="0">
                  <a:pos x="258" y="240"/>
                </a:cxn>
                <a:cxn ang="0">
                  <a:pos x="189" y="326"/>
                </a:cxn>
                <a:cxn ang="0">
                  <a:pos x="120" y="446"/>
                </a:cxn>
                <a:cxn ang="0">
                  <a:pos x="35" y="601"/>
                </a:cxn>
                <a:cxn ang="0">
                  <a:pos x="17" y="687"/>
                </a:cxn>
                <a:cxn ang="0">
                  <a:pos x="0" y="773"/>
                </a:cxn>
                <a:cxn ang="0">
                  <a:pos x="0" y="876"/>
                </a:cxn>
                <a:cxn ang="0">
                  <a:pos x="0" y="979"/>
                </a:cxn>
                <a:cxn ang="0">
                  <a:pos x="17" y="1030"/>
                </a:cxn>
                <a:cxn ang="0">
                  <a:pos x="35" y="1082"/>
                </a:cxn>
                <a:cxn ang="0">
                  <a:pos x="86" y="1202"/>
                </a:cxn>
                <a:cxn ang="0">
                  <a:pos x="120" y="1254"/>
                </a:cxn>
                <a:cxn ang="0">
                  <a:pos x="155" y="1305"/>
                </a:cxn>
                <a:cxn ang="0">
                  <a:pos x="206" y="1357"/>
                </a:cxn>
                <a:cxn ang="0">
                  <a:pos x="258" y="1408"/>
                </a:cxn>
                <a:cxn ang="0">
                  <a:pos x="309" y="1460"/>
                </a:cxn>
                <a:cxn ang="0">
                  <a:pos x="378" y="1494"/>
                </a:cxn>
                <a:cxn ang="0">
                  <a:pos x="464" y="1511"/>
                </a:cxn>
                <a:cxn ang="0">
                  <a:pos x="550" y="1546"/>
                </a:cxn>
                <a:cxn ang="0">
                  <a:pos x="653" y="1563"/>
                </a:cxn>
                <a:cxn ang="0">
                  <a:pos x="773" y="1580"/>
                </a:cxn>
                <a:cxn ang="0">
                  <a:pos x="1013" y="1597"/>
                </a:cxn>
                <a:cxn ang="0">
                  <a:pos x="1151" y="1614"/>
                </a:cxn>
                <a:cxn ang="0">
                  <a:pos x="1271" y="1614"/>
                </a:cxn>
                <a:cxn ang="0">
                  <a:pos x="1511" y="1597"/>
                </a:cxn>
                <a:cxn ang="0">
                  <a:pos x="1718" y="1580"/>
                </a:cxn>
                <a:cxn ang="0">
                  <a:pos x="1872" y="1546"/>
                </a:cxn>
                <a:cxn ang="0">
                  <a:pos x="1992" y="1529"/>
                </a:cxn>
                <a:cxn ang="0">
                  <a:pos x="2061" y="1511"/>
                </a:cxn>
                <a:cxn ang="0">
                  <a:pos x="2147" y="1477"/>
                </a:cxn>
                <a:cxn ang="0">
                  <a:pos x="2181" y="1460"/>
                </a:cxn>
                <a:cxn ang="0">
                  <a:pos x="2216" y="1425"/>
                </a:cxn>
                <a:cxn ang="0">
                  <a:pos x="2250" y="1391"/>
                </a:cxn>
                <a:cxn ang="0">
                  <a:pos x="2284" y="1357"/>
                </a:cxn>
                <a:cxn ang="0">
                  <a:pos x="2353" y="1254"/>
                </a:cxn>
                <a:cxn ang="0">
                  <a:pos x="2404" y="1116"/>
                </a:cxn>
                <a:cxn ang="0">
                  <a:pos x="2422" y="996"/>
                </a:cxn>
                <a:cxn ang="0">
                  <a:pos x="2439" y="893"/>
                </a:cxn>
                <a:cxn ang="0">
                  <a:pos x="2439" y="721"/>
                </a:cxn>
                <a:cxn ang="0">
                  <a:pos x="2422" y="652"/>
                </a:cxn>
                <a:cxn ang="0">
                  <a:pos x="2404" y="584"/>
                </a:cxn>
                <a:cxn ang="0">
                  <a:pos x="2387" y="515"/>
                </a:cxn>
                <a:cxn ang="0">
                  <a:pos x="2353" y="463"/>
                </a:cxn>
                <a:cxn ang="0">
                  <a:pos x="2301" y="378"/>
                </a:cxn>
                <a:cxn ang="0">
                  <a:pos x="2233" y="326"/>
                </a:cxn>
                <a:cxn ang="0">
                  <a:pos x="2181" y="274"/>
                </a:cxn>
                <a:cxn ang="0">
                  <a:pos x="2130" y="0"/>
                </a:cxn>
              </a:cxnLst>
              <a:rect l="0" t="0" r="r" b="b"/>
              <a:pathLst>
                <a:path w="2439" h="1614">
                  <a:moveTo>
                    <a:pt x="2130" y="0"/>
                  </a:moveTo>
                  <a:lnTo>
                    <a:pt x="275" y="17"/>
                  </a:lnTo>
                  <a:lnTo>
                    <a:pt x="275" y="223"/>
                  </a:lnTo>
                  <a:lnTo>
                    <a:pt x="258" y="240"/>
                  </a:lnTo>
                  <a:lnTo>
                    <a:pt x="189" y="326"/>
                  </a:lnTo>
                  <a:lnTo>
                    <a:pt x="120" y="446"/>
                  </a:lnTo>
                  <a:lnTo>
                    <a:pt x="35" y="601"/>
                  </a:lnTo>
                  <a:lnTo>
                    <a:pt x="17" y="687"/>
                  </a:lnTo>
                  <a:lnTo>
                    <a:pt x="0" y="773"/>
                  </a:lnTo>
                  <a:lnTo>
                    <a:pt x="0" y="876"/>
                  </a:lnTo>
                  <a:lnTo>
                    <a:pt x="0" y="979"/>
                  </a:lnTo>
                  <a:lnTo>
                    <a:pt x="17" y="1030"/>
                  </a:lnTo>
                  <a:lnTo>
                    <a:pt x="35" y="1082"/>
                  </a:lnTo>
                  <a:lnTo>
                    <a:pt x="86" y="1202"/>
                  </a:lnTo>
                  <a:lnTo>
                    <a:pt x="120" y="1254"/>
                  </a:lnTo>
                  <a:lnTo>
                    <a:pt x="155" y="1305"/>
                  </a:lnTo>
                  <a:lnTo>
                    <a:pt x="206" y="1357"/>
                  </a:lnTo>
                  <a:lnTo>
                    <a:pt x="258" y="1408"/>
                  </a:lnTo>
                  <a:lnTo>
                    <a:pt x="309" y="1460"/>
                  </a:lnTo>
                  <a:lnTo>
                    <a:pt x="378" y="1494"/>
                  </a:lnTo>
                  <a:lnTo>
                    <a:pt x="464" y="1511"/>
                  </a:lnTo>
                  <a:lnTo>
                    <a:pt x="550" y="1546"/>
                  </a:lnTo>
                  <a:lnTo>
                    <a:pt x="653" y="1563"/>
                  </a:lnTo>
                  <a:lnTo>
                    <a:pt x="773" y="1580"/>
                  </a:lnTo>
                  <a:lnTo>
                    <a:pt x="1013" y="1597"/>
                  </a:lnTo>
                  <a:lnTo>
                    <a:pt x="1151" y="1614"/>
                  </a:lnTo>
                  <a:lnTo>
                    <a:pt x="1271" y="1614"/>
                  </a:lnTo>
                  <a:lnTo>
                    <a:pt x="1511" y="1597"/>
                  </a:lnTo>
                  <a:lnTo>
                    <a:pt x="1718" y="1580"/>
                  </a:lnTo>
                  <a:lnTo>
                    <a:pt x="1872" y="1546"/>
                  </a:lnTo>
                  <a:lnTo>
                    <a:pt x="1992" y="1529"/>
                  </a:lnTo>
                  <a:lnTo>
                    <a:pt x="2061" y="1511"/>
                  </a:lnTo>
                  <a:lnTo>
                    <a:pt x="2147" y="1477"/>
                  </a:lnTo>
                  <a:lnTo>
                    <a:pt x="2181" y="1460"/>
                  </a:lnTo>
                  <a:lnTo>
                    <a:pt x="2216" y="1425"/>
                  </a:lnTo>
                  <a:lnTo>
                    <a:pt x="2250" y="1391"/>
                  </a:lnTo>
                  <a:lnTo>
                    <a:pt x="2284" y="1357"/>
                  </a:lnTo>
                  <a:lnTo>
                    <a:pt x="2353" y="1254"/>
                  </a:lnTo>
                  <a:lnTo>
                    <a:pt x="2404" y="1116"/>
                  </a:lnTo>
                  <a:lnTo>
                    <a:pt x="2422" y="996"/>
                  </a:lnTo>
                  <a:lnTo>
                    <a:pt x="2439" y="893"/>
                  </a:lnTo>
                  <a:lnTo>
                    <a:pt x="2439" y="721"/>
                  </a:lnTo>
                  <a:lnTo>
                    <a:pt x="2422" y="652"/>
                  </a:lnTo>
                  <a:lnTo>
                    <a:pt x="2404" y="584"/>
                  </a:lnTo>
                  <a:lnTo>
                    <a:pt x="2387" y="515"/>
                  </a:lnTo>
                  <a:lnTo>
                    <a:pt x="2353" y="463"/>
                  </a:lnTo>
                  <a:lnTo>
                    <a:pt x="2301" y="378"/>
                  </a:lnTo>
                  <a:lnTo>
                    <a:pt x="2233" y="326"/>
                  </a:lnTo>
                  <a:lnTo>
                    <a:pt x="2181" y="274"/>
                  </a:lnTo>
                  <a:lnTo>
                    <a:pt x="2130" y="0"/>
                  </a:lnTo>
                  <a:close/>
                </a:path>
              </a:pathLst>
            </a:custGeom>
            <a:solidFill>
              <a:srgbClr val="0099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993" name="Freeform 17"/>
            <p:cNvSpPr>
              <a:spLocks/>
            </p:cNvSpPr>
            <p:nvPr/>
          </p:nvSpPr>
          <p:spPr bwMode="auto">
            <a:xfrm>
              <a:off x="1516" y="1679"/>
              <a:ext cx="2439" cy="1614"/>
            </a:xfrm>
            <a:custGeom>
              <a:avLst/>
              <a:gdLst/>
              <a:ahLst/>
              <a:cxnLst>
                <a:cxn ang="0">
                  <a:pos x="2130" y="0"/>
                </a:cxn>
                <a:cxn ang="0">
                  <a:pos x="275" y="17"/>
                </a:cxn>
                <a:cxn ang="0">
                  <a:pos x="275" y="223"/>
                </a:cxn>
                <a:cxn ang="0">
                  <a:pos x="258" y="240"/>
                </a:cxn>
                <a:cxn ang="0">
                  <a:pos x="189" y="326"/>
                </a:cxn>
                <a:cxn ang="0">
                  <a:pos x="120" y="446"/>
                </a:cxn>
                <a:cxn ang="0">
                  <a:pos x="35" y="601"/>
                </a:cxn>
                <a:cxn ang="0">
                  <a:pos x="17" y="687"/>
                </a:cxn>
                <a:cxn ang="0">
                  <a:pos x="0" y="773"/>
                </a:cxn>
                <a:cxn ang="0">
                  <a:pos x="0" y="876"/>
                </a:cxn>
                <a:cxn ang="0">
                  <a:pos x="0" y="979"/>
                </a:cxn>
                <a:cxn ang="0">
                  <a:pos x="17" y="1030"/>
                </a:cxn>
                <a:cxn ang="0">
                  <a:pos x="35" y="1082"/>
                </a:cxn>
                <a:cxn ang="0">
                  <a:pos x="86" y="1202"/>
                </a:cxn>
                <a:cxn ang="0">
                  <a:pos x="120" y="1254"/>
                </a:cxn>
                <a:cxn ang="0">
                  <a:pos x="155" y="1305"/>
                </a:cxn>
                <a:cxn ang="0">
                  <a:pos x="206" y="1357"/>
                </a:cxn>
                <a:cxn ang="0">
                  <a:pos x="258" y="1408"/>
                </a:cxn>
                <a:cxn ang="0">
                  <a:pos x="309" y="1460"/>
                </a:cxn>
                <a:cxn ang="0">
                  <a:pos x="378" y="1494"/>
                </a:cxn>
                <a:cxn ang="0">
                  <a:pos x="464" y="1511"/>
                </a:cxn>
                <a:cxn ang="0">
                  <a:pos x="550" y="1546"/>
                </a:cxn>
                <a:cxn ang="0">
                  <a:pos x="653" y="1563"/>
                </a:cxn>
                <a:cxn ang="0">
                  <a:pos x="773" y="1580"/>
                </a:cxn>
                <a:cxn ang="0">
                  <a:pos x="1013" y="1597"/>
                </a:cxn>
                <a:cxn ang="0">
                  <a:pos x="1151" y="1614"/>
                </a:cxn>
                <a:cxn ang="0">
                  <a:pos x="1271" y="1614"/>
                </a:cxn>
                <a:cxn ang="0">
                  <a:pos x="1511" y="1597"/>
                </a:cxn>
                <a:cxn ang="0">
                  <a:pos x="1718" y="1580"/>
                </a:cxn>
                <a:cxn ang="0">
                  <a:pos x="1872" y="1546"/>
                </a:cxn>
                <a:cxn ang="0">
                  <a:pos x="1992" y="1529"/>
                </a:cxn>
                <a:cxn ang="0">
                  <a:pos x="2061" y="1511"/>
                </a:cxn>
                <a:cxn ang="0">
                  <a:pos x="2147" y="1477"/>
                </a:cxn>
                <a:cxn ang="0">
                  <a:pos x="2181" y="1460"/>
                </a:cxn>
                <a:cxn ang="0">
                  <a:pos x="2216" y="1425"/>
                </a:cxn>
                <a:cxn ang="0">
                  <a:pos x="2250" y="1391"/>
                </a:cxn>
                <a:cxn ang="0">
                  <a:pos x="2284" y="1357"/>
                </a:cxn>
                <a:cxn ang="0">
                  <a:pos x="2353" y="1254"/>
                </a:cxn>
                <a:cxn ang="0">
                  <a:pos x="2404" y="1116"/>
                </a:cxn>
                <a:cxn ang="0">
                  <a:pos x="2422" y="996"/>
                </a:cxn>
                <a:cxn ang="0">
                  <a:pos x="2439" y="893"/>
                </a:cxn>
                <a:cxn ang="0">
                  <a:pos x="2439" y="721"/>
                </a:cxn>
                <a:cxn ang="0">
                  <a:pos x="2422" y="652"/>
                </a:cxn>
                <a:cxn ang="0">
                  <a:pos x="2404" y="584"/>
                </a:cxn>
                <a:cxn ang="0">
                  <a:pos x="2387" y="515"/>
                </a:cxn>
                <a:cxn ang="0">
                  <a:pos x="2353" y="463"/>
                </a:cxn>
                <a:cxn ang="0">
                  <a:pos x="2301" y="378"/>
                </a:cxn>
                <a:cxn ang="0">
                  <a:pos x="2233" y="326"/>
                </a:cxn>
                <a:cxn ang="0">
                  <a:pos x="2181" y="274"/>
                </a:cxn>
                <a:cxn ang="0">
                  <a:pos x="2130" y="0"/>
                </a:cxn>
              </a:cxnLst>
              <a:rect l="0" t="0" r="r" b="b"/>
              <a:pathLst>
                <a:path w="2439" h="1614">
                  <a:moveTo>
                    <a:pt x="2130" y="0"/>
                  </a:moveTo>
                  <a:lnTo>
                    <a:pt x="275" y="17"/>
                  </a:lnTo>
                  <a:lnTo>
                    <a:pt x="275" y="223"/>
                  </a:lnTo>
                  <a:lnTo>
                    <a:pt x="258" y="240"/>
                  </a:lnTo>
                  <a:lnTo>
                    <a:pt x="189" y="326"/>
                  </a:lnTo>
                  <a:lnTo>
                    <a:pt x="120" y="446"/>
                  </a:lnTo>
                  <a:lnTo>
                    <a:pt x="35" y="601"/>
                  </a:lnTo>
                  <a:lnTo>
                    <a:pt x="17" y="687"/>
                  </a:lnTo>
                  <a:lnTo>
                    <a:pt x="0" y="773"/>
                  </a:lnTo>
                  <a:lnTo>
                    <a:pt x="0" y="876"/>
                  </a:lnTo>
                  <a:lnTo>
                    <a:pt x="0" y="979"/>
                  </a:lnTo>
                  <a:lnTo>
                    <a:pt x="17" y="1030"/>
                  </a:lnTo>
                  <a:lnTo>
                    <a:pt x="35" y="1082"/>
                  </a:lnTo>
                  <a:lnTo>
                    <a:pt x="86" y="1202"/>
                  </a:lnTo>
                  <a:lnTo>
                    <a:pt x="120" y="1254"/>
                  </a:lnTo>
                  <a:lnTo>
                    <a:pt x="155" y="1305"/>
                  </a:lnTo>
                  <a:lnTo>
                    <a:pt x="206" y="1357"/>
                  </a:lnTo>
                  <a:lnTo>
                    <a:pt x="258" y="1408"/>
                  </a:lnTo>
                  <a:lnTo>
                    <a:pt x="309" y="1460"/>
                  </a:lnTo>
                  <a:lnTo>
                    <a:pt x="378" y="1494"/>
                  </a:lnTo>
                  <a:lnTo>
                    <a:pt x="464" y="1511"/>
                  </a:lnTo>
                  <a:lnTo>
                    <a:pt x="550" y="1546"/>
                  </a:lnTo>
                  <a:lnTo>
                    <a:pt x="653" y="1563"/>
                  </a:lnTo>
                  <a:lnTo>
                    <a:pt x="773" y="1580"/>
                  </a:lnTo>
                  <a:lnTo>
                    <a:pt x="1013" y="1597"/>
                  </a:lnTo>
                  <a:lnTo>
                    <a:pt x="1151" y="1614"/>
                  </a:lnTo>
                  <a:lnTo>
                    <a:pt x="1271" y="1614"/>
                  </a:lnTo>
                  <a:lnTo>
                    <a:pt x="1511" y="1597"/>
                  </a:lnTo>
                  <a:lnTo>
                    <a:pt x="1718" y="1580"/>
                  </a:lnTo>
                  <a:lnTo>
                    <a:pt x="1872" y="1546"/>
                  </a:lnTo>
                  <a:lnTo>
                    <a:pt x="1992" y="1529"/>
                  </a:lnTo>
                  <a:lnTo>
                    <a:pt x="2061" y="1511"/>
                  </a:lnTo>
                  <a:lnTo>
                    <a:pt x="2147" y="1477"/>
                  </a:lnTo>
                  <a:lnTo>
                    <a:pt x="2181" y="1460"/>
                  </a:lnTo>
                  <a:lnTo>
                    <a:pt x="2216" y="1425"/>
                  </a:lnTo>
                  <a:lnTo>
                    <a:pt x="2250" y="1391"/>
                  </a:lnTo>
                  <a:lnTo>
                    <a:pt x="2284" y="1357"/>
                  </a:lnTo>
                  <a:lnTo>
                    <a:pt x="2353" y="1254"/>
                  </a:lnTo>
                  <a:lnTo>
                    <a:pt x="2404" y="1116"/>
                  </a:lnTo>
                  <a:lnTo>
                    <a:pt x="2422" y="996"/>
                  </a:lnTo>
                  <a:lnTo>
                    <a:pt x="2439" y="893"/>
                  </a:lnTo>
                  <a:lnTo>
                    <a:pt x="2439" y="721"/>
                  </a:lnTo>
                  <a:lnTo>
                    <a:pt x="2422" y="652"/>
                  </a:lnTo>
                  <a:lnTo>
                    <a:pt x="2404" y="584"/>
                  </a:lnTo>
                  <a:lnTo>
                    <a:pt x="2387" y="515"/>
                  </a:lnTo>
                  <a:lnTo>
                    <a:pt x="2353" y="463"/>
                  </a:lnTo>
                  <a:lnTo>
                    <a:pt x="2301" y="378"/>
                  </a:lnTo>
                  <a:lnTo>
                    <a:pt x="2233" y="326"/>
                  </a:lnTo>
                  <a:lnTo>
                    <a:pt x="2181" y="274"/>
                  </a:lnTo>
                  <a:lnTo>
                    <a:pt x="2130" y="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994" name="Freeform 18"/>
            <p:cNvSpPr>
              <a:spLocks/>
            </p:cNvSpPr>
            <p:nvPr/>
          </p:nvSpPr>
          <p:spPr bwMode="auto">
            <a:xfrm>
              <a:off x="2529" y="1507"/>
              <a:ext cx="258" cy="120"/>
            </a:xfrm>
            <a:custGeom>
              <a:avLst/>
              <a:gdLst/>
              <a:ahLst/>
              <a:cxnLst>
                <a:cxn ang="0">
                  <a:pos x="0" y="120"/>
                </a:cxn>
                <a:cxn ang="0">
                  <a:pos x="86" y="120"/>
                </a:cxn>
                <a:cxn ang="0">
                  <a:pos x="138" y="103"/>
                </a:cxn>
                <a:cxn ang="0">
                  <a:pos x="172" y="86"/>
                </a:cxn>
                <a:cxn ang="0">
                  <a:pos x="189" y="69"/>
                </a:cxn>
                <a:cxn ang="0">
                  <a:pos x="206" y="34"/>
                </a:cxn>
                <a:cxn ang="0">
                  <a:pos x="224" y="17"/>
                </a:cxn>
                <a:cxn ang="0">
                  <a:pos x="258" y="0"/>
                </a:cxn>
              </a:cxnLst>
              <a:rect l="0" t="0" r="r" b="b"/>
              <a:pathLst>
                <a:path w="258" h="120">
                  <a:moveTo>
                    <a:pt x="0" y="120"/>
                  </a:moveTo>
                  <a:lnTo>
                    <a:pt x="86" y="120"/>
                  </a:lnTo>
                  <a:lnTo>
                    <a:pt x="138" y="103"/>
                  </a:lnTo>
                  <a:lnTo>
                    <a:pt x="172" y="86"/>
                  </a:lnTo>
                  <a:lnTo>
                    <a:pt x="189" y="69"/>
                  </a:lnTo>
                  <a:lnTo>
                    <a:pt x="206" y="34"/>
                  </a:lnTo>
                  <a:lnTo>
                    <a:pt x="224" y="17"/>
                  </a:lnTo>
                  <a:lnTo>
                    <a:pt x="258" y="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995" name="Oval 19"/>
            <p:cNvSpPr>
              <a:spLocks noChangeArrowheads="1"/>
            </p:cNvSpPr>
            <p:nvPr/>
          </p:nvSpPr>
          <p:spPr bwMode="auto">
            <a:xfrm>
              <a:off x="2512" y="1387"/>
              <a:ext cx="172" cy="154"/>
            </a:xfrm>
            <a:prstGeom prst="ellipse">
              <a:avLst/>
            </a:prstGeom>
            <a:solidFill>
              <a:srgbClr val="FFB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996" name="Oval 20"/>
            <p:cNvSpPr>
              <a:spLocks noChangeArrowheads="1"/>
            </p:cNvSpPr>
            <p:nvPr/>
          </p:nvSpPr>
          <p:spPr bwMode="auto">
            <a:xfrm>
              <a:off x="2512" y="1387"/>
              <a:ext cx="172" cy="154"/>
            </a:xfrm>
            <a:prstGeom prst="ellips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997" name="Oval 21"/>
            <p:cNvSpPr>
              <a:spLocks noChangeArrowheads="1"/>
            </p:cNvSpPr>
            <p:nvPr/>
          </p:nvSpPr>
          <p:spPr bwMode="auto">
            <a:xfrm>
              <a:off x="2718" y="1369"/>
              <a:ext cx="172" cy="155"/>
            </a:xfrm>
            <a:prstGeom prst="ellipse">
              <a:avLst/>
            </a:prstGeom>
            <a:solidFill>
              <a:srgbClr val="FFB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998" name="Oval 22"/>
            <p:cNvSpPr>
              <a:spLocks noChangeArrowheads="1"/>
            </p:cNvSpPr>
            <p:nvPr/>
          </p:nvSpPr>
          <p:spPr bwMode="auto">
            <a:xfrm>
              <a:off x="2718" y="1369"/>
              <a:ext cx="172" cy="155"/>
            </a:xfrm>
            <a:prstGeom prst="ellips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999" name="Freeform 23"/>
            <p:cNvSpPr>
              <a:spLocks/>
            </p:cNvSpPr>
            <p:nvPr/>
          </p:nvSpPr>
          <p:spPr bwMode="auto">
            <a:xfrm>
              <a:off x="2667" y="1541"/>
              <a:ext cx="240" cy="86"/>
            </a:xfrm>
            <a:custGeom>
              <a:avLst/>
              <a:gdLst/>
              <a:ahLst/>
              <a:cxnLst>
                <a:cxn ang="0">
                  <a:pos x="240" y="86"/>
                </a:cxn>
                <a:cxn ang="0">
                  <a:pos x="154" y="69"/>
                </a:cxn>
                <a:cxn ang="0">
                  <a:pos x="103" y="69"/>
                </a:cxn>
                <a:cxn ang="0">
                  <a:pos x="68" y="52"/>
                </a:cxn>
                <a:cxn ang="0">
                  <a:pos x="34" y="17"/>
                </a:cxn>
                <a:cxn ang="0">
                  <a:pos x="0" y="0"/>
                </a:cxn>
              </a:cxnLst>
              <a:rect l="0" t="0" r="r" b="b"/>
              <a:pathLst>
                <a:path w="240" h="86">
                  <a:moveTo>
                    <a:pt x="240" y="86"/>
                  </a:moveTo>
                  <a:lnTo>
                    <a:pt x="154" y="69"/>
                  </a:lnTo>
                  <a:lnTo>
                    <a:pt x="103" y="69"/>
                  </a:lnTo>
                  <a:lnTo>
                    <a:pt x="68" y="52"/>
                  </a:lnTo>
                  <a:lnTo>
                    <a:pt x="34" y="17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1000" name="Freeform 24"/>
            <p:cNvSpPr>
              <a:spLocks/>
            </p:cNvSpPr>
            <p:nvPr/>
          </p:nvSpPr>
          <p:spPr bwMode="auto">
            <a:xfrm>
              <a:off x="1722" y="1627"/>
              <a:ext cx="2010" cy="395"/>
            </a:xfrm>
            <a:custGeom>
              <a:avLst/>
              <a:gdLst/>
              <a:ahLst/>
              <a:cxnLst>
                <a:cxn ang="0">
                  <a:pos x="1975" y="292"/>
                </a:cxn>
                <a:cxn ang="0">
                  <a:pos x="1992" y="292"/>
                </a:cxn>
                <a:cxn ang="0">
                  <a:pos x="2010" y="326"/>
                </a:cxn>
                <a:cxn ang="0">
                  <a:pos x="2010" y="344"/>
                </a:cxn>
                <a:cxn ang="0">
                  <a:pos x="1992" y="361"/>
                </a:cxn>
                <a:cxn ang="0">
                  <a:pos x="1975" y="378"/>
                </a:cxn>
                <a:cxn ang="0">
                  <a:pos x="1975" y="361"/>
                </a:cxn>
                <a:cxn ang="0">
                  <a:pos x="1958" y="378"/>
                </a:cxn>
                <a:cxn ang="0">
                  <a:pos x="1941" y="395"/>
                </a:cxn>
                <a:cxn ang="0">
                  <a:pos x="1924" y="395"/>
                </a:cxn>
                <a:cxn ang="0">
                  <a:pos x="1907" y="378"/>
                </a:cxn>
                <a:cxn ang="0">
                  <a:pos x="1889" y="361"/>
                </a:cxn>
                <a:cxn ang="0">
                  <a:pos x="1889" y="120"/>
                </a:cxn>
                <a:cxn ang="0">
                  <a:pos x="103" y="120"/>
                </a:cxn>
                <a:cxn ang="0">
                  <a:pos x="103" y="361"/>
                </a:cxn>
                <a:cxn ang="0">
                  <a:pos x="103" y="378"/>
                </a:cxn>
                <a:cxn ang="0">
                  <a:pos x="86" y="395"/>
                </a:cxn>
                <a:cxn ang="0">
                  <a:pos x="52" y="395"/>
                </a:cxn>
                <a:cxn ang="0">
                  <a:pos x="35" y="378"/>
                </a:cxn>
                <a:cxn ang="0">
                  <a:pos x="17" y="361"/>
                </a:cxn>
                <a:cxn ang="0">
                  <a:pos x="0" y="344"/>
                </a:cxn>
                <a:cxn ang="0">
                  <a:pos x="0" y="326"/>
                </a:cxn>
                <a:cxn ang="0">
                  <a:pos x="17" y="292"/>
                </a:cxn>
                <a:cxn ang="0">
                  <a:pos x="35" y="292"/>
                </a:cxn>
                <a:cxn ang="0">
                  <a:pos x="35" y="34"/>
                </a:cxn>
                <a:cxn ang="0">
                  <a:pos x="35" y="17"/>
                </a:cxn>
                <a:cxn ang="0">
                  <a:pos x="69" y="0"/>
                </a:cxn>
                <a:cxn ang="0">
                  <a:pos x="1924" y="0"/>
                </a:cxn>
                <a:cxn ang="0">
                  <a:pos x="1941" y="0"/>
                </a:cxn>
                <a:cxn ang="0">
                  <a:pos x="1958" y="17"/>
                </a:cxn>
                <a:cxn ang="0">
                  <a:pos x="1975" y="34"/>
                </a:cxn>
                <a:cxn ang="0">
                  <a:pos x="1975" y="292"/>
                </a:cxn>
              </a:cxnLst>
              <a:rect l="0" t="0" r="r" b="b"/>
              <a:pathLst>
                <a:path w="2010" h="395">
                  <a:moveTo>
                    <a:pt x="1975" y="292"/>
                  </a:moveTo>
                  <a:lnTo>
                    <a:pt x="1992" y="292"/>
                  </a:lnTo>
                  <a:lnTo>
                    <a:pt x="2010" y="326"/>
                  </a:lnTo>
                  <a:lnTo>
                    <a:pt x="2010" y="344"/>
                  </a:lnTo>
                  <a:lnTo>
                    <a:pt x="1992" y="361"/>
                  </a:lnTo>
                  <a:lnTo>
                    <a:pt x="1975" y="378"/>
                  </a:lnTo>
                  <a:lnTo>
                    <a:pt x="1975" y="361"/>
                  </a:lnTo>
                  <a:lnTo>
                    <a:pt x="1958" y="378"/>
                  </a:lnTo>
                  <a:lnTo>
                    <a:pt x="1941" y="395"/>
                  </a:lnTo>
                  <a:lnTo>
                    <a:pt x="1924" y="395"/>
                  </a:lnTo>
                  <a:lnTo>
                    <a:pt x="1907" y="378"/>
                  </a:lnTo>
                  <a:lnTo>
                    <a:pt x="1889" y="361"/>
                  </a:lnTo>
                  <a:lnTo>
                    <a:pt x="1889" y="120"/>
                  </a:lnTo>
                  <a:lnTo>
                    <a:pt x="103" y="120"/>
                  </a:lnTo>
                  <a:lnTo>
                    <a:pt x="103" y="361"/>
                  </a:lnTo>
                  <a:lnTo>
                    <a:pt x="103" y="378"/>
                  </a:lnTo>
                  <a:lnTo>
                    <a:pt x="86" y="395"/>
                  </a:lnTo>
                  <a:lnTo>
                    <a:pt x="52" y="395"/>
                  </a:lnTo>
                  <a:lnTo>
                    <a:pt x="35" y="378"/>
                  </a:lnTo>
                  <a:lnTo>
                    <a:pt x="17" y="361"/>
                  </a:lnTo>
                  <a:lnTo>
                    <a:pt x="0" y="344"/>
                  </a:lnTo>
                  <a:lnTo>
                    <a:pt x="0" y="326"/>
                  </a:lnTo>
                  <a:lnTo>
                    <a:pt x="17" y="292"/>
                  </a:lnTo>
                  <a:lnTo>
                    <a:pt x="35" y="292"/>
                  </a:lnTo>
                  <a:lnTo>
                    <a:pt x="35" y="34"/>
                  </a:lnTo>
                  <a:lnTo>
                    <a:pt x="35" y="17"/>
                  </a:lnTo>
                  <a:lnTo>
                    <a:pt x="69" y="0"/>
                  </a:lnTo>
                  <a:lnTo>
                    <a:pt x="1924" y="0"/>
                  </a:lnTo>
                  <a:lnTo>
                    <a:pt x="1941" y="0"/>
                  </a:lnTo>
                  <a:lnTo>
                    <a:pt x="1958" y="17"/>
                  </a:lnTo>
                  <a:lnTo>
                    <a:pt x="1975" y="34"/>
                  </a:lnTo>
                  <a:lnTo>
                    <a:pt x="1975" y="292"/>
                  </a:lnTo>
                  <a:close/>
                </a:path>
              </a:pathLst>
            </a:custGeom>
            <a:solidFill>
              <a:srgbClr val="FFB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1001" name="Freeform 25"/>
            <p:cNvSpPr>
              <a:spLocks/>
            </p:cNvSpPr>
            <p:nvPr/>
          </p:nvSpPr>
          <p:spPr bwMode="auto">
            <a:xfrm>
              <a:off x="1722" y="1627"/>
              <a:ext cx="2010" cy="395"/>
            </a:xfrm>
            <a:custGeom>
              <a:avLst/>
              <a:gdLst/>
              <a:ahLst/>
              <a:cxnLst>
                <a:cxn ang="0">
                  <a:pos x="1975" y="292"/>
                </a:cxn>
                <a:cxn ang="0">
                  <a:pos x="1992" y="292"/>
                </a:cxn>
                <a:cxn ang="0">
                  <a:pos x="2010" y="326"/>
                </a:cxn>
                <a:cxn ang="0">
                  <a:pos x="2010" y="344"/>
                </a:cxn>
                <a:cxn ang="0">
                  <a:pos x="1992" y="361"/>
                </a:cxn>
                <a:cxn ang="0">
                  <a:pos x="1975" y="378"/>
                </a:cxn>
                <a:cxn ang="0">
                  <a:pos x="1975" y="361"/>
                </a:cxn>
                <a:cxn ang="0">
                  <a:pos x="1958" y="378"/>
                </a:cxn>
                <a:cxn ang="0">
                  <a:pos x="1941" y="395"/>
                </a:cxn>
                <a:cxn ang="0">
                  <a:pos x="1924" y="395"/>
                </a:cxn>
                <a:cxn ang="0">
                  <a:pos x="1907" y="378"/>
                </a:cxn>
                <a:cxn ang="0">
                  <a:pos x="1889" y="361"/>
                </a:cxn>
                <a:cxn ang="0">
                  <a:pos x="1889" y="120"/>
                </a:cxn>
                <a:cxn ang="0">
                  <a:pos x="103" y="120"/>
                </a:cxn>
                <a:cxn ang="0">
                  <a:pos x="103" y="361"/>
                </a:cxn>
                <a:cxn ang="0">
                  <a:pos x="103" y="378"/>
                </a:cxn>
                <a:cxn ang="0">
                  <a:pos x="86" y="395"/>
                </a:cxn>
                <a:cxn ang="0">
                  <a:pos x="52" y="395"/>
                </a:cxn>
                <a:cxn ang="0">
                  <a:pos x="35" y="378"/>
                </a:cxn>
                <a:cxn ang="0">
                  <a:pos x="17" y="361"/>
                </a:cxn>
                <a:cxn ang="0">
                  <a:pos x="0" y="344"/>
                </a:cxn>
                <a:cxn ang="0">
                  <a:pos x="0" y="326"/>
                </a:cxn>
                <a:cxn ang="0">
                  <a:pos x="17" y="292"/>
                </a:cxn>
                <a:cxn ang="0">
                  <a:pos x="35" y="292"/>
                </a:cxn>
                <a:cxn ang="0">
                  <a:pos x="35" y="34"/>
                </a:cxn>
                <a:cxn ang="0">
                  <a:pos x="35" y="17"/>
                </a:cxn>
                <a:cxn ang="0">
                  <a:pos x="69" y="0"/>
                </a:cxn>
                <a:cxn ang="0">
                  <a:pos x="1924" y="0"/>
                </a:cxn>
                <a:cxn ang="0">
                  <a:pos x="1941" y="0"/>
                </a:cxn>
                <a:cxn ang="0">
                  <a:pos x="1958" y="17"/>
                </a:cxn>
                <a:cxn ang="0">
                  <a:pos x="1975" y="34"/>
                </a:cxn>
                <a:cxn ang="0">
                  <a:pos x="1975" y="292"/>
                </a:cxn>
              </a:cxnLst>
              <a:rect l="0" t="0" r="r" b="b"/>
              <a:pathLst>
                <a:path w="2010" h="395">
                  <a:moveTo>
                    <a:pt x="1975" y="292"/>
                  </a:moveTo>
                  <a:lnTo>
                    <a:pt x="1992" y="292"/>
                  </a:lnTo>
                  <a:lnTo>
                    <a:pt x="2010" y="326"/>
                  </a:lnTo>
                  <a:lnTo>
                    <a:pt x="2010" y="344"/>
                  </a:lnTo>
                  <a:lnTo>
                    <a:pt x="1992" y="361"/>
                  </a:lnTo>
                  <a:lnTo>
                    <a:pt x="1975" y="378"/>
                  </a:lnTo>
                  <a:lnTo>
                    <a:pt x="1975" y="361"/>
                  </a:lnTo>
                  <a:lnTo>
                    <a:pt x="1958" y="378"/>
                  </a:lnTo>
                  <a:lnTo>
                    <a:pt x="1941" y="395"/>
                  </a:lnTo>
                  <a:lnTo>
                    <a:pt x="1924" y="395"/>
                  </a:lnTo>
                  <a:lnTo>
                    <a:pt x="1907" y="378"/>
                  </a:lnTo>
                  <a:lnTo>
                    <a:pt x="1889" y="361"/>
                  </a:lnTo>
                  <a:lnTo>
                    <a:pt x="1889" y="120"/>
                  </a:lnTo>
                  <a:lnTo>
                    <a:pt x="103" y="120"/>
                  </a:lnTo>
                  <a:lnTo>
                    <a:pt x="103" y="361"/>
                  </a:lnTo>
                  <a:lnTo>
                    <a:pt x="103" y="378"/>
                  </a:lnTo>
                  <a:lnTo>
                    <a:pt x="86" y="395"/>
                  </a:lnTo>
                  <a:lnTo>
                    <a:pt x="52" y="395"/>
                  </a:lnTo>
                  <a:lnTo>
                    <a:pt x="35" y="378"/>
                  </a:lnTo>
                  <a:lnTo>
                    <a:pt x="17" y="361"/>
                  </a:lnTo>
                  <a:lnTo>
                    <a:pt x="0" y="344"/>
                  </a:lnTo>
                  <a:lnTo>
                    <a:pt x="0" y="326"/>
                  </a:lnTo>
                  <a:lnTo>
                    <a:pt x="17" y="292"/>
                  </a:lnTo>
                  <a:lnTo>
                    <a:pt x="35" y="292"/>
                  </a:lnTo>
                  <a:lnTo>
                    <a:pt x="35" y="34"/>
                  </a:lnTo>
                  <a:lnTo>
                    <a:pt x="35" y="17"/>
                  </a:lnTo>
                  <a:lnTo>
                    <a:pt x="69" y="0"/>
                  </a:lnTo>
                  <a:lnTo>
                    <a:pt x="1924" y="0"/>
                  </a:lnTo>
                  <a:lnTo>
                    <a:pt x="1941" y="0"/>
                  </a:lnTo>
                  <a:lnTo>
                    <a:pt x="1958" y="17"/>
                  </a:lnTo>
                  <a:lnTo>
                    <a:pt x="1975" y="34"/>
                  </a:lnTo>
                  <a:lnTo>
                    <a:pt x="1975" y="292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151002" name="Picture 26" descr="Руб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163" y="1544638"/>
            <a:ext cx="1165225" cy="1130300"/>
          </a:xfrm>
          <a:prstGeom prst="rect">
            <a:avLst/>
          </a:prstGeom>
          <a:noFill/>
        </p:spPr>
      </p:pic>
      <p:pic>
        <p:nvPicPr>
          <p:cNvPr id="1151003" name="Picture 27" descr="Руб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7338" y="1544638"/>
            <a:ext cx="1165225" cy="1130300"/>
          </a:xfrm>
          <a:prstGeom prst="rect">
            <a:avLst/>
          </a:prstGeom>
          <a:noFill/>
        </p:spPr>
      </p:pic>
      <p:pic>
        <p:nvPicPr>
          <p:cNvPr id="1151004" name="Picture 28" descr="2 рубл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5300" y="1590675"/>
            <a:ext cx="1387475" cy="1390650"/>
          </a:xfrm>
          <a:prstGeom prst="rect">
            <a:avLst/>
          </a:prstGeom>
          <a:noFill/>
        </p:spPr>
      </p:pic>
      <p:pic>
        <p:nvPicPr>
          <p:cNvPr id="1151005" name="Picture 29" descr="2 рубл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5" y="1155700"/>
            <a:ext cx="1387475" cy="1390650"/>
          </a:xfrm>
          <a:prstGeom prst="rect">
            <a:avLst/>
          </a:prstGeom>
          <a:noFill/>
        </p:spPr>
      </p:pic>
      <p:pic>
        <p:nvPicPr>
          <p:cNvPr id="1151006" name="Picture 30" descr="Руб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7113" y="1544638"/>
            <a:ext cx="1165225" cy="1130300"/>
          </a:xfrm>
          <a:prstGeom prst="rect">
            <a:avLst/>
          </a:prstGeom>
          <a:noFill/>
        </p:spPr>
      </p:pic>
      <p:pic>
        <p:nvPicPr>
          <p:cNvPr id="1151007" name="Picture 31" descr="Руб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7788" y="1050925"/>
            <a:ext cx="1165225" cy="1130300"/>
          </a:xfrm>
          <a:prstGeom prst="rect">
            <a:avLst/>
          </a:prstGeom>
          <a:noFill/>
        </p:spPr>
      </p:pic>
      <p:pic>
        <p:nvPicPr>
          <p:cNvPr id="1151008" name="Picture 32" descr="Руб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4375" y="1050925"/>
            <a:ext cx="1165225" cy="1130300"/>
          </a:xfrm>
          <a:prstGeom prst="rect">
            <a:avLst/>
          </a:prstGeom>
          <a:noFill/>
        </p:spPr>
      </p:pic>
      <p:pic>
        <p:nvPicPr>
          <p:cNvPr id="1151009" name="Picture 33" descr="Руб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175" y="979488"/>
            <a:ext cx="1165225" cy="1130300"/>
          </a:xfrm>
          <a:prstGeom prst="rect">
            <a:avLst/>
          </a:prstGeom>
          <a:noFill/>
        </p:spPr>
      </p:pic>
      <p:pic>
        <p:nvPicPr>
          <p:cNvPr id="1151010" name="Picture 34" descr="Руб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5225" y="1851025"/>
            <a:ext cx="1165225" cy="1130300"/>
          </a:xfrm>
          <a:prstGeom prst="rect">
            <a:avLst/>
          </a:prstGeom>
          <a:noFill/>
        </p:spPr>
      </p:pic>
      <p:pic>
        <p:nvPicPr>
          <p:cNvPr id="1151011" name="Picture 35" descr="Руб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7838" y="1760538"/>
            <a:ext cx="1165225" cy="1130300"/>
          </a:xfrm>
          <a:prstGeom prst="rect">
            <a:avLst/>
          </a:prstGeom>
          <a:noFill/>
        </p:spPr>
      </p:pic>
      <p:pic>
        <p:nvPicPr>
          <p:cNvPr id="1151012" name="Picture 36" descr="Руб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3013" y="1616075"/>
            <a:ext cx="1165225" cy="1130300"/>
          </a:xfrm>
          <a:prstGeom prst="rect">
            <a:avLst/>
          </a:prstGeom>
          <a:noFill/>
        </p:spPr>
      </p:pic>
      <p:pic>
        <p:nvPicPr>
          <p:cNvPr id="1151013" name="Picture 37" descr="Руб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288" y="1616075"/>
            <a:ext cx="1165225" cy="1130300"/>
          </a:xfrm>
          <a:prstGeom prst="rect">
            <a:avLst/>
          </a:prstGeom>
          <a:noFill/>
        </p:spPr>
      </p:pic>
      <p:pic>
        <p:nvPicPr>
          <p:cNvPr id="1151014" name="Picture 38" descr="2 рубл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9038" y="1500188"/>
            <a:ext cx="1387475" cy="1390650"/>
          </a:xfrm>
          <a:prstGeom prst="rect">
            <a:avLst/>
          </a:prstGeom>
          <a:noFill/>
        </p:spPr>
      </p:pic>
      <p:pic>
        <p:nvPicPr>
          <p:cNvPr id="1151015" name="Picture 39" descr="2 рубл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3500" y="979488"/>
            <a:ext cx="1387475" cy="1390650"/>
          </a:xfrm>
          <a:prstGeom prst="rect">
            <a:avLst/>
          </a:prstGeom>
          <a:noFill/>
        </p:spPr>
      </p:pic>
      <p:pic>
        <p:nvPicPr>
          <p:cNvPr id="1151016" name="Picture 40" descr="2 рубл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5613" y="1544638"/>
            <a:ext cx="1387475" cy="1390650"/>
          </a:xfrm>
          <a:prstGeom prst="rect">
            <a:avLst/>
          </a:prstGeom>
          <a:noFill/>
        </p:spPr>
      </p:pic>
      <p:pic>
        <p:nvPicPr>
          <p:cNvPr id="1151017" name="Picture 41" descr="2 рубл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1111250"/>
            <a:ext cx="1387475" cy="1390650"/>
          </a:xfrm>
          <a:prstGeom prst="rect">
            <a:avLst/>
          </a:prstGeom>
          <a:noFill/>
        </p:spPr>
      </p:pic>
      <p:pic>
        <p:nvPicPr>
          <p:cNvPr id="1151018" name="Picture 42" descr="2 рубл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78675" y="1155700"/>
            <a:ext cx="1387475" cy="1390650"/>
          </a:xfrm>
          <a:prstGeom prst="rect">
            <a:avLst/>
          </a:prstGeom>
          <a:noFill/>
        </p:spPr>
      </p:pic>
      <p:pic>
        <p:nvPicPr>
          <p:cNvPr id="1151019" name="Picture 43" descr="2 рубл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62563" y="1590675"/>
            <a:ext cx="1387475" cy="1390650"/>
          </a:xfrm>
          <a:prstGeom prst="rect">
            <a:avLst/>
          </a:prstGeom>
          <a:noFill/>
        </p:spPr>
      </p:pic>
      <p:grpSp>
        <p:nvGrpSpPr>
          <p:cNvPr id="4" name="Group 44"/>
          <p:cNvGrpSpPr>
            <a:grpSpLocks noChangeAspect="1"/>
          </p:cNvGrpSpPr>
          <p:nvPr/>
        </p:nvGrpSpPr>
        <p:grpSpPr bwMode="auto">
          <a:xfrm>
            <a:off x="207963" y="3030538"/>
            <a:ext cx="3759200" cy="2974975"/>
            <a:chOff x="1499" y="1335"/>
            <a:chExt cx="2473" cy="1958"/>
          </a:xfrm>
        </p:grpSpPr>
        <p:sp>
          <p:nvSpPr>
            <p:cNvPr id="1151021" name="AutoShape 45"/>
            <p:cNvSpPr>
              <a:spLocks noChangeAspect="1" noChangeArrowheads="1" noTextEdit="1"/>
            </p:cNvSpPr>
            <p:nvPr/>
          </p:nvSpPr>
          <p:spPr bwMode="auto">
            <a:xfrm>
              <a:off x="1499" y="1335"/>
              <a:ext cx="2473" cy="19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1022" name="Freeform 46"/>
            <p:cNvSpPr>
              <a:spLocks/>
            </p:cNvSpPr>
            <p:nvPr/>
          </p:nvSpPr>
          <p:spPr bwMode="auto">
            <a:xfrm>
              <a:off x="1516" y="1679"/>
              <a:ext cx="2439" cy="1614"/>
            </a:xfrm>
            <a:custGeom>
              <a:avLst/>
              <a:gdLst/>
              <a:ahLst/>
              <a:cxnLst>
                <a:cxn ang="0">
                  <a:pos x="2130" y="0"/>
                </a:cxn>
                <a:cxn ang="0">
                  <a:pos x="275" y="17"/>
                </a:cxn>
                <a:cxn ang="0">
                  <a:pos x="275" y="223"/>
                </a:cxn>
                <a:cxn ang="0">
                  <a:pos x="258" y="240"/>
                </a:cxn>
                <a:cxn ang="0">
                  <a:pos x="189" y="326"/>
                </a:cxn>
                <a:cxn ang="0">
                  <a:pos x="120" y="446"/>
                </a:cxn>
                <a:cxn ang="0">
                  <a:pos x="35" y="601"/>
                </a:cxn>
                <a:cxn ang="0">
                  <a:pos x="17" y="687"/>
                </a:cxn>
                <a:cxn ang="0">
                  <a:pos x="0" y="773"/>
                </a:cxn>
                <a:cxn ang="0">
                  <a:pos x="0" y="876"/>
                </a:cxn>
                <a:cxn ang="0">
                  <a:pos x="0" y="979"/>
                </a:cxn>
                <a:cxn ang="0">
                  <a:pos x="17" y="1030"/>
                </a:cxn>
                <a:cxn ang="0">
                  <a:pos x="35" y="1082"/>
                </a:cxn>
                <a:cxn ang="0">
                  <a:pos x="86" y="1202"/>
                </a:cxn>
                <a:cxn ang="0">
                  <a:pos x="120" y="1254"/>
                </a:cxn>
                <a:cxn ang="0">
                  <a:pos x="155" y="1305"/>
                </a:cxn>
                <a:cxn ang="0">
                  <a:pos x="206" y="1357"/>
                </a:cxn>
                <a:cxn ang="0">
                  <a:pos x="258" y="1408"/>
                </a:cxn>
                <a:cxn ang="0">
                  <a:pos x="309" y="1460"/>
                </a:cxn>
                <a:cxn ang="0">
                  <a:pos x="378" y="1494"/>
                </a:cxn>
                <a:cxn ang="0">
                  <a:pos x="464" y="1511"/>
                </a:cxn>
                <a:cxn ang="0">
                  <a:pos x="550" y="1546"/>
                </a:cxn>
                <a:cxn ang="0">
                  <a:pos x="653" y="1563"/>
                </a:cxn>
                <a:cxn ang="0">
                  <a:pos x="773" y="1580"/>
                </a:cxn>
                <a:cxn ang="0">
                  <a:pos x="1013" y="1597"/>
                </a:cxn>
                <a:cxn ang="0">
                  <a:pos x="1151" y="1614"/>
                </a:cxn>
                <a:cxn ang="0">
                  <a:pos x="1271" y="1614"/>
                </a:cxn>
                <a:cxn ang="0">
                  <a:pos x="1511" y="1597"/>
                </a:cxn>
                <a:cxn ang="0">
                  <a:pos x="1718" y="1580"/>
                </a:cxn>
                <a:cxn ang="0">
                  <a:pos x="1872" y="1546"/>
                </a:cxn>
                <a:cxn ang="0">
                  <a:pos x="1992" y="1529"/>
                </a:cxn>
                <a:cxn ang="0">
                  <a:pos x="2061" y="1511"/>
                </a:cxn>
                <a:cxn ang="0">
                  <a:pos x="2147" y="1477"/>
                </a:cxn>
                <a:cxn ang="0">
                  <a:pos x="2181" y="1460"/>
                </a:cxn>
                <a:cxn ang="0">
                  <a:pos x="2216" y="1425"/>
                </a:cxn>
                <a:cxn ang="0">
                  <a:pos x="2250" y="1391"/>
                </a:cxn>
                <a:cxn ang="0">
                  <a:pos x="2284" y="1357"/>
                </a:cxn>
                <a:cxn ang="0">
                  <a:pos x="2353" y="1254"/>
                </a:cxn>
                <a:cxn ang="0">
                  <a:pos x="2404" y="1116"/>
                </a:cxn>
                <a:cxn ang="0">
                  <a:pos x="2422" y="996"/>
                </a:cxn>
                <a:cxn ang="0">
                  <a:pos x="2439" y="893"/>
                </a:cxn>
                <a:cxn ang="0">
                  <a:pos x="2439" y="721"/>
                </a:cxn>
                <a:cxn ang="0">
                  <a:pos x="2422" y="652"/>
                </a:cxn>
                <a:cxn ang="0">
                  <a:pos x="2404" y="584"/>
                </a:cxn>
                <a:cxn ang="0">
                  <a:pos x="2387" y="515"/>
                </a:cxn>
                <a:cxn ang="0">
                  <a:pos x="2353" y="463"/>
                </a:cxn>
                <a:cxn ang="0">
                  <a:pos x="2301" y="378"/>
                </a:cxn>
                <a:cxn ang="0">
                  <a:pos x="2233" y="326"/>
                </a:cxn>
                <a:cxn ang="0">
                  <a:pos x="2181" y="274"/>
                </a:cxn>
                <a:cxn ang="0">
                  <a:pos x="2130" y="0"/>
                </a:cxn>
              </a:cxnLst>
              <a:rect l="0" t="0" r="r" b="b"/>
              <a:pathLst>
                <a:path w="2439" h="1614">
                  <a:moveTo>
                    <a:pt x="2130" y="0"/>
                  </a:moveTo>
                  <a:lnTo>
                    <a:pt x="275" y="17"/>
                  </a:lnTo>
                  <a:lnTo>
                    <a:pt x="275" y="223"/>
                  </a:lnTo>
                  <a:lnTo>
                    <a:pt x="258" y="240"/>
                  </a:lnTo>
                  <a:lnTo>
                    <a:pt x="189" y="326"/>
                  </a:lnTo>
                  <a:lnTo>
                    <a:pt x="120" y="446"/>
                  </a:lnTo>
                  <a:lnTo>
                    <a:pt x="35" y="601"/>
                  </a:lnTo>
                  <a:lnTo>
                    <a:pt x="17" y="687"/>
                  </a:lnTo>
                  <a:lnTo>
                    <a:pt x="0" y="773"/>
                  </a:lnTo>
                  <a:lnTo>
                    <a:pt x="0" y="876"/>
                  </a:lnTo>
                  <a:lnTo>
                    <a:pt x="0" y="979"/>
                  </a:lnTo>
                  <a:lnTo>
                    <a:pt x="17" y="1030"/>
                  </a:lnTo>
                  <a:lnTo>
                    <a:pt x="35" y="1082"/>
                  </a:lnTo>
                  <a:lnTo>
                    <a:pt x="86" y="1202"/>
                  </a:lnTo>
                  <a:lnTo>
                    <a:pt x="120" y="1254"/>
                  </a:lnTo>
                  <a:lnTo>
                    <a:pt x="155" y="1305"/>
                  </a:lnTo>
                  <a:lnTo>
                    <a:pt x="206" y="1357"/>
                  </a:lnTo>
                  <a:lnTo>
                    <a:pt x="258" y="1408"/>
                  </a:lnTo>
                  <a:lnTo>
                    <a:pt x="309" y="1460"/>
                  </a:lnTo>
                  <a:lnTo>
                    <a:pt x="378" y="1494"/>
                  </a:lnTo>
                  <a:lnTo>
                    <a:pt x="464" y="1511"/>
                  </a:lnTo>
                  <a:lnTo>
                    <a:pt x="550" y="1546"/>
                  </a:lnTo>
                  <a:lnTo>
                    <a:pt x="653" y="1563"/>
                  </a:lnTo>
                  <a:lnTo>
                    <a:pt x="773" y="1580"/>
                  </a:lnTo>
                  <a:lnTo>
                    <a:pt x="1013" y="1597"/>
                  </a:lnTo>
                  <a:lnTo>
                    <a:pt x="1151" y="1614"/>
                  </a:lnTo>
                  <a:lnTo>
                    <a:pt x="1271" y="1614"/>
                  </a:lnTo>
                  <a:lnTo>
                    <a:pt x="1511" y="1597"/>
                  </a:lnTo>
                  <a:lnTo>
                    <a:pt x="1718" y="1580"/>
                  </a:lnTo>
                  <a:lnTo>
                    <a:pt x="1872" y="1546"/>
                  </a:lnTo>
                  <a:lnTo>
                    <a:pt x="1992" y="1529"/>
                  </a:lnTo>
                  <a:lnTo>
                    <a:pt x="2061" y="1511"/>
                  </a:lnTo>
                  <a:lnTo>
                    <a:pt x="2147" y="1477"/>
                  </a:lnTo>
                  <a:lnTo>
                    <a:pt x="2181" y="1460"/>
                  </a:lnTo>
                  <a:lnTo>
                    <a:pt x="2216" y="1425"/>
                  </a:lnTo>
                  <a:lnTo>
                    <a:pt x="2250" y="1391"/>
                  </a:lnTo>
                  <a:lnTo>
                    <a:pt x="2284" y="1357"/>
                  </a:lnTo>
                  <a:lnTo>
                    <a:pt x="2353" y="1254"/>
                  </a:lnTo>
                  <a:lnTo>
                    <a:pt x="2404" y="1116"/>
                  </a:lnTo>
                  <a:lnTo>
                    <a:pt x="2422" y="996"/>
                  </a:lnTo>
                  <a:lnTo>
                    <a:pt x="2439" y="893"/>
                  </a:lnTo>
                  <a:lnTo>
                    <a:pt x="2439" y="721"/>
                  </a:lnTo>
                  <a:lnTo>
                    <a:pt x="2422" y="652"/>
                  </a:lnTo>
                  <a:lnTo>
                    <a:pt x="2404" y="584"/>
                  </a:lnTo>
                  <a:lnTo>
                    <a:pt x="2387" y="515"/>
                  </a:lnTo>
                  <a:lnTo>
                    <a:pt x="2353" y="463"/>
                  </a:lnTo>
                  <a:lnTo>
                    <a:pt x="2301" y="378"/>
                  </a:lnTo>
                  <a:lnTo>
                    <a:pt x="2233" y="326"/>
                  </a:lnTo>
                  <a:lnTo>
                    <a:pt x="2181" y="274"/>
                  </a:lnTo>
                  <a:lnTo>
                    <a:pt x="2130" y="0"/>
                  </a:lnTo>
                  <a:close/>
                </a:path>
              </a:pathLst>
            </a:custGeom>
            <a:solidFill>
              <a:srgbClr val="99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1023" name="Freeform 47"/>
            <p:cNvSpPr>
              <a:spLocks/>
            </p:cNvSpPr>
            <p:nvPr/>
          </p:nvSpPr>
          <p:spPr bwMode="auto">
            <a:xfrm>
              <a:off x="1516" y="1679"/>
              <a:ext cx="2439" cy="1614"/>
            </a:xfrm>
            <a:custGeom>
              <a:avLst/>
              <a:gdLst/>
              <a:ahLst/>
              <a:cxnLst>
                <a:cxn ang="0">
                  <a:pos x="2130" y="0"/>
                </a:cxn>
                <a:cxn ang="0">
                  <a:pos x="275" y="17"/>
                </a:cxn>
                <a:cxn ang="0">
                  <a:pos x="275" y="223"/>
                </a:cxn>
                <a:cxn ang="0">
                  <a:pos x="258" y="240"/>
                </a:cxn>
                <a:cxn ang="0">
                  <a:pos x="189" y="326"/>
                </a:cxn>
                <a:cxn ang="0">
                  <a:pos x="120" y="446"/>
                </a:cxn>
                <a:cxn ang="0">
                  <a:pos x="35" y="601"/>
                </a:cxn>
                <a:cxn ang="0">
                  <a:pos x="17" y="687"/>
                </a:cxn>
                <a:cxn ang="0">
                  <a:pos x="0" y="773"/>
                </a:cxn>
                <a:cxn ang="0">
                  <a:pos x="0" y="876"/>
                </a:cxn>
                <a:cxn ang="0">
                  <a:pos x="0" y="979"/>
                </a:cxn>
                <a:cxn ang="0">
                  <a:pos x="17" y="1030"/>
                </a:cxn>
                <a:cxn ang="0">
                  <a:pos x="35" y="1082"/>
                </a:cxn>
                <a:cxn ang="0">
                  <a:pos x="86" y="1202"/>
                </a:cxn>
                <a:cxn ang="0">
                  <a:pos x="120" y="1254"/>
                </a:cxn>
                <a:cxn ang="0">
                  <a:pos x="155" y="1305"/>
                </a:cxn>
                <a:cxn ang="0">
                  <a:pos x="206" y="1357"/>
                </a:cxn>
                <a:cxn ang="0">
                  <a:pos x="258" y="1408"/>
                </a:cxn>
                <a:cxn ang="0">
                  <a:pos x="309" y="1460"/>
                </a:cxn>
                <a:cxn ang="0">
                  <a:pos x="378" y="1494"/>
                </a:cxn>
                <a:cxn ang="0">
                  <a:pos x="464" y="1511"/>
                </a:cxn>
                <a:cxn ang="0">
                  <a:pos x="550" y="1546"/>
                </a:cxn>
                <a:cxn ang="0">
                  <a:pos x="653" y="1563"/>
                </a:cxn>
                <a:cxn ang="0">
                  <a:pos x="773" y="1580"/>
                </a:cxn>
                <a:cxn ang="0">
                  <a:pos x="1013" y="1597"/>
                </a:cxn>
                <a:cxn ang="0">
                  <a:pos x="1151" y="1614"/>
                </a:cxn>
                <a:cxn ang="0">
                  <a:pos x="1271" y="1614"/>
                </a:cxn>
                <a:cxn ang="0">
                  <a:pos x="1511" y="1597"/>
                </a:cxn>
                <a:cxn ang="0">
                  <a:pos x="1718" y="1580"/>
                </a:cxn>
                <a:cxn ang="0">
                  <a:pos x="1872" y="1546"/>
                </a:cxn>
                <a:cxn ang="0">
                  <a:pos x="1992" y="1529"/>
                </a:cxn>
                <a:cxn ang="0">
                  <a:pos x="2061" y="1511"/>
                </a:cxn>
                <a:cxn ang="0">
                  <a:pos x="2147" y="1477"/>
                </a:cxn>
                <a:cxn ang="0">
                  <a:pos x="2181" y="1460"/>
                </a:cxn>
                <a:cxn ang="0">
                  <a:pos x="2216" y="1425"/>
                </a:cxn>
                <a:cxn ang="0">
                  <a:pos x="2250" y="1391"/>
                </a:cxn>
                <a:cxn ang="0">
                  <a:pos x="2284" y="1357"/>
                </a:cxn>
                <a:cxn ang="0">
                  <a:pos x="2353" y="1254"/>
                </a:cxn>
                <a:cxn ang="0">
                  <a:pos x="2404" y="1116"/>
                </a:cxn>
                <a:cxn ang="0">
                  <a:pos x="2422" y="996"/>
                </a:cxn>
                <a:cxn ang="0">
                  <a:pos x="2439" y="893"/>
                </a:cxn>
                <a:cxn ang="0">
                  <a:pos x="2439" y="721"/>
                </a:cxn>
                <a:cxn ang="0">
                  <a:pos x="2422" y="652"/>
                </a:cxn>
                <a:cxn ang="0">
                  <a:pos x="2404" y="584"/>
                </a:cxn>
                <a:cxn ang="0">
                  <a:pos x="2387" y="515"/>
                </a:cxn>
                <a:cxn ang="0">
                  <a:pos x="2353" y="463"/>
                </a:cxn>
                <a:cxn ang="0">
                  <a:pos x="2301" y="378"/>
                </a:cxn>
                <a:cxn ang="0">
                  <a:pos x="2233" y="326"/>
                </a:cxn>
                <a:cxn ang="0">
                  <a:pos x="2181" y="274"/>
                </a:cxn>
                <a:cxn ang="0">
                  <a:pos x="2130" y="0"/>
                </a:cxn>
              </a:cxnLst>
              <a:rect l="0" t="0" r="r" b="b"/>
              <a:pathLst>
                <a:path w="2439" h="1614">
                  <a:moveTo>
                    <a:pt x="2130" y="0"/>
                  </a:moveTo>
                  <a:lnTo>
                    <a:pt x="275" y="17"/>
                  </a:lnTo>
                  <a:lnTo>
                    <a:pt x="275" y="223"/>
                  </a:lnTo>
                  <a:lnTo>
                    <a:pt x="258" y="240"/>
                  </a:lnTo>
                  <a:lnTo>
                    <a:pt x="189" y="326"/>
                  </a:lnTo>
                  <a:lnTo>
                    <a:pt x="120" y="446"/>
                  </a:lnTo>
                  <a:lnTo>
                    <a:pt x="35" y="601"/>
                  </a:lnTo>
                  <a:lnTo>
                    <a:pt x="17" y="687"/>
                  </a:lnTo>
                  <a:lnTo>
                    <a:pt x="0" y="773"/>
                  </a:lnTo>
                  <a:lnTo>
                    <a:pt x="0" y="876"/>
                  </a:lnTo>
                  <a:lnTo>
                    <a:pt x="0" y="979"/>
                  </a:lnTo>
                  <a:lnTo>
                    <a:pt x="17" y="1030"/>
                  </a:lnTo>
                  <a:lnTo>
                    <a:pt x="35" y="1082"/>
                  </a:lnTo>
                  <a:lnTo>
                    <a:pt x="86" y="1202"/>
                  </a:lnTo>
                  <a:lnTo>
                    <a:pt x="120" y="1254"/>
                  </a:lnTo>
                  <a:lnTo>
                    <a:pt x="155" y="1305"/>
                  </a:lnTo>
                  <a:lnTo>
                    <a:pt x="206" y="1357"/>
                  </a:lnTo>
                  <a:lnTo>
                    <a:pt x="258" y="1408"/>
                  </a:lnTo>
                  <a:lnTo>
                    <a:pt x="309" y="1460"/>
                  </a:lnTo>
                  <a:lnTo>
                    <a:pt x="378" y="1494"/>
                  </a:lnTo>
                  <a:lnTo>
                    <a:pt x="464" y="1511"/>
                  </a:lnTo>
                  <a:lnTo>
                    <a:pt x="550" y="1546"/>
                  </a:lnTo>
                  <a:lnTo>
                    <a:pt x="653" y="1563"/>
                  </a:lnTo>
                  <a:lnTo>
                    <a:pt x="773" y="1580"/>
                  </a:lnTo>
                  <a:lnTo>
                    <a:pt x="1013" y="1597"/>
                  </a:lnTo>
                  <a:lnTo>
                    <a:pt x="1151" y="1614"/>
                  </a:lnTo>
                  <a:lnTo>
                    <a:pt x="1271" y="1614"/>
                  </a:lnTo>
                  <a:lnTo>
                    <a:pt x="1511" y="1597"/>
                  </a:lnTo>
                  <a:lnTo>
                    <a:pt x="1718" y="1580"/>
                  </a:lnTo>
                  <a:lnTo>
                    <a:pt x="1872" y="1546"/>
                  </a:lnTo>
                  <a:lnTo>
                    <a:pt x="1992" y="1529"/>
                  </a:lnTo>
                  <a:lnTo>
                    <a:pt x="2061" y="1511"/>
                  </a:lnTo>
                  <a:lnTo>
                    <a:pt x="2147" y="1477"/>
                  </a:lnTo>
                  <a:lnTo>
                    <a:pt x="2181" y="1460"/>
                  </a:lnTo>
                  <a:lnTo>
                    <a:pt x="2216" y="1425"/>
                  </a:lnTo>
                  <a:lnTo>
                    <a:pt x="2250" y="1391"/>
                  </a:lnTo>
                  <a:lnTo>
                    <a:pt x="2284" y="1357"/>
                  </a:lnTo>
                  <a:lnTo>
                    <a:pt x="2353" y="1254"/>
                  </a:lnTo>
                  <a:lnTo>
                    <a:pt x="2404" y="1116"/>
                  </a:lnTo>
                  <a:lnTo>
                    <a:pt x="2422" y="996"/>
                  </a:lnTo>
                  <a:lnTo>
                    <a:pt x="2439" y="893"/>
                  </a:lnTo>
                  <a:lnTo>
                    <a:pt x="2439" y="721"/>
                  </a:lnTo>
                  <a:lnTo>
                    <a:pt x="2422" y="652"/>
                  </a:lnTo>
                  <a:lnTo>
                    <a:pt x="2404" y="584"/>
                  </a:lnTo>
                  <a:lnTo>
                    <a:pt x="2387" y="515"/>
                  </a:lnTo>
                  <a:lnTo>
                    <a:pt x="2353" y="463"/>
                  </a:lnTo>
                  <a:lnTo>
                    <a:pt x="2301" y="378"/>
                  </a:lnTo>
                  <a:lnTo>
                    <a:pt x="2233" y="326"/>
                  </a:lnTo>
                  <a:lnTo>
                    <a:pt x="2181" y="274"/>
                  </a:lnTo>
                  <a:lnTo>
                    <a:pt x="2130" y="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1024" name="Freeform 48"/>
            <p:cNvSpPr>
              <a:spLocks/>
            </p:cNvSpPr>
            <p:nvPr/>
          </p:nvSpPr>
          <p:spPr bwMode="auto">
            <a:xfrm>
              <a:off x="2529" y="1507"/>
              <a:ext cx="258" cy="120"/>
            </a:xfrm>
            <a:custGeom>
              <a:avLst/>
              <a:gdLst/>
              <a:ahLst/>
              <a:cxnLst>
                <a:cxn ang="0">
                  <a:pos x="0" y="120"/>
                </a:cxn>
                <a:cxn ang="0">
                  <a:pos x="86" y="120"/>
                </a:cxn>
                <a:cxn ang="0">
                  <a:pos x="138" y="103"/>
                </a:cxn>
                <a:cxn ang="0">
                  <a:pos x="172" y="86"/>
                </a:cxn>
                <a:cxn ang="0">
                  <a:pos x="189" y="69"/>
                </a:cxn>
                <a:cxn ang="0">
                  <a:pos x="206" y="34"/>
                </a:cxn>
                <a:cxn ang="0">
                  <a:pos x="224" y="17"/>
                </a:cxn>
                <a:cxn ang="0">
                  <a:pos x="258" y="0"/>
                </a:cxn>
              </a:cxnLst>
              <a:rect l="0" t="0" r="r" b="b"/>
              <a:pathLst>
                <a:path w="258" h="120">
                  <a:moveTo>
                    <a:pt x="0" y="120"/>
                  </a:moveTo>
                  <a:lnTo>
                    <a:pt x="86" y="120"/>
                  </a:lnTo>
                  <a:lnTo>
                    <a:pt x="138" y="103"/>
                  </a:lnTo>
                  <a:lnTo>
                    <a:pt x="172" y="86"/>
                  </a:lnTo>
                  <a:lnTo>
                    <a:pt x="189" y="69"/>
                  </a:lnTo>
                  <a:lnTo>
                    <a:pt x="206" y="34"/>
                  </a:lnTo>
                  <a:lnTo>
                    <a:pt x="224" y="17"/>
                  </a:lnTo>
                  <a:lnTo>
                    <a:pt x="258" y="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1025" name="Oval 49"/>
            <p:cNvSpPr>
              <a:spLocks noChangeArrowheads="1"/>
            </p:cNvSpPr>
            <p:nvPr/>
          </p:nvSpPr>
          <p:spPr bwMode="auto">
            <a:xfrm>
              <a:off x="2512" y="1387"/>
              <a:ext cx="172" cy="154"/>
            </a:xfrm>
            <a:prstGeom prst="ellipse">
              <a:avLst/>
            </a:prstGeom>
            <a:solidFill>
              <a:srgbClr val="FFB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1026" name="Oval 50"/>
            <p:cNvSpPr>
              <a:spLocks noChangeArrowheads="1"/>
            </p:cNvSpPr>
            <p:nvPr/>
          </p:nvSpPr>
          <p:spPr bwMode="auto">
            <a:xfrm>
              <a:off x="2512" y="1387"/>
              <a:ext cx="172" cy="154"/>
            </a:xfrm>
            <a:prstGeom prst="ellips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1027" name="Oval 51"/>
            <p:cNvSpPr>
              <a:spLocks noChangeArrowheads="1"/>
            </p:cNvSpPr>
            <p:nvPr/>
          </p:nvSpPr>
          <p:spPr bwMode="auto">
            <a:xfrm>
              <a:off x="2718" y="1369"/>
              <a:ext cx="172" cy="155"/>
            </a:xfrm>
            <a:prstGeom prst="ellipse">
              <a:avLst/>
            </a:prstGeom>
            <a:solidFill>
              <a:srgbClr val="FFB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1028" name="Oval 52"/>
            <p:cNvSpPr>
              <a:spLocks noChangeArrowheads="1"/>
            </p:cNvSpPr>
            <p:nvPr/>
          </p:nvSpPr>
          <p:spPr bwMode="auto">
            <a:xfrm>
              <a:off x="2718" y="1369"/>
              <a:ext cx="172" cy="155"/>
            </a:xfrm>
            <a:prstGeom prst="ellips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1029" name="Freeform 53"/>
            <p:cNvSpPr>
              <a:spLocks/>
            </p:cNvSpPr>
            <p:nvPr/>
          </p:nvSpPr>
          <p:spPr bwMode="auto">
            <a:xfrm>
              <a:off x="2667" y="1541"/>
              <a:ext cx="240" cy="86"/>
            </a:xfrm>
            <a:custGeom>
              <a:avLst/>
              <a:gdLst/>
              <a:ahLst/>
              <a:cxnLst>
                <a:cxn ang="0">
                  <a:pos x="240" y="86"/>
                </a:cxn>
                <a:cxn ang="0">
                  <a:pos x="154" y="69"/>
                </a:cxn>
                <a:cxn ang="0">
                  <a:pos x="103" y="69"/>
                </a:cxn>
                <a:cxn ang="0">
                  <a:pos x="68" y="52"/>
                </a:cxn>
                <a:cxn ang="0">
                  <a:pos x="34" y="17"/>
                </a:cxn>
                <a:cxn ang="0">
                  <a:pos x="0" y="0"/>
                </a:cxn>
              </a:cxnLst>
              <a:rect l="0" t="0" r="r" b="b"/>
              <a:pathLst>
                <a:path w="240" h="86">
                  <a:moveTo>
                    <a:pt x="240" y="86"/>
                  </a:moveTo>
                  <a:lnTo>
                    <a:pt x="154" y="69"/>
                  </a:lnTo>
                  <a:lnTo>
                    <a:pt x="103" y="69"/>
                  </a:lnTo>
                  <a:lnTo>
                    <a:pt x="68" y="52"/>
                  </a:lnTo>
                  <a:lnTo>
                    <a:pt x="34" y="17"/>
                  </a:lnTo>
                  <a:lnTo>
                    <a:pt x="0" y="0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1030" name="Freeform 54"/>
            <p:cNvSpPr>
              <a:spLocks/>
            </p:cNvSpPr>
            <p:nvPr/>
          </p:nvSpPr>
          <p:spPr bwMode="auto">
            <a:xfrm>
              <a:off x="1722" y="1627"/>
              <a:ext cx="2010" cy="395"/>
            </a:xfrm>
            <a:custGeom>
              <a:avLst/>
              <a:gdLst/>
              <a:ahLst/>
              <a:cxnLst>
                <a:cxn ang="0">
                  <a:pos x="1975" y="292"/>
                </a:cxn>
                <a:cxn ang="0">
                  <a:pos x="1992" y="292"/>
                </a:cxn>
                <a:cxn ang="0">
                  <a:pos x="2010" y="326"/>
                </a:cxn>
                <a:cxn ang="0">
                  <a:pos x="2010" y="344"/>
                </a:cxn>
                <a:cxn ang="0">
                  <a:pos x="1992" y="361"/>
                </a:cxn>
                <a:cxn ang="0">
                  <a:pos x="1975" y="378"/>
                </a:cxn>
                <a:cxn ang="0">
                  <a:pos x="1975" y="361"/>
                </a:cxn>
                <a:cxn ang="0">
                  <a:pos x="1958" y="378"/>
                </a:cxn>
                <a:cxn ang="0">
                  <a:pos x="1941" y="395"/>
                </a:cxn>
                <a:cxn ang="0">
                  <a:pos x="1924" y="395"/>
                </a:cxn>
                <a:cxn ang="0">
                  <a:pos x="1907" y="378"/>
                </a:cxn>
                <a:cxn ang="0">
                  <a:pos x="1889" y="361"/>
                </a:cxn>
                <a:cxn ang="0">
                  <a:pos x="1889" y="120"/>
                </a:cxn>
                <a:cxn ang="0">
                  <a:pos x="103" y="120"/>
                </a:cxn>
                <a:cxn ang="0">
                  <a:pos x="103" y="361"/>
                </a:cxn>
                <a:cxn ang="0">
                  <a:pos x="103" y="378"/>
                </a:cxn>
                <a:cxn ang="0">
                  <a:pos x="86" y="395"/>
                </a:cxn>
                <a:cxn ang="0">
                  <a:pos x="52" y="395"/>
                </a:cxn>
                <a:cxn ang="0">
                  <a:pos x="35" y="378"/>
                </a:cxn>
                <a:cxn ang="0">
                  <a:pos x="17" y="361"/>
                </a:cxn>
                <a:cxn ang="0">
                  <a:pos x="0" y="344"/>
                </a:cxn>
                <a:cxn ang="0">
                  <a:pos x="0" y="326"/>
                </a:cxn>
                <a:cxn ang="0">
                  <a:pos x="17" y="292"/>
                </a:cxn>
                <a:cxn ang="0">
                  <a:pos x="35" y="292"/>
                </a:cxn>
                <a:cxn ang="0">
                  <a:pos x="35" y="34"/>
                </a:cxn>
                <a:cxn ang="0">
                  <a:pos x="35" y="17"/>
                </a:cxn>
                <a:cxn ang="0">
                  <a:pos x="69" y="0"/>
                </a:cxn>
                <a:cxn ang="0">
                  <a:pos x="1924" y="0"/>
                </a:cxn>
                <a:cxn ang="0">
                  <a:pos x="1941" y="0"/>
                </a:cxn>
                <a:cxn ang="0">
                  <a:pos x="1958" y="17"/>
                </a:cxn>
                <a:cxn ang="0">
                  <a:pos x="1975" y="34"/>
                </a:cxn>
                <a:cxn ang="0">
                  <a:pos x="1975" y="292"/>
                </a:cxn>
              </a:cxnLst>
              <a:rect l="0" t="0" r="r" b="b"/>
              <a:pathLst>
                <a:path w="2010" h="395">
                  <a:moveTo>
                    <a:pt x="1975" y="292"/>
                  </a:moveTo>
                  <a:lnTo>
                    <a:pt x="1992" y="292"/>
                  </a:lnTo>
                  <a:lnTo>
                    <a:pt x="2010" y="326"/>
                  </a:lnTo>
                  <a:lnTo>
                    <a:pt x="2010" y="344"/>
                  </a:lnTo>
                  <a:lnTo>
                    <a:pt x="1992" y="361"/>
                  </a:lnTo>
                  <a:lnTo>
                    <a:pt x="1975" y="378"/>
                  </a:lnTo>
                  <a:lnTo>
                    <a:pt x="1975" y="361"/>
                  </a:lnTo>
                  <a:lnTo>
                    <a:pt x="1958" y="378"/>
                  </a:lnTo>
                  <a:lnTo>
                    <a:pt x="1941" y="395"/>
                  </a:lnTo>
                  <a:lnTo>
                    <a:pt x="1924" y="395"/>
                  </a:lnTo>
                  <a:lnTo>
                    <a:pt x="1907" y="378"/>
                  </a:lnTo>
                  <a:lnTo>
                    <a:pt x="1889" y="361"/>
                  </a:lnTo>
                  <a:lnTo>
                    <a:pt x="1889" y="120"/>
                  </a:lnTo>
                  <a:lnTo>
                    <a:pt x="103" y="120"/>
                  </a:lnTo>
                  <a:lnTo>
                    <a:pt x="103" y="361"/>
                  </a:lnTo>
                  <a:lnTo>
                    <a:pt x="103" y="378"/>
                  </a:lnTo>
                  <a:lnTo>
                    <a:pt x="86" y="395"/>
                  </a:lnTo>
                  <a:lnTo>
                    <a:pt x="52" y="395"/>
                  </a:lnTo>
                  <a:lnTo>
                    <a:pt x="35" y="378"/>
                  </a:lnTo>
                  <a:lnTo>
                    <a:pt x="17" y="361"/>
                  </a:lnTo>
                  <a:lnTo>
                    <a:pt x="0" y="344"/>
                  </a:lnTo>
                  <a:lnTo>
                    <a:pt x="0" y="326"/>
                  </a:lnTo>
                  <a:lnTo>
                    <a:pt x="17" y="292"/>
                  </a:lnTo>
                  <a:lnTo>
                    <a:pt x="35" y="292"/>
                  </a:lnTo>
                  <a:lnTo>
                    <a:pt x="35" y="34"/>
                  </a:lnTo>
                  <a:lnTo>
                    <a:pt x="35" y="17"/>
                  </a:lnTo>
                  <a:lnTo>
                    <a:pt x="69" y="0"/>
                  </a:lnTo>
                  <a:lnTo>
                    <a:pt x="1924" y="0"/>
                  </a:lnTo>
                  <a:lnTo>
                    <a:pt x="1941" y="0"/>
                  </a:lnTo>
                  <a:lnTo>
                    <a:pt x="1958" y="17"/>
                  </a:lnTo>
                  <a:lnTo>
                    <a:pt x="1975" y="34"/>
                  </a:lnTo>
                  <a:lnTo>
                    <a:pt x="1975" y="292"/>
                  </a:lnTo>
                  <a:close/>
                </a:path>
              </a:pathLst>
            </a:custGeom>
            <a:solidFill>
              <a:srgbClr val="FFB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1031" name="Freeform 55"/>
            <p:cNvSpPr>
              <a:spLocks/>
            </p:cNvSpPr>
            <p:nvPr/>
          </p:nvSpPr>
          <p:spPr bwMode="auto">
            <a:xfrm>
              <a:off x="1722" y="1627"/>
              <a:ext cx="2010" cy="395"/>
            </a:xfrm>
            <a:custGeom>
              <a:avLst/>
              <a:gdLst/>
              <a:ahLst/>
              <a:cxnLst>
                <a:cxn ang="0">
                  <a:pos x="1975" y="292"/>
                </a:cxn>
                <a:cxn ang="0">
                  <a:pos x="1992" y="292"/>
                </a:cxn>
                <a:cxn ang="0">
                  <a:pos x="2010" y="326"/>
                </a:cxn>
                <a:cxn ang="0">
                  <a:pos x="2010" y="344"/>
                </a:cxn>
                <a:cxn ang="0">
                  <a:pos x="1992" y="361"/>
                </a:cxn>
                <a:cxn ang="0">
                  <a:pos x="1975" y="378"/>
                </a:cxn>
                <a:cxn ang="0">
                  <a:pos x="1975" y="361"/>
                </a:cxn>
                <a:cxn ang="0">
                  <a:pos x="1958" y="378"/>
                </a:cxn>
                <a:cxn ang="0">
                  <a:pos x="1941" y="395"/>
                </a:cxn>
                <a:cxn ang="0">
                  <a:pos x="1924" y="395"/>
                </a:cxn>
                <a:cxn ang="0">
                  <a:pos x="1907" y="378"/>
                </a:cxn>
                <a:cxn ang="0">
                  <a:pos x="1889" y="361"/>
                </a:cxn>
                <a:cxn ang="0">
                  <a:pos x="1889" y="120"/>
                </a:cxn>
                <a:cxn ang="0">
                  <a:pos x="103" y="120"/>
                </a:cxn>
                <a:cxn ang="0">
                  <a:pos x="103" y="361"/>
                </a:cxn>
                <a:cxn ang="0">
                  <a:pos x="103" y="378"/>
                </a:cxn>
                <a:cxn ang="0">
                  <a:pos x="86" y="395"/>
                </a:cxn>
                <a:cxn ang="0">
                  <a:pos x="52" y="395"/>
                </a:cxn>
                <a:cxn ang="0">
                  <a:pos x="35" y="378"/>
                </a:cxn>
                <a:cxn ang="0">
                  <a:pos x="17" y="361"/>
                </a:cxn>
                <a:cxn ang="0">
                  <a:pos x="0" y="344"/>
                </a:cxn>
                <a:cxn ang="0">
                  <a:pos x="0" y="326"/>
                </a:cxn>
                <a:cxn ang="0">
                  <a:pos x="17" y="292"/>
                </a:cxn>
                <a:cxn ang="0">
                  <a:pos x="35" y="292"/>
                </a:cxn>
                <a:cxn ang="0">
                  <a:pos x="35" y="34"/>
                </a:cxn>
                <a:cxn ang="0">
                  <a:pos x="35" y="17"/>
                </a:cxn>
                <a:cxn ang="0">
                  <a:pos x="69" y="0"/>
                </a:cxn>
                <a:cxn ang="0">
                  <a:pos x="1924" y="0"/>
                </a:cxn>
                <a:cxn ang="0">
                  <a:pos x="1941" y="0"/>
                </a:cxn>
                <a:cxn ang="0">
                  <a:pos x="1958" y="17"/>
                </a:cxn>
                <a:cxn ang="0">
                  <a:pos x="1975" y="34"/>
                </a:cxn>
                <a:cxn ang="0">
                  <a:pos x="1975" y="292"/>
                </a:cxn>
              </a:cxnLst>
              <a:rect l="0" t="0" r="r" b="b"/>
              <a:pathLst>
                <a:path w="2010" h="395">
                  <a:moveTo>
                    <a:pt x="1975" y="292"/>
                  </a:moveTo>
                  <a:lnTo>
                    <a:pt x="1992" y="292"/>
                  </a:lnTo>
                  <a:lnTo>
                    <a:pt x="2010" y="326"/>
                  </a:lnTo>
                  <a:lnTo>
                    <a:pt x="2010" y="344"/>
                  </a:lnTo>
                  <a:lnTo>
                    <a:pt x="1992" y="361"/>
                  </a:lnTo>
                  <a:lnTo>
                    <a:pt x="1975" y="378"/>
                  </a:lnTo>
                  <a:lnTo>
                    <a:pt x="1975" y="361"/>
                  </a:lnTo>
                  <a:lnTo>
                    <a:pt x="1958" y="378"/>
                  </a:lnTo>
                  <a:lnTo>
                    <a:pt x="1941" y="395"/>
                  </a:lnTo>
                  <a:lnTo>
                    <a:pt x="1924" y="395"/>
                  </a:lnTo>
                  <a:lnTo>
                    <a:pt x="1907" y="378"/>
                  </a:lnTo>
                  <a:lnTo>
                    <a:pt x="1889" y="361"/>
                  </a:lnTo>
                  <a:lnTo>
                    <a:pt x="1889" y="120"/>
                  </a:lnTo>
                  <a:lnTo>
                    <a:pt x="103" y="120"/>
                  </a:lnTo>
                  <a:lnTo>
                    <a:pt x="103" y="361"/>
                  </a:lnTo>
                  <a:lnTo>
                    <a:pt x="103" y="378"/>
                  </a:lnTo>
                  <a:lnTo>
                    <a:pt x="86" y="395"/>
                  </a:lnTo>
                  <a:lnTo>
                    <a:pt x="52" y="395"/>
                  </a:lnTo>
                  <a:lnTo>
                    <a:pt x="35" y="378"/>
                  </a:lnTo>
                  <a:lnTo>
                    <a:pt x="17" y="361"/>
                  </a:lnTo>
                  <a:lnTo>
                    <a:pt x="0" y="344"/>
                  </a:lnTo>
                  <a:lnTo>
                    <a:pt x="0" y="326"/>
                  </a:lnTo>
                  <a:lnTo>
                    <a:pt x="17" y="292"/>
                  </a:lnTo>
                  <a:lnTo>
                    <a:pt x="35" y="292"/>
                  </a:lnTo>
                  <a:lnTo>
                    <a:pt x="35" y="34"/>
                  </a:lnTo>
                  <a:lnTo>
                    <a:pt x="35" y="17"/>
                  </a:lnTo>
                  <a:lnTo>
                    <a:pt x="69" y="0"/>
                  </a:lnTo>
                  <a:lnTo>
                    <a:pt x="1924" y="0"/>
                  </a:lnTo>
                  <a:lnTo>
                    <a:pt x="1941" y="0"/>
                  </a:lnTo>
                  <a:lnTo>
                    <a:pt x="1958" y="17"/>
                  </a:lnTo>
                  <a:lnTo>
                    <a:pt x="1975" y="34"/>
                  </a:lnTo>
                  <a:lnTo>
                    <a:pt x="1975" y="292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151032" name="Picture 56" descr="5 рублей маленьк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063" y="4411663"/>
            <a:ext cx="1481137" cy="1411287"/>
          </a:xfrm>
          <a:prstGeom prst="rect">
            <a:avLst/>
          </a:prstGeom>
          <a:noFill/>
        </p:spPr>
      </p:pic>
      <p:pic>
        <p:nvPicPr>
          <p:cNvPr id="1151033" name="Picture 57" descr="5 рублей маленьк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2838" y="4594225"/>
            <a:ext cx="1481137" cy="1411288"/>
          </a:xfrm>
          <a:prstGeom prst="rect">
            <a:avLst/>
          </a:prstGeom>
          <a:noFill/>
        </p:spPr>
      </p:pic>
      <p:pic>
        <p:nvPicPr>
          <p:cNvPr id="1151034" name="Picture 58" descr="5 рублей маленьк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35175" y="4411663"/>
            <a:ext cx="1481138" cy="1411287"/>
          </a:xfrm>
          <a:prstGeom prst="rect">
            <a:avLst/>
          </a:prstGeom>
          <a:noFill/>
        </p:spPr>
      </p:pic>
      <p:pic>
        <p:nvPicPr>
          <p:cNvPr id="1151035" name="Picture 59" descr="5 рублей маленьк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97113" y="4411663"/>
            <a:ext cx="1481137" cy="1411287"/>
          </a:xfrm>
          <a:prstGeom prst="rect">
            <a:avLst/>
          </a:prstGeom>
          <a:noFill/>
        </p:spPr>
      </p:pic>
      <p:pic>
        <p:nvPicPr>
          <p:cNvPr id="1151036" name="Picture 60" descr="5 рублей маленьк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31875" y="4075113"/>
            <a:ext cx="1481138" cy="1411287"/>
          </a:xfrm>
          <a:prstGeom prst="rect">
            <a:avLst/>
          </a:prstGeom>
          <a:noFill/>
        </p:spPr>
      </p:pic>
      <p:pic>
        <p:nvPicPr>
          <p:cNvPr id="1151037" name="Picture 61" descr="5 рублей маленьк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4200" y="3921125"/>
            <a:ext cx="1481138" cy="1411288"/>
          </a:xfrm>
          <a:prstGeom prst="rect">
            <a:avLst/>
          </a:prstGeom>
          <a:noFill/>
        </p:spPr>
      </p:pic>
      <p:pic>
        <p:nvPicPr>
          <p:cNvPr id="1151038" name="Picture 62" descr="5 рублей маленьк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3863" y="3887788"/>
            <a:ext cx="1481137" cy="1411287"/>
          </a:xfrm>
          <a:prstGeom prst="rect">
            <a:avLst/>
          </a:prstGeom>
          <a:noFill/>
        </p:spPr>
      </p:pic>
      <p:pic>
        <p:nvPicPr>
          <p:cNvPr id="1151039" name="Picture 63" descr="5 рублей маленьк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4500570"/>
            <a:ext cx="1481137" cy="1411287"/>
          </a:xfrm>
          <a:prstGeom prst="rect">
            <a:avLst/>
          </a:prstGeom>
          <a:noFill/>
        </p:spPr>
      </p:pic>
      <p:sp>
        <p:nvSpPr>
          <p:cNvPr id="66" name="Прямоугольник 65"/>
          <p:cNvSpPr/>
          <p:nvPr/>
        </p:nvSpPr>
        <p:spPr>
          <a:xfrm>
            <a:off x="5000628" y="3857628"/>
            <a:ext cx="84670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7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5643570" y="3857628"/>
            <a:ext cx="83708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=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fad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51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51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51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51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51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51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51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51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51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51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51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51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51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51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51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51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51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51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51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51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51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51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51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51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51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51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500"/>
                            </p:stCondLst>
                            <p:childTnLst>
                              <p:par>
                                <p:cTn id="9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51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51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51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51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500"/>
                            </p:stCondLst>
                            <p:childTnLst>
                              <p:par>
                                <p:cTn id="10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51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51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51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51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151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151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15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15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15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15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15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15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15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15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15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5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15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15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15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15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15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15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34</Words>
  <Application>Microsoft Office PowerPoint</Application>
  <PresentationFormat>Экран (4:3)</PresentationFormat>
  <Paragraphs>33</Paragraphs>
  <Slides>8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12</cp:revision>
  <dcterms:created xsi:type="dcterms:W3CDTF">2015-11-08T07:29:48Z</dcterms:created>
  <dcterms:modified xsi:type="dcterms:W3CDTF">2015-11-24T14:55:01Z</dcterms:modified>
</cp:coreProperties>
</file>