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57" r:id="rId2"/>
    <p:sldId id="272" r:id="rId3"/>
    <p:sldId id="258" r:id="rId4"/>
    <p:sldId id="273" r:id="rId5"/>
    <p:sldId id="274" r:id="rId6"/>
    <p:sldId id="259" r:id="rId7"/>
    <p:sldId id="262" r:id="rId8"/>
    <p:sldId id="264" r:id="rId9"/>
    <p:sldId id="263" r:id="rId10"/>
    <p:sldId id="260" r:id="rId11"/>
    <p:sldId id="261" r:id="rId12"/>
    <p:sldId id="265" r:id="rId13"/>
    <p:sldId id="267" r:id="rId14"/>
    <p:sldId id="266" r:id="rId15"/>
    <p:sldId id="276" r:id="rId16"/>
    <p:sldId id="268" r:id="rId17"/>
    <p:sldId id="269" r:id="rId18"/>
    <p:sldId id="270" r:id="rId19"/>
    <p:sldId id="271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26536-1D08-4B4A-B6BF-2B231858729E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A83A99-13E9-455A-A2F1-511152944B6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приза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18FAF365-726A-408C-A6FD-DEF7915C47BF}" type="sibTrans" cxnId="{0C78182F-98E4-4529-9F89-183FDA4DCF34}">
      <dgm:prSet/>
      <dgm:spPr/>
      <dgm:t>
        <a:bodyPr/>
        <a:lstStyle/>
        <a:p>
          <a:endParaRPr lang="ru-RU"/>
        </a:p>
      </dgm:t>
    </dgm:pt>
    <dgm:pt modelId="{BE742C2F-E82D-4980-AA50-6E0FF5BD42FB}" type="parTrans" cxnId="{0C78182F-98E4-4529-9F89-183FDA4DCF34}">
      <dgm:prSet/>
      <dgm:spPr/>
      <dgm:t>
        <a:bodyPr/>
        <a:lstStyle/>
        <a:p>
          <a:endParaRPr lang="ru-RU"/>
        </a:p>
      </dgm:t>
    </dgm:pt>
    <dgm:pt modelId="{D5149A23-470C-4DC2-BBF6-18FB0266361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Чётко определенные правила игры 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A57B8026-59B2-4290-AB27-22DA30DE636E}" type="sibTrans" cxnId="{ACF458DB-E404-4334-B72C-0B02FD13D80B}">
      <dgm:prSet/>
      <dgm:spPr/>
      <dgm:t>
        <a:bodyPr/>
        <a:lstStyle/>
        <a:p>
          <a:endParaRPr lang="ru-RU"/>
        </a:p>
      </dgm:t>
    </dgm:pt>
    <dgm:pt modelId="{7D5E833A-0725-4392-96CF-9BCEC651EE14}" type="parTrans" cxnId="{ACF458DB-E404-4334-B72C-0B02FD13D80B}">
      <dgm:prSet/>
      <dgm:spPr/>
      <dgm:t>
        <a:bodyPr/>
        <a:lstStyle/>
        <a:p>
          <a:endParaRPr lang="ru-RU"/>
        </a:p>
      </dgm:t>
    </dgm:pt>
    <dgm:pt modelId="{3A773B38-AE6F-4262-BCCE-452A5CA0F33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Поиск предметов по запискам и по карте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80E31D49-F5D8-4C68-AF2C-F444B2477021}" type="sibTrans" cxnId="{398BB0CF-F118-44CB-8A65-E696D6B39B7E}">
      <dgm:prSet/>
      <dgm:spPr/>
      <dgm:t>
        <a:bodyPr/>
        <a:lstStyle/>
        <a:p>
          <a:endParaRPr lang="ru-RU"/>
        </a:p>
      </dgm:t>
    </dgm:pt>
    <dgm:pt modelId="{729C551B-7CEF-4710-855B-221690C7BC71}" type="parTrans" cxnId="{398BB0CF-F118-44CB-8A65-E696D6B39B7E}">
      <dgm:prSet/>
      <dgm:spPr/>
      <dgm:t>
        <a:bodyPr/>
        <a:lstStyle/>
        <a:p>
          <a:endParaRPr lang="ru-RU"/>
        </a:p>
      </dgm:t>
    </dgm:pt>
    <dgm:pt modelId="{2DF89E36-1BFC-49A5-8161-281DFB178A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сюжета и мотивации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2213C618-F4A4-419F-A163-710997BD1F33}" type="sibTrans" cxnId="{26EF7A27-0FD0-43A3-A407-7716D890129F}">
      <dgm:prSet/>
      <dgm:spPr/>
      <dgm:t>
        <a:bodyPr/>
        <a:lstStyle/>
        <a:p>
          <a:endParaRPr lang="ru-RU"/>
        </a:p>
      </dgm:t>
    </dgm:pt>
    <dgm:pt modelId="{8E1E62BD-FE4B-44E7-989B-5B9E53FD4E05}" type="parTrans" cxnId="{26EF7A27-0FD0-43A3-A407-7716D890129F}">
      <dgm:prSet/>
      <dgm:spPr/>
      <dgm:t>
        <a:bodyPr/>
        <a:lstStyle/>
        <a:p>
          <a:endParaRPr lang="ru-RU"/>
        </a:p>
      </dgm:t>
    </dgm:pt>
    <dgm:pt modelId="{8B060630-2985-40CA-B981-687BA58878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реального или воображаемого мира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BF5E5721-B179-44CA-BD2C-FBAE4D51BE3A}" type="sibTrans" cxnId="{BCC46A01-1F5D-4DC6-94EB-94333C1855D0}">
      <dgm:prSet/>
      <dgm:spPr/>
      <dgm:t>
        <a:bodyPr/>
        <a:lstStyle/>
        <a:p>
          <a:endParaRPr lang="ru-RU"/>
        </a:p>
      </dgm:t>
    </dgm:pt>
    <dgm:pt modelId="{6CCBDE15-96EB-40B1-ACBC-E83178A53907}" type="parTrans" cxnId="{BCC46A01-1F5D-4DC6-94EB-94333C1855D0}">
      <dgm:prSet/>
      <dgm:spPr/>
      <dgm:t>
        <a:bodyPr/>
        <a:lstStyle/>
        <a:p>
          <a:endParaRPr lang="ru-RU"/>
        </a:p>
      </dgm:t>
    </dgm:pt>
    <dgm:pt modelId="{5DB5F135-F639-4D9B-8E2F-A448C3082C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Активизация включения родителей воспитанников в образовательный процесс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D69387D-6A45-46B0-875F-E951259A72AC}" type="parTrans" cxnId="{C4FED73D-AEA2-442B-B5DC-4A38A1897B39}">
      <dgm:prSet/>
      <dgm:spPr/>
      <dgm:t>
        <a:bodyPr/>
        <a:lstStyle/>
        <a:p>
          <a:endParaRPr lang="ru-RU"/>
        </a:p>
      </dgm:t>
    </dgm:pt>
    <dgm:pt modelId="{5924287B-7F8D-4F20-89DE-C8B1B313B4FE}" type="sibTrans" cxnId="{C4FED73D-AEA2-442B-B5DC-4A38A1897B39}">
      <dgm:prSet/>
      <dgm:spPr/>
      <dgm:t>
        <a:bodyPr/>
        <a:lstStyle/>
        <a:p>
          <a:endParaRPr lang="ru-RU"/>
        </a:p>
      </dgm:t>
    </dgm:pt>
    <dgm:pt modelId="{D2C1DC2B-3A6C-4E84-8F70-14B654244B7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Интеграция различных видов детской деятельности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4AB1382-476A-4264-ADFE-C6952FFC7C68}" type="parTrans" cxnId="{0B9ECEC6-6F34-4970-AF52-AD1CC50A8A42}">
      <dgm:prSet/>
      <dgm:spPr/>
      <dgm:t>
        <a:bodyPr/>
        <a:lstStyle/>
        <a:p>
          <a:endParaRPr lang="ru-RU"/>
        </a:p>
      </dgm:t>
    </dgm:pt>
    <dgm:pt modelId="{13CFF4E0-F75D-4A0D-A637-7A9B62CCDA04}" type="sibTrans" cxnId="{0B9ECEC6-6F34-4970-AF52-AD1CC50A8A42}">
      <dgm:prSet/>
      <dgm:spPr/>
      <dgm:t>
        <a:bodyPr/>
        <a:lstStyle/>
        <a:p>
          <a:endParaRPr lang="ru-RU"/>
        </a:p>
      </dgm:t>
    </dgm:pt>
    <dgm:pt modelId="{A36FC680-2DC8-415A-BB33-30497AC58453}" type="pres">
      <dgm:prSet presAssocID="{A9626536-1D08-4B4A-B6BF-2B23185872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64F7B-200B-4985-858B-703A7A3279B0}" type="pres">
      <dgm:prSet presAssocID="{8B060630-2985-40CA-B981-687BA58878C9}" presName="node" presStyleLbl="node1" presStyleIdx="0" presStyleCnt="7" custScaleX="135915" custScaleY="57573" custLinFactNeighborX="-11582" custLinFactNeighborY="-4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3004B-7181-456F-9E5F-59956297364F}" type="pres">
      <dgm:prSet presAssocID="{BF5E5721-B179-44CA-BD2C-FBAE4D51BE3A}" presName="sibTrans" presStyleCnt="0"/>
      <dgm:spPr/>
    </dgm:pt>
    <dgm:pt modelId="{C3EDDC34-8334-46E5-86BC-3CF4EE650D09}" type="pres">
      <dgm:prSet presAssocID="{D2C1DC2B-3A6C-4E84-8F70-14B654244B7C}" presName="node" presStyleLbl="node1" presStyleIdx="1" presStyleCnt="7" custScaleX="145297" custScaleY="49995" custLinFactNeighborX="1762" custLinFactNeighborY="-1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9C7D-897B-4288-89F1-D711ADE9B4B1}" type="pres">
      <dgm:prSet presAssocID="{13CFF4E0-F75D-4A0D-A637-7A9B62CCDA04}" presName="sibTrans" presStyleCnt="0"/>
      <dgm:spPr/>
    </dgm:pt>
    <dgm:pt modelId="{26509F25-A976-4EE1-BCE8-8ABDE16DA786}" type="pres">
      <dgm:prSet presAssocID="{2DF89E36-1BFC-49A5-8161-281DFB178AC9}" presName="node" presStyleLbl="node1" presStyleIdx="2" presStyleCnt="7" custScaleY="60433" custLinFactNeighborX="-2254" custLinFactNeighborY="-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55E1C-A826-4B1B-B04B-A17ABF916A5F}" type="pres">
      <dgm:prSet presAssocID="{2213C618-F4A4-419F-A163-710997BD1F33}" presName="sibTrans" presStyleCnt="0"/>
      <dgm:spPr/>
    </dgm:pt>
    <dgm:pt modelId="{46409C47-3C30-49E5-8FA7-9646A325339B}" type="pres">
      <dgm:prSet presAssocID="{3A773B38-AE6F-4262-BCCE-452A5CA0F33D}" presName="node" presStyleLbl="node1" presStyleIdx="3" presStyleCnt="7" custScaleY="51338" custLinFactNeighborX="1704" custLinFactNeighborY="-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28A43-2C6F-443D-BB3B-1B6D08FD4BF7}" type="pres">
      <dgm:prSet presAssocID="{80E31D49-F5D8-4C68-AF2C-F444B2477021}" presName="sibTrans" presStyleCnt="0"/>
      <dgm:spPr/>
    </dgm:pt>
    <dgm:pt modelId="{F9E6B629-0390-466E-9B38-8519D38A94F1}" type="pres">
      <dgm:prSet presAssocID="{D5149A23-470C-4DC2-BBF6-18FB02663612}" presName="node" presStyleLbl="node1" presStyleIdx="4" presStyleCnt="7" custScaleY="61898" custLinFactNeighborX="12262" custLinFactNeighborY="-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12490-5EC0-4B57-99D4-0668862A774C}" type="pres">
      <dgm:prSet presAssocID="{A57B8026-59B2-4290-AB27-22DA30DE636E}" presName="sibTrans" presStyleCnt="0"/>
      <dgm:spPr/>
    </dgm:pt>
    <dgm:pt modelId="{D6A2B529-63D9-49D8-B109-F7F66DFB299E}" type="pres">
      <dgm:prSet presAssocID="{53A83A99-13E9-455A-A2F1-511152944B6D}" presName="node" presStyleLbl="node1" presStyleIdx="5" presStyleCnt="7" custScaleY="40321" custLinFactNeighborX="-1445" custLinFactNeighborY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CB6A-7412-4B9B-B7C7-781E82B5BA37}" type="pres">
      <dgm:prSet presAssocID="{18FAF365-726A-408C-A6FD-DEF7915C47BF}" presName="sibTrans" presStyleCnt="0"/>
      <dgm:spPr/>
    </dgm:pt>
    <dgm:pt modelId="{A003700C-AC74-4BCB-99FF-88465A48BA34}" type="pres">
      <dgm:prSet presAssocID="{5DB5F135-F639-4D9B-8E2F-A448C3082C1E}" presName="node" presStyleLbl="node1" presStyleIdx="6" presStyleCnt="7" custScaleX="156358" custScaleY="58704" custLinFactNeighborX="14337" custLinFactNeighborY="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0E16A-E423-4340-8190-8CF5176AA29A}" type="presOf" srcId="{D2C1DC2B-3A6C-4E84-8F70-14B654244B7C}" destId="{C3EDDC34-8334-46E5-86BC-3CF4EE650D09}" srcOrd="0" destOrd="0" presId="urn:microsoft.com/office/officeart/2005/8/layout/default"/>
    <dgm:cxn modelId="{99E198A4-B2C0-4719-9EE1-4506EBA159C8}" type="presOf" srcId="{53A83A99-13E9-455A-A2F1-511152944B6D}" destId="{D6A2B529-63D9-49D8-B109-F7F66DFB299E}" srcOrd="0" destOrd="0" presId="urn:microsoft.com/office/officeart/2005/8/layout/default"/>
    <dgm:cxn modelId="{A9844E01-9280-4416-A640-AA99F54DA505}" type="presOf" srcId="{3A773B38-AE6F-4262-BCCE-452A5CA0F33D}" destId="{46409C47-3C30-49E5-8FA7-9646A325339B}" srcOrd="0" destOrd="0" presId="urn:microsoft.com/office/officeart/2005/8/layout/default"/>
    <dgm:cxn modelId="{BCC46A01-1F5D-4DC6-94EB-94333C1855D0}" srcId="{A9626536-1D08-4B4A-B6BF-2B231858729E}" destId="{8B060630-2985-40CA-B981-687BA58878C9}" srcOrd="0" destOrd="0" parTransId="{6CCBDE15-96EB-40B1-ACBC-E83178A53907}" sibTransId="{BF5E5721-B179-44CA-BD2C-FBAE4D51BE3A}"/>
    <dgm:cxn modelId="{26EF7A27-0FD0-43A3-A407-7716D890129F}" srcId="{A9626536-1D08-4B4A-B6BF-2B231858729E}" destId="{2DF89E36-1BFC-49A5-8161-281DFB178AC9}" srcOrd="2" destOrd="0" parTransId="{8E1E62BD-FE4B-44E7-989B-5B9E53FD4E05}" sibTransId="{2213C618-F4A4-419F-A163-710997BD1F33}"/>
    <dgm:cxn modelId="{D673B98A-54EA-46C7-B871-66F3007D0E1B}" type="presOf" srcId="{5DB5F135-F639-4D9B-8E2F-A448C3082C1E}" destId="{A003700C-AC74-4BCB-99FF-88465A48BA34}" srcOrd="0" destOrd="0" presId="urn:microsoft.com/office/officeart/2005/8/layout/default"/>
    <dgm:cxn modelId="{C4FED73D-AEA2-442B-B5DC-4A38A1897B39}" srcId="{A9626536-1D08-4B4A-B6BF-2B231858729E}" destId="{5DB5F135-F639-4D9B-8E2F-A448C3082C1E}" srcOrd="6" destOrd="0" parTransId="{4D69387D-6A45-46B0-875F-E951259A72AC}" sibTransId="{5924287B-7F8D-4F20-89DE-C8B1B313B4FE}"/>
    <dgm:cxn modelId="{0B9ECEC6-6F34-4970-AF52-AD1CC50A8A42}" srcId="{A9626536-1D08-4B4A-B6BF-2B231858729E}" destId="{D2C1DC2B-3A6C-4E84-8F70-14B654244B7C}" srcOrd="1" destOrd="0" parTransId="{44AB1382-476A-4264-ADFE-C6952FFC7C68}" sibTransId="{13CFF4E0-F75D-4A0D-A637-7A9B62CCDA04}"/>
    <dgm:cxn modelId="{ACF458DB-E404-4334-B72C-0B02FD13D80B}" srcId="{A9626536-1D08-4B4A-B6BF-2B231858729E}" destId="{D5149A23-470C-4DC2-BBF6-18FB02663612}" srcOrd="4" destOrd="0" parTransId="{7D5E833A-0725-4392-96CF-9BCEC651EE14}" sibTransId="{A57B8026-59B2-4290-AB27-22DA30DE636E}"/>
    <dgm:cxn modelId="{ED4A5802-CCA9-4EB8-9795-1DC543801E82}" type="presOf" srcId="{D5149A23-470C-4DC2-BBF6-18FB02663612}" destId="{F9E6B629-0390-466E-9B38-8519D38A94F1}" srcOrd="0" destOrd="0" presId="urn:microsoft.com/office/officeart/2005/8/layout/default"/>
    <dgm:cxn modelId="{AA393773-22E0-4589-93D2-07E77D24428C}" type="presOf" srcId="{8B060630-2985-40CA-B981-687BA58878C9}" destId="{0C864F7B-200B-4985-858B-703A7A3279B0}" srcOrd="0" destOrd="0" presId="urn:microsoft.com/office/officeart/2005/8/layout/default"/>
    <dgm:cxn modelId="{2BFEE072-D8EE-4F91-96D8-FD1730570347}" type="presOf" srcId="{2DF89E36-1BFC-49A5-8161-281DFB178AC9}" destId="{26509F25-A976-4EE1-BCE8-8ABDE16DA786}" srcOrd="0" destOrd="0" presId="urn:microsoft.com/office/officeart/2005/8/layout/default"/>
    <dgm:cxn modelId="{0C78182F-98E4-4529-9F89-183FDA4DCF34}" srcId="{A9626536-1D08-4B4A-B6BF-2B231858729E}" destId="{53A83A99-13E9-455A-A2F1-511152944B6D}" srcOrd="5" destOrd="0" parTransId="{BE742C2F-E82D-4980-AA50-6E0FF5BD42FB}" sibTransId="{18FAF365-726A-408C-A6FD-DEF7915C47BF}"/>
    <dgm:cxn modelId="{398BB0CF-F118-44CB-8A65-E696D6B39B7E}" srcId="{A9626536-1D08-4B4A-B6BF-2B231858729E}" destId="{3A773B38-AE6F-4262-BCCE-452A5CA0F33D}" srcOrd="3" destOrd="0" parTransId="{729C551B-7CEF-4710-855B-221690C7BC71}" sibTransId="{80E31D49-F5D8-4C68-AF2C-F444B2477021}"/>
    <dgm:cxn modelId="{F5E9C52D-9982-40FE-90D4-72ECA3059E06}" type="presOf" srcId="{A9626536-1D08-4B4A-B6BF-2B231858729E}" destId="{A36FC680-2DC8-415A-BB33-30497AC58453}" srcOrd="0" destOrd="0" presId="urn:microsoft.com/office/officeart/2005/8/layout/default"/>
    <dgm:cxn modelId="{93433950-7328-45A6-AC1A-C6540491CDCF}" type="presParOf" srcId="{A36FC680-2DC8-415A-BB33-30497AC58453}" destId="{0C864F7B-200B-4985-858B-703A7A3279B0}" srcOrd="0" destOrd="0" presId="urn:microsoft.com/office/officeart/2005/8/layout/default"/>
    <dgm:cxn modelId="{8309E6AF-BFED-4FED-BAE6-FD01772B48E2}" type="presParOf" srcId="{A36FC680-2DC8-415A-BB33-30497AC58453}" destId="{1423004B-7181-456F-9E5F-59956297364F}" srcOrd="1" destOrd="0" presId="urn:microsoft.com/office/officeart/2005/8/layout/default"/>
    <dgm:cxn modelId="{DAE986C4-898B-46A9-A9B9-C7F09459536D}" type="presParOf" srcId="{A36FC680-2DC8-415A-BB33-30497AC58453}" destId="{C3EDDC34-8334-46E5-86BC-3CF4EE650D09}" srcOrd="2" destOrd="0" presId="urn:microsoft.com/office/officeart/2005/8/layout/default"/>
    <dgm:cxn modelId="{DC20FA57-42F0-4BB3-9740-7ED608545D9F}" type="presParOf" srcId="{A36FC680-2DC8-415A-BB33-30497AC58453}" destId="{BBC19C7D-897B-4288-89F1-D711ADE9B4B1}" srcOrd="3" destOrd="0" presId="urn:microsoft.com/office/officeart/2005/8/layout/default"/>
    <dgm:cxn modelId="{C563B186-989B-495E-A5E8-A4DC94B09B9C}" type="presParOf" srcId="{A36FC680-2DC8-415A-BB33-30497AC58453}" destId="{26509F25-A976-4EE1-BCE8-8ABDE16DA786}" srcOrd="4" destOrd="0" presId="urn:microsoft.com/office/officeart/2005/8/layout/default"/>
    <dgm:cxn modelId="{0C4EA176-8DBA-4AC5-8C4E-EEE69DF5D0BE}" type="presParOf" srcId="{A36FC680-2DC8-415A-BB33-30497AC58453}" destId="{66E55E1C-A826-4B1B-B04B-A17ABF916A5F}" srcOrd="5" destOrd="0" presId="urn:microsoft.com/office/officeart/2005/8/layout/default"/>
    <dgm:cxn modelId="{150B30DB-6060-47BD-8530-1DC8B982A2BE}" type="presParOf" srcId="{A36FC680-2DC8-415A-BB33-30497AC58453}" destId="{46409C47-3C30-49E5-8FA7-9646A325339B}" srcOrd="6" destOrd="0" presId="urn:microsoft.com/office/officeart/2005/8/layout/default"/>
    <dgm:cxn modelId="{3B52B2B8-6510-4A98-B120-F85D42D02851}" type="presParOf" srcId="{A36FC680-2DC8-415A-BB33-30497AC58453}" destId="{3CE28A43-2C6F-443D-BB3B-1B6D08FD4BF7}" srcOrd="7" destOrd="0" presId="urn:microsoft.com/office/officeart/2005/8/layout/default"/>
    <dgm:cxn modelId="{7C475283-425A-45E8-BFD8-878565A4F0F0}" type="presParOf" srcId="{A36FC680-2DC8-415A-BB33-30497AC58453}" destId="{F9E6B629-0390-466E-9B38-8519D38A94F1}" srcOrd="8" destOrd="0" presId="urn:microsoft.com/office/officeart/2005/8/layout/default"/>
    <dgm:cxn modelId="{DBC14EB0-CDB9-48C5-BB6F-0ADE6112A034}" type="presParOf" srcId="{A36FC680-2DC8-415A-BB33-30497AC58453}" destId="{B4712490-5EC0-4B57-99D4-0668862A774C}" srcOrd="9" destOrd="0" presId="urn:microsoft.com/office/officeart/2005/8/layout/default"/>
    <dgm:cxn modelId="{0FB3A805-3983-42CB-AAFC-03C51BA50521}" type="presParOf" srcId="{A36FC680-2DC8-415A-BB33-30497AC58453}" destId="{D6A2B529-63D9-49D8-B109-F7F66DFB299E}" srcOrd="10" destOrd="0" presId="urn:microsoft.com/office/officeart/2005/8/layout/default"/>
    <dgm:cxn modelId="{DDFA1DDC-F086-4260-846F-514E1CBC672C}" type="presParOf" srcId="{A36FC680-2DC8-415A-BB33-30497AC58453}" destId="{5FBECB6A-7412-4B9B-B7C7-781E82B5BA37}" srcOrd="11" destOrd="0" presId="urn:microsoft.com/office/officeart/2005/8/layout/default"/>
    <dgm:cxn modelId="{417D1E2F-7281-495B-967D-7B99CE017C9D}" type="presParOf" srcId="{A36FC680-2DC8-415A-BB33-30497AC58453}" destId="{A003700C-AC74-4BCB-99FF-88465A48BA3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05CF2-8DC9-48D6-A724-0AE23F50ABAD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FBF147-1ACA-4A52-AA2F-212DA1172A04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2.ЗАДАНИЯ: этапы, вопросы, ролевые задания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F29F868B-07C8-4090-8C1D-F5D37C5E8DEA}" type="parTrans" cxnId="{E23AB480-9671-4BB4-8EDF-4B880389C406}">
      <dgm:prSet/>
      <dgm:spPr/>
      <dgm:t>
        <a:bodyPr/>
        <a:lstStyle/>
        <a:p>
          <a:endParaRPr lang="ru-RU"/>
        </a:p>
      </dgm:t>
    </dgm:pt>
    <dgm:pt modelId="{29C723DC-286F-4E60-AA62-E9C8FD6F54AC}" type="sibTrans" cxnId="{E23AB480-9671-4BB4-8EDF-4B880389C406}">
      <dgm:prSet/>
      <dgm:spPr/>
      <dgm:t>
        <a:bodyPr/>
        <a:lstStyle/>
        <a:p>
          <a:endParaRPr lang="ru-RU"/>
        </a:p>
      </dgm:t>
    </dgm:pt>
    <dgm:pt modelId="{5428E52C-A817-4925-A312-00656E6F3512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1.ВВЕДЕНИЕ: сюжет, роли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B7BEA75-335C-42BD-99EC-5673D107EA5B}" type="parTrans" cxnId="{3AE28EC0-2AC5-4D51-92CF-435F2B353A22}">
      <dgm:prSet/>
      <dgm:spPr/>
      <dgm:t>
        <a:bodyPr/>
        <a:lstStyle/>
        <a:p>
          <a:endParaRPr lang="ru-RU"/>
        </a:p>
      </dgm:t>
    </dgm:pt>
    <dgm:pt modelId="{54EB9BC4-C6BB-468A-A249-3BAD8B6E6C94}" type="sibTrans" cxnId="{3AE28EC0-2AC5-4D51-92CF-435F2B353A22}">
      <dgm:prSet/>
      <dgm:spPr/>
      <dgm:t>
        <a:bodyPr/>
        <a:lstStyle/>
        <a:p>
          <a:endParaRPr lang="ru-RU"/>
        </a:p>
      </dgm:t>
    </dgm:pt>
    <dgm:pt modelId="{10FA4A86-9123-4A25-BEF0-114B866BCD77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3.ПОРЯДОК ВЫПОЛНЕНИ: бонусы, штрафы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FF6B16DC-ACB0-4A55-AD2C-05B10E4209BE}" type="parTrans" cxnId="{3D94B629-7A88-4720-9A96-CE3905A3863C}">
      <dgm:prSet/>
      <dgm:spPr/>
      <dgm:t>
        <a:bodyPr/>
        <a:lstStyle/>
        <a:p>
          <a:endParaRPr lang="ru-RU"/>
        </a:p>
      </dgm:t>
    </dgm:pt>
    <dgm:pt modelId="{41E2B049-EF1C-426E-81E4-8F5852F0F38A}" type="sibTrans" cxnId="{3D94B629-7A88-4720-9A96-CE3905A3863C}">
      <dgm:prSet/>
      <dgm:spPr/>
      <dgm:t>
        <a:bodyPr/>
        <a:lstStyle/>
        <a:p>
          <a:endParaRPr lang="ru-RU"/>
        </a:p>
      </dgm:t>
    </dgm:pt>
    <dgm:pt modelId="{80DA7C31-9B4F-432E-B589-38EDDE0F9A1F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4.ОЦЕНКА: итоги, призы.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7C2EE9AC-DFD9-4592-A750-AA7DEAE39008}" type="parTrans" cxnId="{A2ED428F-8C41-49A8-88FB-CBA8786A3B51}">
      <dgm:prSet/>
      <dgm:spPr/>
      <dgm:t>
        <a:bodyPr/>
        <a:lstStyle/>
        <a:p>
          <a:endParaRPr lang="ru-RU"/>
        </a:p>
      </dgm:t>
    </dgm:pt>
    <dgm:pt modelId="{C74E5962-98EA-45FD-8883-F646B7E3E9D6}" type="sibTrans" cxnId="{A2ED428F-8C41-49A8-88FB-CBA8786A3B51}">
      <dgm:prSet/>
      <dgm:spPr/>
      <dgm:t>
        <a:bodyPr/>
        <a:lstStyle/>
        <a:p>
          <a:endParaRPr lang="ru-RU"/>
        </a:p>
      </dgm:t>
    </dgm:pt>
    <dgm:pt modelId="{091776E7-7FA1-49F5-BE94-6315DFEC5B80}" type="pres">
      <dgm:prSet presAssocID="{62B05CF2-8DC9-48D6-A724-0AE23F50AB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1B9B9-EB6F-4C6F-B896-325EF0CFD8C1}" type="pres">
      <dgm:prSet presAssocID="{5428E52C-A817-4925-A312-00656E6F3512}" presName="parentLin" presStyleCnt="0"/>
      <dgm:spPr/>
    </dgm:pt>
    <dgm:pt modelId="{BFF822F3-D301-45E9-9728-F2A9544FA87F}" type="pres">
      <dgm:prSet presAssocID="{5428E52C-A817-4925-A312-00656E6F351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B1843D-BBD0-46F3-B290-2F8ED1E48EC7}" type="pres">
      <dgm:prSet presAssocID="{5428E52C-A817-4925-A312-00656E6F3512}" presName="parentText" presStyleLbl="node1" presStyleIdx="0" presStyleCnt="4" custScaleX="105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35FC2-8DC1-4634-9EAF-94FC4C7CE562}" type="pres">
      <dgm:prSet presAssocID="{5428E52C-A817-4925-A312-00656E6F3512}" presName="negativeSpace" presStyleCnt="0"/>
      <dgm:spPr/>
    </dgm:pt>
    <dgm:pt modelId="{4D22438F-7CDF-4EF6-A3C8-D9C8CE73FF17}" type="pres">
      <dgm:prSet presAssocID="{5428E52C-A817-4925-A312-00656E6F3512}" presName="childText" presStyleLbl="conFgAcc1" presStyleIdx="0" presStyleCnt="4">
        <dgm:presLayoutVars>
          <dgm:bulletEnabled val="1"/>
        </dgm:presLayoutVars>
      </dgm:prSet>
      <dgm:spPr/>
    </dgm:pt>
    <dgm:pt modelId="{5AC253B2-6186-45D5-9313-97E5DCEBCE74}" type="pres">
      <dgm:prSet presAssocID="{54EB9BC4-C6BB-468A-A249-3BAD8B6E6C94}" presName="spaceBetweenRectangles" presStyleCnt="0"/>
      <dgm:spPr/>
    </dgm:pt>
    <dgm:pt modelId="{C6427FF6-279D-4EC9-9967-00641957B7B7}" type="pres">
      <dgm:prSet presAssocID="{2CFBF147-1ACA-4A52-AA2F-212DA1172A04}" presName="parentLin" presStyleCnt="0"/>
      <dgm:spPr/>
    </dgm:pt>
    <dgm:pt modelId="{A0373BE2-3AD0-4F4D-9E6A-76D73EE613C4}" type="pres">
      <dgm:prSet presAssocID="{2CFBF147-1ACA-4A52-AA2F-212DA1172A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54EFEBF-D800-4689-8048-905700833E1B}" type="pres">
      <dgm:prSet presAssocID="{2CFBF147-1ACA-4A52-AA2F-212DA1172A04}" presName="parentText" presStyleLbl="node1" presStyleIdx="1" presStyleCnt="4" custScaleX="105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992BA-AC91-45B8-B060-73D101669DEF}" type="pres">
      <dgm:prSet presAssocID="{2CFBF147-1ACA-4A52-AA2F-212DA1172A04}" presName="negativeSpace" presStyleCnt="0"/>
      <dgm:spPr/>
    </dgm:pt>
    <dgm:pt modelId="{0AF597C2-7E60-4DCE-A10D-18E766CE26CE}" type="pres">
      <dgm:prSet presAssocID="{2CFBF147-1ACA-4A52-AA2F-212DA1172A04}" presName="childText" presStyleLbl="conFgAcc1" presStyleIdx="1" presStyleCnt="4">
        <dgm:presLayoutVars>
          <dgm:bulletEnabled val="1"/>
        </dgm:presLayoutVars>
      </dgm:prSet>
      <dgm:spPr/>
    </dgm:pt>
    <dgm:pt modelId="{7992ACDC-4949-4D20-BFC5-806D2281C5D6}" type="pres">
      <dgm:prSet presAssocID="{29C723DC-286F-4E60-AA62-E9C8FD6F54AC}" presName="spaceBetweenRectangles" presStyleCnt="0"/>
      <dgm:spPr/>
    </dgm:pt>
    <dgm:pt modelId="{B29AC726-A3B6-4756-A112-12B90A38748C}" type="pres">
      <dgm:prSet presAssocID="{10FA4A86-9123-4A25-BEF0-114B866BCD77}" presName="parentLin" presStyleCnt="0"/>
      <dgm:spPr/>
    </dgm:pt>
    <dgm:pt modelId="{D846DB94-AD89-4E4D-8C81-C5A6FC75A99B}" type="pres">
      <dgm:prSet presAssocID="{10FA4A86-9123-4A25-BEF0-114B866BCD7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EBBE58A-0B80-4BDE-BA99-88ED61666DD2}" type="pres">
      <dgm:prSet presAssocID="{10FA4A86-9123-4A25-BEF0-114B866BCD77}" presName="parentText" presStyleLbl="node1" presStyleIdx="2" presStyleCnt="4" custScaleX="104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84375-DA73-427B-83A5-E67C45400DED}" type="pres">
      <dgm:prSet presAssocID="{10FA4A86-9123-4A25-BEF0-114B866BCD77}" presName="negativeSpace" presStyleCnt="0"/>
      <dgm:spPr/>
    </dgm:pt>
    <dgm:pt modelId="{E4AF3BDB-0CD7-4632-97B4-FFE012E7666E}" type="pres">
      <dgm:prSet presAssocID="{10FA4A86-9123-4A25-BEF0-114B866BCD77}" presName="childText" presStyleLbl="conFgAcc1" presStyleIdx="2" presStyleCnt="4">
        <dgm:presLayoutVars>
          <dgm:bulletEnabled val="1"/>
        </dgm:presLayoutVars>
      </dgm:prSet>
      <dgm:spPr/>
    </dgm:pt>
    <dgm:pt modelId="{387C40DB-96FD-4B59-8550-6C41B58A50C8}" type="pres">
      <dgm:prSet presAssocID="{41E2B049-EF1C-426E-81E4-8F5852F0F38A}" presName="spaceBetweenRectangles" presStyleCnt="0"/>
      <dgm:spPr/>
    </dgm:pt>
    <dgm:pt modelId="{122FA0CD-1080-4AF3-82A2-B762E95C5B4E}" type="pres">
      <dgm:prSet presAssocID="{80DA7C31-9B4F-432E-B589-38EDDE0F9A1F}" presName="parentLin" presStyleCnt="0"/>
      <dgm:spPr/>
    </dgm:pt>
    <dgm:pt modelId="{0AABD3D3-A13E-437A-9F23-E1F23C30CF44}" type="pres">
      <dgm:prSet presAssocID="{80DA7C31-9B4F-432E-B589-38EDDE0F9A1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964AB7-A984-4F93-865A-7EAD9B89CCC5}" type="pres">
      <dgm:prSet presAssocID="{80DA7C31-9B4F-432E-B589-38EDDE0F9A1F}" presName="parentText" presStyleLbl="node1" presStyleIdx="3" presStyleCnt="4" custScaleX="104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AF60-3602-405D-B8BB-AF7D069CF3A4}" type="pres">
      <dgm:prSet presAssocID="{80DA7C31-9B4F-432E-B589-38EDDE0F9A1F}" presName="negativeSpace" presStyleCnt="0"/>
      <dgm:spPr/>
    </dgm:pt>
    <dgm:pt modelId="{26951C42-B051-4049-8486-673F42B3997E}" type="pres">
      <dgm:prSet presAssocID="{80DA7C31-9B4F-432E-B589-38EDDE0F9A1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4E5B118-409D-4EBF-BE4A-192F7FAE020D}" type="presOf" srcId="{80DA7C31-9B4F-432E-B589-38EDDE0F9A1F}" destId="{0AABD3D3-A13E-437A-9F23-E1F23C30CF44}" srcOrd="0" destOrd="0" presId="urn:microsoft.com/office/officeart/2005/8/layout/list1"/>
    <dgm:cxn modelId="{3AE28EC0-2AC5-4D51-92CF-435F2B353A22}" srcId="{62B05CF2-8DC9-48D6-A724-0AE23F50ABAD}" destId="{5428E52C-A817-4925-A312-00656E6F3512}" srcOrd="0" destOrd="0" parTransId="{4B7BEA75-335C-42BD-99EC-5673D107EA5B}" sibTransId="{54EB9BC4-C6BB-468A-A249-3BAD8B6E6C94}"/>
    <dgm:cxn modelId="{D2DCB7B7-2905-41F4-A869-1C670B48EE04}" type="presOf" srcId="{80DA7C31-9B4F-432E-B589-38EDDE0F9A1F}" destId="{8E964AB7-A984-4F93-865A-7EAD9B89CCC5}" srcOrd="1" destOrd="0" presId="urn:microsoft.com/office/officeart/2005/8/layout/list1"/>
    <dgm:cxn modelId="{A2ED428F-8C41-49A8-88FB-CBA8786A3B51}" srcId="{62B05CF2-8DC9-48D6-A724-0AE23F50ABAD}" destId="{80DA7C31-9B4F-432E-B589-38EDDE0F9A1F}" srcOrd="3" destOrd="0" parTransId="{7C2EE9AC-DFD9-4592-A750-AA7DEAE39008}" sibTransId="{C74E5962-98EA-45FD-8883-F646B7E3E9D6}"/>
    <dgm:cxn modelId="{1A1FA6D4-BA02-4B70-B82B-1D07013EB08B}" type="presOf" srcId="{5428E52C-A817-4925-A312-00656E6F3512}" destId="{BFF822F3-D301-45E9-9728-F2A9544FA87F}" srcOrd="0" destOrd="0" presId="urn:microsoft.com/office/officeart/2005/8/layout/list1"/>
    <dgm:cxn modelId="{498C9CB7-DBE9-4E07-A4AA-F5C4654E7927}" type="presOf" srcId="{2CFBF147-1ACA-4A52-AA2F-212DA1172A04}" destId="{A0373BE2-3AD0-4F4D-9E6A-76D73EE613C4}" srcOrd="0" destOrd="0" presId="urn:microsoft.com/office/officeart/2005/8/layout/list1"/>
    <dgm:cxn modelId="{B8750C11-99DA-453A-B11F-AB194C6BC867}" type="presOf" srcId="{10FA4A86-9123-4A25-BEF0-114B866BCD77}" destId="{D846DB94-AD89-4E4D-8C81-C5A6FC75A99B}" srcOrd="0" destOrd="0" presId="urn:microsoft.com/office/officeart/2005/8/layout/list1"/>
    <dgm:cxn modelId="{023BE862-B931-4024-B54C-6BA3B5C7E60D}" type="presOf" srcId="{5428E52C-A817-4925-A312-00656E6F3512}" destId="{3DB1843D-BBD0-46F3-B290-2F8ED1E48EC7}" srcOrd="1" destOrd="0" presId="urn:microsoft.com/office/officeart/2005/8/layout/list1"/>
    <dgm:cxn modelId="{AF8FE84D-C821-4C61-A7FA-FB442A1D0511}" type="presOf" srcId="{62B05CF2-8DC9-48D6-A724-0AE23F50ABAD}" destId="{091776E7-7FA1-49F5-BE94-6315DFEC5B80}" srcOrd="0" destOrd="0" presId="urn:microsoft.com/office/officeart/2005/8/layout/list1"/>
    <dgm:cxn modelId="{3D94B629-7A88-4720-9A96-CE3905A3863C}" srcId="{62B05CF2-8DC9-48D6-A724-0AE23F50ABAD}" destId="{10FA4A86-9123-4A25-BEF0-114B866BCD77}" srcOrd="2" destOrd="0" parTransId="{FF6B16DC-ACB0-4A55-AD2C-05B10E4209BE}" sibTransId="{41E2B049-EF1C-426E-81E4-8F5852F0F38A}"/>
    <dgm:cxn modelId="{1AC5DECD-D02B-43A4-8BB7-5FB6813A1C47}" type="presOf" srcId="{10FA4A86-9123-4A25-BEF0-114B866BCD77}" destId="{2EBBE58A-0B80-4BDE-BA99-88ED61666DD2}" srcOrd="1" destOrd="0" presId="urn:microsoft.com/office/officeart/2005/8/layout/list1"/>
    <dgm:cxn modelId="{496003A1-6DF6-4255-B64D-583583BBA14B}" type="presOf" srcId="{2CFBF147-1ACA-4A52-AA2F-212DA1172A04}" destId="{A54EFEBF-D800-4689-8048-905700833E1B}" srcOrd="1" destOrd="0" presId="urn:microsoft.com/office/officeart/2005/8/layout/list1"/>
    <dgm:cxn modelId="{E23AB480-9671-4BB4-8EDF-4B880389C406}" srcId="{62B05CF2-8DC9-48D6-A724-0AE23F50ABAD}" destId="{2CFBF147-1ACA-4A52-AA2F-212DA1172A04}" srcOrd="1" destOrd="0" parTransId="{F29F868B-07C8-4090-8C1D-F5D37C5E8DEA}" sibTransId="{29C723DC-286F-4E60-AA62-E9C8FD6F54AC}"/>
    <dgm:cxn modelId="{6830D6AE-11D8-43C8-8C5C-353FA324AF52}" type="presParOf" srcId="{091776E7-7FA1-49F5-BE94-6315DFEC5B80}" destId="{C881B9B9-EB6F-4C6F-B896-325EF0CFD8C1}" srcOrd="0" destOrd="0" presId="urn:microsoft.com/office/officeart/2005/8/layout/list1"/>
    <dgm:cxn modelId="{3070F0F3-D9C1-4859-97C3-8103D28200A7}" type="presParOf" srcId="{C881B9B9-EB6F-4C6F-B896-325EF0CFD8C1}" destId="{BFF822F3-D301-45E9-9728-F2A9544FA87F}" srcOrd="0" destOrd="0" presId="urn:microsoft.com/office/officeart/2005/8/layout/list1"/>
    <dgm:cxn modelId="{FF779DCA-9852-4AB8-AC42-095FA247F881}" type="presParOf" srcId="{C881B9B9-EB6F-4C6F-B896-325EF0CFD8C1}" destId="{3DB1843D-BBD0-46F3-B290-2F8ED1E48EC7}" srcOrd="1" destOrd="0" presId="urn:microsoft.com/office/officeart/2005/8/layout/list1"/>
    <dgm:cxn modelId="{E0AB0420-0906-4D2B-97AD-EFB3B0ED6C40}" type="presParOf" srcId="{091776E7-7FA1-49F5-BE94-6315DFEC5B80}" destId="{09935FC2-8DC1-4634-9EAF-94FC4C7CE562}" srcOrd="1" destOrd="0" presId="urn:microsoft.com/office/officeart/2005/8/layout/list1"/>
    <dgm:cxn modelId="{D5E228A2-3BC5-492E-B59A-F169CA099CFF}" type="presParOf" srcId="{091776E7-7FA1-49F5-BE94-6315DFEC5B80}" destId="{4D22438F-7CDF-4EF6-A3C8-D9C8CE73FF17}" srcOrd="2" destOrd="0" presId="urn:microsoft.com/office/officeart/2005/8/layout/list1"/>
    <dgm:cxn modelId="{4B6D3953-B229-4909-83A5-49BF79CAF009}" type="presParOf" srcId="{091776E7-7FA1-49F5-BE94-6315DFEC5B80}" destId="{5AC253B2-6186-45D5-9313-97E5DCEBCE74}" srcOrd="3" destOrd="0" presId="urn:microsoft.com/office/officeart/2005/8/layout/list1"/>
    <dgm:cxn modelId="{3F32331D-21A6-4D84-BD12-E365B23E4CED}" type="presParOf" srcId="{091776E7-7FA1-49F5-BE94-6315DFEC5B80}" destId="{C6427FF6-279D-4EC9-9967-00641957B7B7}" srcOrd="4" destOrd="0" presId="urn:microsoft.com/office/officeart/2005/8/layout/list1"/>
    <dgm:cxn modelId="{209DA07E-52CF-4F4E-8917-038630696EEE}" type="presParOf" srcId="{C6427FF6-279D-4EC9-9967-00641957B7B7}" destId="{A0373BE2-3AD0-4F4D-9E6A-76D73EE613C4}" srcOrd="0" destOrd="0" presId="urn:microsoft.com/office/officeart/2005/8/layout/list1"/>
    <dgm:cxn modelId="{D5795047-FB3C-4DFA-A628-B127D279E236}" type="presParOf" srcId="{C6427FF6-279D-4EC9-9967-00641957B7B7}" destId="{A54EFEBF-D800-4689-8048-905700833E1B}" srcOrd="1" destOrd="0" presId="urn:microsoft.com/office/officeart/2005/8/layout/list1"/>
    <dgm:cxn modelId="{427AF1D3-AD54-433D-9267-B5C354A9E02E}" type="presParOf" srcId="{091776E7-7FA1-49F5-BE94-6315DFEC5B80}" destId="{CF2992BA-AC91-45B8-B060-73D101669DEF}" srcOrd="5" destOrd="0" presId="urn:microsoft.com/office/officeart/2005/8/layout/list1"/>
    <dgm:cxn modelId="{3270190A-E0CB-402F-A26C-1A25E4A8BD8A}" type="presParOf" srcId="{091776E7-7FA1-49F5-BE94-6315DFEC5B80}" destId="{0AF597C2-7E60-4DCE-A10D-18E766CE26CE}" srcOrd="6" destOrd="0" presId="urn:microsoft.com/office/officeart/2005/8/layout/list1"/>
    <dgm:cxn modelId="{FBFF6637-7BBB-4C73-BB4D-F91AFEFE5EE0}" type="presParOf" srcId="{091776E7-7FA1-49F5-BE94-6315DFEC5B80}" destId="{7992ACDC-4949-4D20-BFC5-806D2281C5D6}" srcOrd="7" destOrd="0" presId="urn:microsoft.com/office/officeart/2005/8/layout/list1"/>
    <dgm:cxn modelId="{BF8E0439-EC42-495D-82A8-0C258AA9DF38}" type="presParOf" srcId="{091776E7-7FA1-49F5-BE94-6315DFEC5B80}" destId="{B29AC726-A3B6-4756-A112-12B90A38748C}" srcOrd="8" destOrd="0" presId="urn:microsoft.com/office/officeart/2005/8/layout/list1"/>
    <dgm:cxn modelId="{1374D614-540E-4339-96AA-D3DCDDA63017}" type="presParOf" srcId="{B29AC726-A3B6-4756-A112-12B90A38748C}" destId="{D846DB94-AD89-4E4D-8C81-C5A6FC75A99B}" srcOrd="0" destOrd="0" presId="urn:microsoft.com/office/officeart/2005/8/layout/list1"/>
    <dgm:cxn modelId="{C1945950-1BCB-48BD-8C00-DB19D9A7F722}" type="presParOf" srcId="{B29AC726-A3B6-4756-A112-12B90A38748C}" destId="{2EBBE58A-0B80-4BDE-BA99-88ED61666DD2}" srcOrd="1" destOrd="0" presId="urn:microsoft.com/office/officeart/2005/8/layout/list1"/>
    <dgm:cxn modelId="{75EABFB7-AEA7-41B6-8888-12FAC6FC54D0}" type="presParOf" srcId="{091776E7-7FA1-49F5-BE94-6315DFEC5B80}" destId="{52B84375-DA73-427B-83A5-E67C45400DED}" srcOrd="9" destOrd="0" presId="urn:microsoft.com/office/officeart/2005/8/layout/list1"/>
    <dgm:cxn modelId="{90BDBB8E-A7BA-4F67-9025-F28EABDFA873}" type="presParOf" srcId="{091776E7-7FA1-49F5-BE94-6315DFEC5B80}" destId="{E4AF3BDB-0CD7-4632-97B4-FFE012E7666E}" srcOrd="10" destOrd="0" presId="urn:microsoft.com/office/officeart/2005/8/layout/list1"/>
    <dgm:cxn modelId="{AFBB3BFB-878B-4E92-A5B8-CECCCE6C64FC}" type="presParOf" srcId="{091776E7-7FA1-49F5-BE94-6315DFEC5B80}" destId="{387C40DB-96FD-4B59-8550-6C41B58A50C8}" srcOrd="11" destOrd="0" presId="urn:microsoft.com/office/officeart/2005/8/layout/list1"/>
    <dgm:cxn modelId="{B5BB8AAE-2719-4AED-9F7A-F9F7B2DFF197}" type="presParOf" srcId="{091776E7-7FA1-49F5-BE94-6315DFEC5B80}" destId="{122FA0CD-1080-4AF3-82A2-B762E95C5B4E}" srcOrd="12" destOrd="0" presId="urn:microsoft.com/office/officeart/2005/8/layout/list1"/>
    <dgm:cxn modelId="{066B95F2-4534-402B-AA8A-B77BAC349B8D}" type="presParOf" srcId="{122FA0CD-1080-4AF3-82A2-B762E95C5B4E}" destId="{0AABD3D3-A13E-437A-9F23-E1F23C30CF44}" srcOrd="0" destOrd="0" presId="urn:microsoft.com/office/officeart/2005/8/layout/list1"/>
    <dgm:cxn modelId="{DDF76FCF-76E2-4D14-A664-9B931CE5DD73}" type="presParOf" srcId="{122FA0CD-1080-4AF3-82A2-B762E95C5B4E}" destId="{8E964AB7-A984-4F93-865A-7EAD9B89CCC5}" srcOrd="1" destOrd="0" presId="urn:microsoft.com/office/officeart/2005/8/layout/list1"/>
    <dgm:cxn modelId="{3D97A8CF-1685-41D7-BB73-4704C241977D}" type="presParOf" srcId="{091776E7-7FA1-49F5-BE94-6315DFEC5B80}" destId="{57B2AF60-3602-405D-B8BB-AF7D069CF3A4}" srcOrd="13" destOrd="0" presId="urn:microsoft.com/office/officeart/2005/8/layout/list1"/>
    <dgm:cxn modelId="{55D8100D-9AB8-401A-B6E2-CAF2150DD936}" type="presParOf" srcId="{091776E7-7FA1-49F5-BE94-6315DFEC5B80}" destId="{26951C42-B051-4049-8486-673F42B399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09F3C-49EB-4A44-9087-EA52B094D409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</dgm:pt>
    <dgm:pt modelId="{AFFD03D5-D69E-4ECC-A88E-2D618F7DF09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Целевая аудитория и количество участников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8BFE369C-BBE0-4298-85D7-D73B807BD85A}" type="parTrans" cxnId="{5354C832-D410-4CCD-8DB7-3A28A58064E1}">
      <dgm:prSet/>
      <dgm:spPr/>
      <dgm:t>
        <a:bodyPr/>
        <a:lstStyle/>
        <a:p>
          <a:endParaRPr lang="ru-RU"/>
        </a:p>
      </dgm:t>
    </dgm:pt>
    <dgm:pt modelId="{84E09646-024B-4FB6-8860-4BE8DCA2F331}" type="sibTrans" cxnId="{5354C832-D410-4CCD-8DB7-3A28A58064E1}">
      <dgm:prSet/>
      <dgm:spPr/>
      <dgm:t>
        <a:bodyPr/>
        <a:lstStyle/>
        <a:p>
          <a:endParaRPr lang="ru-RU"/>
        </a:p>
      </dgm:t>
    </dgm:pt>
    <dgm:pt modelId="{9AB4DFDE-6328-4E3A-8E5B-10F6E187F00C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Цели и задачи </a:t>
          </a:r>
          <a:r>
            <a:rPr lang="ru-RU" sz="2800" b="1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квеста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62AA891-CDD9-4D31-9290-5180BD472F4A}" type="parTrans" cxnId="{0F727A03-851C-4375-8B9C-E4F327200C8E}">
      <dgm:prSet/>
      <dgm:spPr/>
      <dgm:t>
        <a:bodyPr/>
        <a:lstStyle/>
        <a:p>
          <a:endParaRPr lang="ru-RU"/>
        </a:p>
      </dgm:t>
    </dgm:pt>
    <dgm:pt modelId="{FD386C56-FF84-42AB-A0FE-D2AC7AF4E668}" type="sibTrans" cxnId="{0F727A03-851C-4375-8B9C-E4F327200C8E}">
      <dgm:prSet/>
      <dgm:spPr/>
      <dgm:t>
        <a:bodyPr/>
        <a:lstStyle/>
        <a:p>
          <a:endParaRPr lang="ru-RU"/>
        </a:p>
      </dgm:t>
    </dgm:pt>
    <dgm:pt modelId="{56A7CE41-8E9A-4F4B-A0D8-A7DFD2DC3AD9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Сюжет и форма </a:t>
          </a:r>
          <a:r>
            <a:rPr lang="ru-RU" sz="2800" b="1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квеста</a:t>
          </a:r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 ( сценарий)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40FA114-75EB-4E26-BE44-865F0ECC69E5}" type="parTrans" cxnId="{77A61290-FF23-47E1-92DA-93F12948DFD4}">
      <dgm:prSet/>
      <dgm:spPr/>
      <dgm:t>
        <a:bodyPr/>
        <a:lstStyle/>
        <a:p>
          <a:endParaRPr lang="ru-RU"/>
        </a:p>
      </dgm:t>
    </dgm:pt>
    <dgm:pt modelId="{68B42077-F3E1-4FA2-97A4-E0AD43CE029B}" type="sibTrans" cxnId="{77A61290-FF23-47E1-92DA-93F12948DFD4}">
      <dgm:prSet/>
      <dgm:spPr/>
      <dgm:t>
        <a:bodyPr/>
        <a:lstStyle/>
        <a:p>
          <a:endParaRPr lang="ru-RU"/>
        </a:p>
      </dgm:t>
    </dgm:pt>
    <dgm:pt modelId="{94603BEA-8B1C-4DFC-9335-DC7292E79792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Пространство и ресурсы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6367A142-9E74-4F8D-B407-5FB9AC110EA7}" type="parTrans" cxnId="{E3BE8CC8-3201-4A20-8147-8C63788F026B}">
      <dgm:prSet/>
      <dgm:spPr/>
      <dgm:t>
        <a:bodyPr/>
        <a:lstStyle/>
        <a:p>
          <a:endParaRPr lang="ru-RU"/>
        </a:p>
      </dgm:t>
    </dgm:pt>
    <dgm:pt modelId="{AA8C9E31-E437-4383-B490-E62C34B9B350}" type="sibTrans" cxnId="{E3BE8CC8-3201-4A20-8147-8C63788F026B}">
      <dgm:prSet/>
      <dgm:spPr/>
      <dgm:t>
        <a:bodyPr/>
        <a:lstStyle/>
        <a:p>
          <a:endParaRPr lang="ru-RU"/>
        </a:p>
      </dgm:t>
    </dgm:pt>
    <dgm:pt modelId="{BC270D00-E9F5-40C0-9C53-05B998CA608D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Количество помощников, организаторов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55062859-672A-4844-8C28-CBD21D24AF30}" type="parTrans" cxnId="{C0BE7466-2C4A-4811-9DC7-8B49E5DA4768}">
      <dgm:prSet/>
      <dgm:spPr/>
      <dgm:t>
        <a:bodyPr/>
        <a:lstStyle/>
        <a:p>
          <a:endParaRPr lang="ru-RU"/>
        </a:p>
      </dgm:t>
    </dgm:pt>
    <dgm:pt modelId="{FE4CEFFF-842B-4DA2-A841-AD7142DD86D5}" type="sibTrans" cxnId="{C0BE7466-2C4A-4811-9DC7-8B49E5DA4768}">
      <dgm:prSet/>
      <dgm:spPr/>
      <dgm:t>
        <a:bodyPr/>
        <a:lstStyle/>
        <a:p>
          <a:endParaRPr lang="ru-RU"/>
        </a:p>
      </dgm:t>
    </dgm:pt>
    <dgm:pt modelId="{F450D7AF-B026-4890-90EB-B2BE2D920D07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Назначить дату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8E0D32D-BE01-439B-A3A1-98DE761677F8}" type="parTrans" cxnId="{CCF7BA0D-3125-455F-A236-334EC9F60D32}">
      <dgm:prSet/>
      <dgm:spPr/>
      <dgm:t>
        <a:bodyPr/>
        <a:lstStyle/>
        <a:p>
          <a:endParaRPr lang="ru-RU"/>
        </a:p>
      </dgm:t>
    </dgm:pt>
    <dgm:pt modelId="{A4D41DB0-D380-4D8F-B9D5-9905A4A56651}" type="sibTrans" cxnId="{CCF7BA0D-3125-455F-A236-334EC9F60D32}">
      <dgm:prSet/>
      <dgm:spPr/>
      <dgm:t>
        <a:bodyPr/>
        <a:lstStyle/>
        <a:p>
          <a:endParaRPr lang="ru-RU"/>
        </a:p>
      </dgm:t>
    </dgm:pt>
    <dgm:pt modelId="{A123F9D0-42EB-4EAD-94B9-F2B8BDFB91B8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Заинтриговать участников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72CD056-B6D1-4508-AF30-5ABCBE621379}" type="parTrans" cxnId="{023F2EC4-6189-4EA8-934F-F1FACF514E7D}">
      <dgm:prSet/>
      <dgm:spPr/>
      <dgm:t>
        <a:bodyPr/>
        <a:lstStyle/>
        <a:p>
          <a:endParaRPr lang="ru-RU"/>
        </a:p>
      </dgm:t>
    </dgm:pt>
    <dgm:pt modelId="{E0D1B265-D66D-4B2E-8E64-9A6E50C420F8}" type="sibTrans" cxnId="{023F2EC4-6189-4EA8-934F-F1FACF514E7D}">
      <dgm:prSet/>
      <dgm:spPr/>
      <dgm:t>
        <a:bodyPr/>
        <a:lstStyle/>
        <a:p>
          <a:endParaRPr lang="ru-RU"/>
        </a:p>
      </dgm:t>
    </dgm:pt>
    <dgm:pt modelId="{0A554604-3133-42C8-9EE1-A46E3730D88E}" type="pres">
      <dgm:prSet presAssocID="{CED09F3C-49EB-4A44-9087-EA52B094D409}" presName="Name0" presStyleCnt="0">
        <dgm:presLayoutVars>
          <dgm:dir/>
          <dgm:animLvl val="lvl"/>
          <dgm:resizeHandles val="exact"/>
        </dgm:presLayoutVars>
      </dgm:prSet>
      <dgm:spPr/>
    </dgm:pt>
    <dgm:pt modelId="{17AE1D27-4045-4679-8E6F-EB708DCB7C1C}" type="pres">
      <dgm:prSet presAssocID="{A123F9D0-42EB-4EAD-94B9-F2B8BDFB91B8}" presName="boxAndChildren" presStyleCnt="0"/>
      <dgm:spPr/>
    </dgm:pt>
    <dgm:pt modelId="{FF40CA56-5EA7-49D0-8CDE-30D8D59E4D32}" type="pres">
      <dgm:prSet presAssocID="{A123F9D0-42EB-4EAD-94B9-F2B8BDFB91B8}" presName="parentTextBox" presStyleLbl="node1" presStyleIdx="0" presStyleCnt="7"/>
      <dgm:spPr/>
      <dgm:t>
        <a:bodyPr/>
        <a:lstStyle/>
        <a:p>
          <a:endParaRPr lang="ru-RU"/>
        </a:p>
      </dgm:t>
    </dgm:pt>
    <dgm:pt modelId="{04DEE914-6C78-49D3-B21A-C0A74D2BF2A6}" type="pres">
      <dgm:prSet presAssocID="{A4D41DB0-D380-4D8F-B9D5-9905A4A56651}" presName="sp" presStyleCnt="0"/>
      <dgm:spPr/>
    </dgm:pt>
    <dgm:pt modelId="{5F2D2EED-2B5C-4537-8806-A6BA26F067F2}" type="pres">
      <dgm:prSet presAssocID="{F450D7AF-B026-4890-90EB-B2BE2D920D07}" presName="arrowAndChildren" presStyleCnt="0"/>
      <dgm:spPr/>
    </dgm:pt>
    <dgm:pt modelId="{35AC57F5-82FD-4CD6-9AB9-E589C4C82F13}" type="pres">
      <dgm:prSet presAssocID="{F450D7AF-B026-4890-90EB-B2BE2D920D07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C2F69C10-8C9E-4AA4-99E6-2B1C4552D57F}" type="pres">
      <dgm:prSet presAssocID="{FE4CEFFF-842B-4DA2-A841-AD7142DD86D5}" presName="sp" presStyleCnt="0"/>
      <dgm:spPr/>
    </dgm:pt>
    <dgm:pt modelId="{AF626435-4D7E-4701-80ED-31B4AEBD70D7}" type="pres">
      <dgm:prSet presAssocID="{BC270D00-E9F5-40C0-9C53-05B998CA608D}" presName="arrowAndChildren" presStyleCnt="0"/>
      <dgm:spPr/>
    </dgm:pt>
    <dgm:pt modelId="{60F02ABB-83A7-4E2E-AB6F-83D3EB58F356}" type="pres">
      <dgm:prSet presAssocID="{BC270D00-E9F5-40C0-9C53-05B998CA608D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769942A6-74E2-4624-B7D2-89EBA2B8BD4B}" type="pres">
      <dgm:prSet presAssocID="{AA8C9E31-E437-4383-B490-E62C34B9B350}" presName="sp" presStyleCnt="0"/>
      <dgm:spPr/>
    </dgm:pt>
    <dgm:pt modelId="{25D5D32B-E9F9-4BB3-A535-6FC3607337F5}" type="pres">
      <dgm:prSet presAssocID="{94603BEA-8B1C-4DFC-9335-DC7292E79792}" presName="arrowAndChildren" presStyleCnt="0"/>
      <dgm:spPr/>
    </dgm:pt>
    <dgm:pt modelId="{A0E4069E-33F9-4B43-A050-505827DF09AD}" type="pres">
      <dgm:prSet presAssocID="{94603BEA-8B1C-4DFC-9335-DC7292E79792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3F120F7A-6CA4-471D-AC22-AF5D8B75B85C}" type="pres">
      <dgm:prSet presAssocID="{68B42077-F3E1-4FA2-97A4-E0AD43CE029B}" presName="sp" presStyleCnt="0"/>
      <dgm:spPr/>
    </dgm:pt>
    <dgm:pt modelId="{B7CB5E11-1D5C-4286-B338-76DBEE0CAC74}" type="pres">
      <dgm:prSet presAssocID="{56A7CE41-8E9A-4F4B-A0D8-A7DFD2DC3AD9}" presName="arrowAndChildren" presStyleCnt="0"/>
      <dgm:spPr/>
    </dgm:pt>
    <dgm:pt modelId="{892DB7A7-B9D8-40FD-8E7F-BCBBB8FDBBDB}" type="pres">
      <dgm:prSet presAssocID="{56A7CE41-8E9A-4F4B-A0D8-A7DFD2DC3AD9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08D494BA-442A-4B20-A3A2-A353F1FA9160}" type="pres">
      <dgm:prSet presAssocID="{84E09646-024B-4FB6-8860-4BE8DCA2F331}" presName="sp" presStyleCnt="0"/>
      <dgm:spPr/>
    </dgm:pt>
    <dgm:pt modelId="{A9C1250E-5EE5-4B52-B801-BE17D3F91773}" type="pres">
      <dgm:prSet presAssocID="{AFFD03D5-D69E-4ECC-A88E-2D618F7DF091}" presName="arrowAndChildren" presStyleCnt="0"/>
      <dgm:spPr/>
    </dgm:pt>
    <dgm:pt modelId="{CD48B0AE-4D43-4C3E-AFB0-BACE355B3E40}" type="pres">
      <dgm:prSet presAssocID="{AFFD03D5-D69E-4ECC-A88E-2D618F7DF091}" presName="parentTextArrow" presStyleLbl="node1" presStyleIdx="5" presStyleCnt="7" custLinFactNeighborX="-1049" custLinFactNeighborY="3895"/>
      <dgm:spPr/>
      <dgm:t>
        <a:bodyPr/>
        <a:lstStyle/>
        <a:p>
          <a:endParaRPr lang="ru-RU"/>
        </a:p>
      </dgm:t>
    </dgm:pt>
    <dgm:pt modelId="{6BE80C5D-2066-4460-9189-D6B649FF82DB}" type="pres">
      <dgm:prSet presAssocID="{FD386C56-FF84-42AB-A0FE-D2AC7AF4E668}" presName="sp" presStyleCnt="0"/>
      <dgm:spPr/>
    </dgm:pt>
    <dgm:pt modelId="{D6757914-1715-473A-8283-8ED3DC728598}" type="pres">
      <dgm:prSet presAssocID="{9AB4DFDE-6328-4E3A-8E5B-10F6E187F00C}" presName="arrowAndChildren" presStyleCnt="0"/>
      <dgm:spPr/>
    </dgm:pt>
    <dgm:pt modelId="{0958C2F1-7FB2-4839-9E4C-F8ACEAB76FF2}" type="pres">
      <dgm:prSet presAssocID="{9AB4DFDE-6328-4E3A-8E5B-10F6E187F00C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13C2D8F1-9FAC-428F-9FE7-9EF5884C4599}" type="presOf" srcId="{94603BEA-8B1C-4DFC-9335-DC7292E79792}" destId="{A0E4069E-33F9-4B43-A050-505827DF09AD}" srcOrd="0" destOrd="0" presId="urn:microsoft.com/office/officeart/2005/8/layout/process4"/>
    <dgm:cxn modelId="{3B81AC05-7187-4876-A6B5-40F7A81EEACF}" type="presOf" srcId="{A123F9D0-42EB-4EAD-94B9-F2B8BDFB91B8}" destId="{FF40CA56-5EA7-49D0-8CDE-30D8D59E4D32}" srcOrd="0" destOrd="0" presId="urn:microsoft.com/office/officeart/2005/8/layout/process4"/>
    <dgm:cxn modelId="{0F727A03-851C-4375-8B9C-E4F327200C8E}" srcId="{CED09F3C-49EB-4A44-9087-EA52B094D409}" destId="{9AB4DFDE-6328-4E3A-8E5B-10F6E187F00C}" srcOrd="0" destOrd="0" parTransId="{D62AA891-CDD9-4D31-9290-5180BD472F4A}" sibTransId="{FD386C56-FF84-42AB-A0FE-D2AC7AF4E668}"/>
    <dgm:cxn modelId="{5354C832-D410-4CCD-8DB7-3A28A58064E1}" srcId="{CED09F3C-49EB-4A44-9087-EA52B094D409}" destId="{AFFD03D5-D69E-4ECC-A88E-2D618F7DF091}" srcOrd="1" destOrd="0" parTransId="{8BFE369C-BBE0-4298-85D7-D73B807BD85A}" sibTransId="{84E09646-024B-4FB6-8860-4BE8DCA2F331}"/>
    <dgm:cxn modelId="{9D642A30-5840-441E-8639-F88BEDDEC993}" type="presOf" srcId="{AFFD03D5-D69E-4ECC-A88E-2D618F7DF091}" destId="{CD48B0AE-4D43-4C3E-AFB0-BACE355B3E40}" srcOrd="0" destOrd="0" presId="urn:microsoft.com/office/officeart/2005/8/layout/process4"/>
    <dgm:cxn modelId="{655326B3-EA42-4E18-AA4C-753342E705D7}" type="presOf" srcId="{F450D7AF-B026-4890-90EB-B2BE2D920D07}" destId="{35AC57F5-82FD-4CD6-9AB9-E589C4C82F13}" srcOrd="0" destOrd="0" presId="urn:microsoft.com/office/officeart/2005/8/layout/process4"/>
    <dgm:cxn modelId="{6B24D2F8-9D8A-44AC-A48D-CEEA74A8F366}" type="presOf" srcId="{56A7CE41-8E9A-4F4B-A0D8-A7DFD2DC3AD9}" destId="{892DB7A7-B9D8-40FD-8E7F-BCBBB8FDBBDB}" srcOrd="0" destOrd="0" presId="urn:microsoft.com/office/officeart/2005/8/layout/process4"/>
    <dgm:cxn modelId="{E3BE8CC8-3201-4A20-8147-8C63788F026B}" srcId="{CED09F3C-49EB-4A44-9087-EA52B094D409}" destId="{94603BEA-8B1C-4DFC-9335-DC7292E79792}" srcOrd="3" destOrd="0" parTransId="{6367A142-9E74-4F8D-B407-5FB9AC110EA7}" sibTransId="{AA8C9E31-E437-4383-B490-E62C34B9B350}"/>
    <dgm:cxn modelId="{CCF7BA0D-3125-455F-A236-334EC9F60D32}" srcId="{CED09F3C-49EB-4A44-9087-EA52B094D409}" destId="{F450D7AF-B026-4890-90EB-B2BE2D920D07}" srcOrd="5" destOrd="0" parTransId="{48E0D32D-BE01-439B-A3A1-98DE761677F8}" sibTransId="{A4D41DB0-D380-4D8F-B9D5-9905A4A56651}"/>
    <dgm:cxn modelId="{5BA78BEF-2EB5-4A09-A097-7D1BC95928B8}" type="presOf" srcId="{BC270D00-E9F5-40C0-9C53-05B998CA608D}" destId="{60F02ABB-83A7-4E2E-AB6F-83D3EB58F356}" srcOrd="0" destOrd="0" presId="urn:microsoft.com/office/officeart/2005/8/layout/process4"/>
    <dgm:cxn modelId="{461145E6-F937-44E1-B191-45ECA8975887}" type="presOf" srcId="{9AB4DFDE-6328-4E3A-8E5B-10F6E187F00C}" destId="{0958C2F1-7FB2-4839-9E4C-F8ACEAB76FF2}" srcOrd="0" destOrd="0" presId="urn:microsoft.com/office/officeart/2005/8/layout/process4"/>
    <dgm:cxn modelId="{77A61290-FF23-47E1-92DA-93F12948DFD4}" srcId="{CED09F3C-49EB-4A44-9087-EA52B094D409}" destId="{56A7CE41-8E9A-4F4B-A0D8-A7DFD2DC3AD9}" srcOrd="2" destOrd="0" parTransId="{440FA114-75EB-4E26-BE44-865F0ECC69E5}" sibTransId="{68B42077-F3E1-4FA2-97A4-E0AD43CE029B}"/>
    <dgm:cxn modelId="{023F2EC4-6189-4EA8-934F-F1FACF514E7D}" srcId="{CED09F3C-49EB-4A44-9087-EA52B094D409}" destId="{A123F9D0-42EB-4EAD-94B9-F2B8BDFB91B8}" srcOrd="6" destOrd="0" parTransId="{372CD056-B6D1-4508-AF30-5ABCBE621379}" sibTransId="{E0D1B265-D66D-4B2E-8E64-9A6E50C420F8}"/>
    <dgm:cxn modelId="{C0BE7466-2C4A-4811-9DC7-8B49E5DA4768}" srcId="{CED09F3C-49EB-4A44-9087-EA52B094D409}" destId="{BC270D00-E9F5-40C0-9C53-05B998CA608D}" srcOrd="4" destOrd="0" parTransId="{55062859-672A-4844-8C28-CBD21D24AF30}" sibTransId="{FE4CEFFF-842B-4DA2-A841-AD7142DD86D5}"/>
    <dgm:cxn modelId="{5F6A53C8-B153-4070-A92E-7010089C963C}" type="presOf" srcId="{CED09F3C-49EB-4A44-9087-EA52B094D409}" destId="{0A554604-3133-42C8-9EE1-A46E3730D88E}" srcOrd="0" destOrd="0" presId="urn:microsoft.com/office/officeart/2005/8/layout/process4"/>
    <dgm:cxn modelId="{6853CF5C-617B-453A-B15A-7DC1600F81E6}" type="presParOf" srcId="{0A554604-3133-42C8-9EE1-A46E3730D88E}" destId="{17AE1D27-4045-4679-8E6F-EB708DCB7C1C}" srcOrd="0" destOrd="0" presId="urn:microsoft.com/office/officeart/2005/8/layout/process4"/>
    <dgm:cxn modelId="{A9C2E8C4-5B42-4F70-9442-7488069041C9}" type="presParOf" srcId="{17AE1D27-4045-4679-8E6F-EB708DCB7C1C}" destId="{FF40CA56-5EA7-49D0-8CDE-30D8D59E4D32}" srcOrd="0" destOrd="0" presId="urn:microsoft.com/office/officeart/2005/8/layout/process4"/>
    <dgm:cxn modelId="{CEF46C1E-D8FD-4062-AEF1-27B253BFC9B1}" type="presParOf" srcId="{0A554604-3133-42C8-9EE1-A46E3730D88E}" destId="{04DEE914-6C78-49D3-B21A-C0A74D2BF2A6}" srcOrd="1" destOrd="0" presId="urn:microsoft.com/office/officeart/2005/8/layout/process4"/>
    <dgm:cxn modelId="{C95730F2-868D-42B7-9A89-495462140078}" type="presParOf" srcId="{0A554604-3133-42C8-9EE1-A46E3730D88E}" destId="{5F2D2EED-2B5C-4537-8806-A6BA26F067F2}" srcOrd="2" destOrd="0" presId="urn:microsoft.com/office/officeart/2005/8/layout/process4"/>
    <dgm:cxn modelId="{93877812-E4BF-425E-99B5-16707D6B4B85}" type="presParOf" srcId="{5F2D2EED-2B5C-4537-8806-A6BA26F067F2}" destId="{35AC57F5-82FD-4CD6-9AB9-E589C4C82F13}" srcOrd="0" destOrd="0" presId="urn:microsoft.com/office/officeart/2005/8/layout/process4"/>
    <dgm:cxn modelId="{96E87312-6E4B-41BD-A12D-A3B1E70FAECF}" type="presParOf" srcId="{0A554604-3133-42C8-9EE1-A46E3730D88E}" destId="{C2F69C10-8C9E-4AA4-99E6-2B1C4552D57F}" srcOrd="3" destOrd="0" presId="urn:microsoft.com/office/officeart/2005/8/layout/process4"/>
    <dgm:cxn modelId="{13E09897-950D-41F2-94FF-517516DFB817}" type="presParOf" srcId="{0A554604-3133-42C8-9EE1-A46E3730D88E}" destId="{AF626435-4D7E-4701-80ED-31B4AEBD70D7}" srcOrd="4" destOrd="0" presId="urn:microsoft.com/office/officeart/2005/8/layout/process4"/>
    <dgm:cxn modelId="{696FB76A-03A5-4A89-97AE-5D688494E434}" type="presParOf" srcId="{AF626435-4D7E-4701-80ED-31B4AEBD70D7}" destId="{60F02ABB-83A7-4E2E-AB6F-83D3EB58F356}" srcOrd="0" destOrd="0" presId="urn:microsoft.com/office/officeart/2005/8/layout/process4"/>
    <dgm:cxn modelId="{C827B03D-3D7B-41E5-8236-EFB805FABEA9}" type="presParOf" srcId="{0A554604-3133-42C8-9EE1-A46E3730D88E}" destId="{769942A6-74E2-4624-B7D2-89EBA2B8BD4B}" srcOrd="5" destOrd="0" presId="urn:microsoft.com/office/officeart/2005/8/layout/process4"/>
    <dgm:cxn modelId="{BDBE8B46-F732-4949-A1F1-E6FBDC1A96B0}" type="presParOf" srcId="{0A554604-3133-42C8-9EE1-A46E3730D88E}" destId="{25D5D32B-E9F9-4BB3-A535-6FC3607337F5}" srcOrd="6" destOrd="0" presId="urn:microsoft.com/office/officeart/2005/8/layout/process4"/>
    <dgm:cxn modelId="{D432E26B-A127-4101-833A-7E65F3D5CA4E}" type="presParOf" srcId="{25D5D32B-E9F9-4BB3-A535-6FC3607337F5}" destId="{A0E4069E-33F9-4B43-A050-505827DF09AD}" srcOrd="0" destOrd="0" presId="urn:microsoft.com/office/officeart/2005/8/layout/process4"/>
    <dgm:cxn modelId="{774316D5-11E9-423E-A105-8F48D71B96EF}" type="presParOf" srcId="{0A554604-3133-42C8-9EE1-A46E3730D88E}" destId="{3F120F7A-6CA4-471D-AC22-AF5D8B75B85C}" srcOrd="7" destOrd="0" presId="urn:microsoft.com/office/officeart/2005/8/layout/process4"/>
    <dgm:cxn modelId="{858FBD20-E2AB-40C1-94D0-E8743FF8EE1B}" type="presParOf" srcId="{0A554604-3133-42C8-9EE1-A46E3730D88E}" destId="{B7CB5E11-1D5C-4286-B338-76DBEE0CAC74}" srcOrd="8" destOrd="0" presId="urn:microsoft.com/office/officeart/2005/8/layout/process4"/>
    <dgm:cxn modelId="{167C6E3F-BB4A-417E-8776-80FEB419FD78}" type="presParOf" srcId="{B7CB5E11-1D5C-4286-B338-76DBEE0CAC74}" destId="{892DB7A7-B9D8-40FD-8E7F-BCBBB8FDBBDB}" srcOrd="0" destOrd="0" presId="urn:microsoft.com/office/officeart/2005/8/layout/process4"/>
    <dgm:cxn modelId="{86784284-F1B7-4591-B0EB-9862AB5473E2}" type="presParOf" srcId="{0A554604-3133-42C8-9EE1-A46E3730D88E}" destId="{08D494BA-442A-4B20-A3A2-A353F1FA9160}" srcOrd="9" destOrd="0" presId="urn:microsoft.com/office/officeart/2005/8/layout/process4"/>
    <dgm:cxn modelId="{36768262-0F66-48C0-B269-2057E69FA433}" type="presParOf" srcId="{0A554604-3133-42C8-9EE1-A46E3730D88E}" destId="{A9C1250E-5EE5-4B52-B801-BE17D3F91773}" srcOrd="10" destOrd="0" presId="urn:microsoft.com/office/officeart/2005/8/layout/process4"/>
    <dgm:cxn modelId="{D18BD2DF-9CB7-4862-A446-3FC4C948887C}" type="presParOf" srcId="{A9C1250E-5EE5-4B52-B801-BE17D3F91773}" destId="{CD48B0AE-4D43-4C3E-AFB0-BACE355B3E40}" srcOrd="0" destOrd="0" presId="urn:microsoft.com/office/officeart/2005/8/layout/process4"/>
    <dgm:cxn modelId="{C876F542-888D-4B4A-8493-9D91C173EAF0}" type="presParOf" srcId="{0A554604-3133-42C8-9EE1-A46E3730D88E}" destId="{6BE80C5D-2066-4460-9189-D6B649FF82DB}" srcOrd="11" destOrd="0" presId="urn:microsoft.com/office/officeart/2005/8/layout/process4"/>
    <dgm:cxn modelId="{C2C6095F-5ED2-4508-A571-69E56F6EC90A}" type="presParOf" srcId="{0A554604-3133-42C8-9EE1-A46E3730D88E}" destId="{D6757914-1715-473A-8283-8ED3DC728598}" srcOrd="12" destOrd="0" presId="urn:microsoft.com/office/officeart/2005/8/layout/process4"/>
    <dgm:cxn modelId="{A401BAD8-439F-4AF1-BE8D-4F77113B576B}" type="presParOf" srcId="{D6757914-1715-473A-8283-8ED3DC728598}" destId="{0958C2F1-7FB2-4839-9E4C-F8ACEAB76F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593E0-7E97-4502-BFC5-62D6C27706BB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1A654A-1096-49AB-A5E1-2852F9238352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Квесты</a:t>
          </a:r>
          <a:r>
            <a: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32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8560C49A-22DA-46C3-8C34-439A10B8B668}" type="parTrans" cxnId="{2246E577-ECC4-45C2-AA97-F2200501047A}">
      <dgm:prSet/>
      <dgm:spPr/>
      <dgm:t>
        <a:bodyPr/>
        <a:lstStyle/>
        <a:p>
          <a:endParaRPr lang="ru-RU"/>
        </a:p>
      </dgm:t>
    </dgm:pt>
    <dgm:pt modelId="{1791414D-C092-4C1D-8F1D-AAD645FB6281}" type="sibTrans" cxnId="{2246E577-ECC4-45C2-AA97-F2200501047A}">
      <dgm:prSet/>
      <dgm:spPr/>
      <dgm:t>
        <a:bodyPr/>
        <a:lstStyle/>
        <a:p>
          <a:endParaRPr lang="ru-RU"/>
        </a:p>
      </dgm:t>
    </dgm:pt>
    <dgm:pt modelId="{90AC277F-ADF6-4B88-91C4-E7284B0ED6E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Линейные 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7D039735-72AC-4050-B9B3-FC9CFEA169BF}" type="parTrans" cxnId="{4FDE0A2D-8B81-47C9-8DEA-60C581091B1F}">
      <dgm:prSet/>
      <dgm:spPr/>
      <dgm:t>
        <a:bodyPr/>
        <a:lstStyle/>
        <a:p>
          <a:endParaRPr lang="ru-RU"/>
        </a:p>
      </dgm:t>
    </dgm:pt>
    <dgm:pt modelId="{0F3B4007-9A3B-4E29-86B8-386F5A9659FB}" type="sibTrans" cxnId="{4FDE0A2D-8B81-47C9-8DEA-60C581091B1F}">
      <dgm:prSet/>
      <dgm:spPr/>
      <dgm:t>
        <a:bodyPr/>
        <a:lstStyle/>
        <a:p>
          <a:endParaRPr lang="ru-RU"/>
        </a:p>
      </dgm:t>
    </dgm:pt>
    <dgm:pt modelId="{9FC0F505-8BE4-450C-AC84-6CE3A06A38F5}">
      <dgm:prSet phldrT="[Текст]" custT="1"/>
      <dgm:spPr/>
      <dgm:t>
        <a:bodyPr/>
        <a:lstStyle/>
        <a:p>
          <a:r>
            <a:rPr lang="ru-RU" sz="1200" b="1" i="0" dirty="0" smtClean="0">
              <a:solidFill>
                <a:srgbClr val="002060"/>
              </a:solidFill>
              <a:latin typeface="Comic Sans MS" panose="030F0702030302020204" pitchFamily="66" charset="0"/>
            </a:rPr>
            <a:t>игра построена по цепочке: разгадав одно задание, участники получают следующее, и так до тех пор, пока не пройдут весь маршрут </a:t>
          </a:r>
          <a:endParaRPr lang="ru-RU" sz="1200" b="1" i="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18C58F1-7464-4F6E-9DC5-B65D705F0633}" type="parTrans" cxnId="{BA7EF52A-CD3A-4FC1-AF90-E6455A15D01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1908295-85FF-4BF0-AE6C-BFCF31B1D12A}" type="sibTrans" cxnId="{BA7EF52A-CD3A-4FC1-AF90-E6455A15D01D}">
      <dgm:prSet/>
      <dgm:spPr/>
      <dgm:t>
        <a:bodyPr/>
        <a:lstStyle/>
        <a:p>
          <a:endParaRPr lang="ru-RU"/>
        </a:p>
      </dgm:t>
    </dgm:pt>
    <dgm:pt modelId="{1DF0B195-6DC2-44CA-B305-A3EA1604179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Comic Sans MS" panose="030F0702030302020204" pitchFamily="66" charset="0"/>
            </a:rPr>
            <a:t>Игроки получают основное задание и перечень точек с подсказками, но при этом самостоятельно выбирают пути решения задач</a:t>
          </a:r>
          <a:endParaRPr lang="ru-RU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E9CE59D3-6C8D-4491-9328-098D05DAC526}" type="parTrans" cxnId="{BD222B25-022D-48F4-8311-D9CA594D390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22F4353-3051-466A-86EC-B779D1AB405A}" type="sibTrans" cxnId="{BD222B25-022D-48F4-8311-D9CA594D390C}">
      <dgm:prSet/>
      <dgm:spPr/>
      <dgm:t>
        <a:bodyPr/>
        <a:lstStyle/>
        <a:p>
          <a:endParaRPr lang="ru-RU"/>
        </a:p>
      </dgm:t>
    </dgm:pt>
    <dgm:pt modelId="{06FE440B-5851-46F6-9B8D-887057D7B94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Кольцевые</a:t>
          </a:r>
          <a:r>
            <a:rPr lang="ru-RU" sz="2800" b="1" dirty="0" smtClean="0">
              <a:latin typeface="Comic Sans MS" panose="030F0702030302020204" pitchFamily="66" charset="0"/>
            </a:rPr>
            <a:t> </a:t>
          </a:r>
          <a:endParaRPr lang="ru-RU" sz="2800" b="1" dirty="0">
            <a:latin typeface="Comic Sans MS" panose="030F0702030302020204" pitchFamily="66" charset="0"/>
          </a:endParaRPr>
        </a:p>
      </dgm:t>
    </dgm:pt>
    <dgm:pt modelId="{9D20A46E-6F9A-4698-9F9F-E0EC5026A7C6}" type="parTrans" cxnId="{8773504F-E96C-4762-A6E7-6C46307DD1E3}">
      <dgm:prSet/>
      <dgm:spPr/>
      <dgm:t>
        <a:bodyPr/>
        <a:lstStyle/>
        <a:p>
          <a:endParaRPr lang="ru-RU"/>
        </a:p>
      </dgm:t>
    </dgm:pt>
    <dgm:pt modelId="{5FDC379C-715E-4C41-BF1A-47ABD913243E}" type="sibTrans" cxnId="{8773504F-E96C-4762-A6E7-6C46307DD1E3}">
      <dgm:prSet/>
      <dgm:spPr/>
      <dgm:t>
        <a:bodyPr/>
        <a:lstStyle/>
        <a:p>
          <a:endParaRPr lang="ru-RU"/>
        </a:p>
      </dgm:t>
    </dgm:pt>
    <dgm:pt modelId="{1F4A04B6-0A8B-4950-92FA-8F2CF620D35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Представляют собой тот же «линейный» </a:t>
          </a:r>
          <a:r>
            <a:rPr lang="ru-RU" sz="1200" b="1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</a:t>
          </a:r>
          <a:r>
            <a:rPr lang="ru-RU" sz="12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, но замкнутый в круг. Команды стартуют с разных точек, которые будут для них финишными</a:t>
          </a:r>
          <a:endParaRPr lang="ru-RU" sz="12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1B9B1A29-6C4D-44D0-BA18-54E5CF51D743}" type="parTrans" cxnId="{AF7F453C-19D3-404C-A4FB-B90234202FA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5006CD2-6E2D-4A39-9203-AE9C567A9A57}" type="sibTrans" cxnId="{AF7F453C-19D3-404C-A4FB-B90234202FA4}">
      <dgm:prSet/>
      <dgm:spPr/>
      <dgm:t>
        <a:bodyPr/>
        <a:lstStyle/>
        <a:p>
          <a:endParaRPr lang="ru-RU"/>
        </a:p>
      </dgm:t>
    </dgm:pt>
    <dgm:pt modelId="{C820E918-D606-4898-AF93-E2C1793E20FE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Штурмовые 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E4DAF046-027E-428A-B62D-A40F48C2A334}" type="parTrans" cxnId="{E9CE162E-1613-4BCF-A704-0DEC935B1B1D}">
      <dgm:prSet/>
      <dgm:spPr/>
      <dgm:t>
        <a:bodyPr/>
        <a:lstStyle/>
        <a:p>
          <a:endParaRPr lang="ru-RU"/>
        </a:p>
      </dgm:t>
    </dgm:pt>
    <dgm:pt modelId="{23D67945-6BF8-48F3-880A-B048EF3AB232}" type="sibTrans" cxnId="{E9CE162E-1613-4BCF-A704-0DEC935B1B1D}">
      <dgm:prSet/>
      <dgm:spPr/>
      <dgm:t>
        <a:bodyPr/>
        <a:lstStyle/>
        <a:p>
          <a:endParaRPr lang="ru-RU"/>
        </a:p>
      </dgm:t>
    </dgm:pt>
    <dgm:pt modelId="{01B89D62-2A67-4B10-90B0-C9F5EFCC6CAD}" type="pres">
      <dgm:prSet presAssocID="{C52593E0-7E97-4502-BFC5-62D6C27706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2B64B-E986-4E99-9C26-7338DCAA3C8E}" type="pres">
      <dgm:prSet presAssocID="{5B1A654A-1096-49AB-A5E1-2852F9238352}" presName="hierRoot1" presStyleCnt="0"/>
      <dgm:spPr/>
    </dgm:pt>
    <dgm:pt modelId="{56B43F03-F05C-41A6-91CD-F46BD85C3EA4}" type="pres">
      <dgm:prSet presAssocID="{5B1A654A-1096-49AB-A5E1-2852F9238352}" presName="composite" presStyleCnt="0"/>
      <dgm:spPr/>
    </dgm:pt>
    <dgm:pt modelId="{B7EE6F7B-1EB9-48AD-9FE3-D7E9A4E1DA93}" type="pres">
      <dgm:prSet presAssocID="{5B1A654A-1096-49AB-A5E1-2852F9238352}" presName="background" presStyleLbl="node0" presStyleIdx="0" presStyleCnt="1"/>
      <dgm:spPr/>
    </dgm:pt>
    <dgm:pt modelId="{9F29F81A-CFC0-416B-8C53-481D597FAA9B}" type="pres">
      <dgm:prSet presAssocID="{5B1A654A-1096-49AB-A5E1-2852F9238352}" presName="text" presStyleLbl="fgAcc0" presStyleIdx="0" presStyleCnt="1" custLinFactNeighborX="-8412" custLinFactNeighborY="8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00B08-139D-44AA-965F-CD1B1597DDF0}" type="pres">
      <dgm:prSet presAssocID="{5B1A654A-1096-49AB-A5E1-2852F9238352}" presName="hierChild2" presStyleCnt="0"/>
      <dgm:spPr/>
    </dgm:pt>
    <dgm:pt modelId="{5416D9EA-579F-4F54-8D3F-11873E90E0EC}" type="pres">
      <dgm:prSet presAssocID="{7D039735-72AC-4050-B9B3-FC9CFEA169B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DADD660-34C2-492D-92D8-8F81AAFB7579}" type="pres">
      <dgm:prSet presAssocID="{90AC277F-ADF6-4B88-91C4-E7284B0ED6E5}" presName="hierRoot2" presStyleCnt="0"/>
      <dgm:spPr/>
    </dgm:pt>
    <dgm:pt modelId="{1F0E03EC-4D39-41DE-A0C6-A378E99B30AB}" type="pres">
      <dgm:prSet presAssocID="{90AC277F-ADF6-4B88-91C4-E7284B0ED6E5}" presName="composite2" presStyleCnt="0"/>
      <dgm:spPr/>
    </dgm:pt>
    <dgm:pt modelId="{F916EAAD-A92F-4C94-A8C6-9F2431BAEA8F}" type="pres">
      <dgm:prSet presAssocID="{90AC277F-ADF6-4B88-91C4-E7284B0ED6E5}" presName="background2" presStyleLbl="node2" presStyleIdx="0" presStyleCnt="3"/>
      <dgm:spPr/>
    </dgm:pt>
    <dgm:pt modelId="{695D7321-1D65-4981-A866-6AE141F9D6DA}" type="pres">
      <dgm:prSet presAssocID="{90AC277F-ADF6-4B88-91C4-E7284B0ED6E5}" presName="text2" presStyleLbl="fgAcc2" presStyleIdx="0" presStyleCnt="3" custLinFactNeighborX="-59050" custLinFactNeighborY="-14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79E0F-B84E-48C6-944F-F9B27393BCB8}" type="pres">
      <dgm:prSet presAssocID="{90AC277F-ADF6-4B88-91C4-E7284B0ED6E5}" presName="hierChild3" presStyleCnt="0"/>
      <dgm:spPr/>
    </dgm:pt>
    <dgm:pt modelId="{B6780D6C-6828-43A6-95F1-97125F08233F}" type="pres">
      <dgm:prSet presAssocID="{418C58F1-7464-4F6E-9DC5-B65D705F063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2F91E05-A978-4F5D-AC1B-C1F03E6EF06B}" type="pres">
      <dgm:prSet presAssocID="{9FC0F505-8BE4-450C-AC84-6CE3A06A38F5}" presName="hierRoot3" presStyleCnt="0"/>
      <dgm:spPr/>
    </dgm:pt>
    <dgm:pt modelId="{C67FD4C7-0289-4699-8984-DF8F9AE14F62}" type="pres">
      <dgm:prSet presAssocID="{9FC0F505-8BE4-450C-AC84-6CE3A06A38F5}" presName="composite3" presStyleCnt="0"/>
      <dgm:spPr/>
    </dgm:pt>
    <dgm:pt modelId="{793DAF6A-471C-418A-BD55-52B6A3155906}" type="pres">
      <dgm:prSet presAssocID="{9FC0F505-8BE4-450C-AC84-6CE3A06A38F5}" presName="background3" presStyleLbl="node3" presStyleIdx="0" presStyleCnt="3"/>
      <dgm:spPr/>
    </dgm:pt>
    <dgm:pt modelId="{0FFB9287-B043-4C55-952F-E5C3254D481C}" type="pres">
      <dgm:prSet presAssocID="{9FC0F505-8BE4-450C-AC84-6CE3A06A38F5}" presName="text3" presStyleLbl="fgAcc3" presStyleIdx="0" presStyleCnt="3" custLinFactNeighborX="1297" custLinFactNeighborY="-2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B56CE-0BC8-4EEC-BF23-3ABC96070850}" type="pres">
      <dgm:prSet presAssocID="{9FC0F505-8BE4-450C-AC84-6CE3A06A38F5}" presName="hierChild4" presStyleCnt="0"/>
      <dgm:spPr/>
    </dgm:pt>
    <dgm:pt modelId="{BD40C07E-130C-40BD-A1F0-9C4ABAC4EF2B}" type="pres">
      <dgm:prSet presAssocID="{E9CE59D3-6C8D-4491-9328-098D05DAC52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A7E8F08-85E2-4C03-B3DB-E3ABDAE1715C}" type="pres">
      <dgm:prSet presAssocID="{1DF0B195-6DC2-44CA-B305-A3EA16041797}" presName="hierRoot3" presStyleCnt="0"/>
      <dgm:spPr/>
    </dgm:pt>
    <dgm:pt modelId="{67527F39-8118-49A0-92A0-3DEEC53CBF8F}" type="pres">
      <dgm:prSet presAssocID="{1DF0B195-6DC2-44CA-B305-A3EA16041797}" presName="composite3" presStyleCnt="0"/>
      <dgm:spPr/>
    </dgm:pt>
    <dgm:pt modelId="{D741D642-3B3A-4DDE-94F8-9222FC4F045A}" type="pres">
      <dgm:prSet presAssocID="{1DF0B195-6DC2-44CA-B305-A3EA16041797}" presName="background3" presStyleLbl="node3" presStyleIdx="1" presStyleCnt="3"/>
      <dgm:spPr/>
    </dgm:pt>
    <dgm:pt modelId="{9B972182-2583-492A-9D18-3051E2943A83}" type="pres">
      <dgm:prSet presAssocID="{1DF0B195-6DC2-44CA-B305-A3EA16041797}" presName="text3" presStyleLbl="fgAcc3" presStyleIdx="1" presStyleCnt="3" custLinFactNeighborX="65762" custLinFactNeighborY="4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6C559-B04F-4618-8ACA-EBD1B8FCCCC7}" type="pres">
      <dgm:prSet presAssocID="{1DF0B195-6DC2-44CA-B305-A3EA16041797}" presName="hierChild4" presStyleCnt="0"/>
      <dgm:spPr/>
    </dgm:pt>
    <dgm:pt modelId="{7CED3366-E014-413D-8ED2-4905BBF40E8C}" type="pres">
      <dgm:prSet presAssocID="{E4DAF046-027E-428A-B62D-A40F48C2A33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B75912C-8753-46B5-BFC4-DB7613534361}" type="pres">
      <dgm:prSet presAssocID="{C820E918-D606-4898-AF93-E2C1793E20FE}" presName="hierRoot2" presStyleCnt="0"/>
      <dgm:spPr/>
    </dgm:pt>
    <dgm:pt modelId="{B1034582-F3F5-45B1-BEE3-88A63DA8ADB8}" type="pres">
      <dgm:prSet presAssocID="{C820E918-D606-4898-AF93-E2C1793E20FE}" presName="composite2" presStyleCnt="0"/>
      <dgm:spPr/>
    </dgm:pt>
    <dgm:pt modelId="{344181C8-B4BE-4058-A28C-093C08B1B5D8}" type="pres">
      <dgm:prSet presAssocID="{C820E918-D606-4898-AF93-E2C1793E20FE}" presName="background2" presStyleLbl="node2" presStyleIdx="1" presStyleCnt="3"/>
      <dgm:spPr/>
    </dgm:pt>
    <dgm:pt modelId="{A1F81154-D70B-405F-968C-3FCA0D1E4564}" type="pres">
      <dgm:prSet presAssocID="{C820E918-D606-4898-AF93-E2C1793E20FE}" presName="text2" presStyleLbl="fgAcc2" presStyleIdx="1" presStyleCnt="3" custScaleX="117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CC878-EB64-412D-8D70-C5D2BA4B693F}" type="pres">
      <dgm:prSet presAssocID="{C820E918-D606-4898-AF93-E2C1793E20FE}" presName="hierChild3" presStyleCnt="0"/>
      <dgm:spPr/>
    </dgm:pt>
    <dgm:pt modelId="{88807482-425B-4666-84B1-59A7ABC2CE1B}" type="pres">
      <dgm:prSet presAssocID="{9D20A46E-6F9A-4698-9F9F-E0EC5026A7C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DED249D-524B-4CDD-8EA3-549E155977B9}" type="pres">
      <dgm:prSet presAssocID="{06FE440B-5851-46F6-9B8D-887057D7B947}" presName="hierRoot2" presStyleCnt="0"/>
      <dgm:spPr/>
    </dgm:pt>
    <dgm:pt modelId="{E4AC91F5-1DC2-4141-98F3-8D70801CB763}" type="pres">
      <dgm:prSet presAssocID="{06FE440B-5851-46F6-9B8D-887057D7B947}" presName="composite2" presStyleCnt="0"/>
      <dgm:spPr/>
    </dgm:pt>
    <dgm:pt modelId="{C4382F37-2C44-4087-A7F7-8FA1C39F4EF3}" type="pres">
      <dgm:prSet presAssocID="{06FE440B-5851-46F6-9B8D-887057D7B947}" presName="background2" presStyleLbl="node2" presStyleIdx="2" presStyleCnt="3"/>
      <dgm:spPr/>
    </dgm:pt>
    <dgm:pt modelId="{E6153A86-83BF-47F9-BB4A-26E235B7EA63}" type="pres">
      <dgm:prSet presAssocID="{06FE440B-5851-46F6-9B8D-887057D7B947}" presName="text2" presStyleLbl="fgAcc2" presStyleIdx="2" presStyleCnt="3" custScaleX="112068" custLinFactNeighborX="46973" custLinFactNeighborY="-7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CA522-6D7E-4A32-BB10-178315DCB863}" type="pres">
      <dgm:prSet presAssocID="{06FE440B-5851-46F6-9B8D-887057D7B947}" presName="hierChild3" presStyleCnt="0"/>
      <dgm:spPr/>
    </dgm:pt>
    <dgm:pt modelId="{543A6797-0A5E-4563-B9B9-4AAF652A4FF8}" type="pres">
      <dgm:prSet presAssocID="{1B9B1A29-6C4D-44D0-BA18-54E5CF51D74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39684CD-EA5D-4B4F-AEFB-04F2846216A5}" type="pres">
      <dgm:prSet presAssocID="{1F4A04B6-0A8B-4950-92FA-8F2CF620D350}" presName="hierRoot3" presStyleCnt="0"/>
      <dgm:spPr/>
    </dgm:pt>
    <dgm:pt modelId="{C1655319-6861-4172-AF50-F80C906CAC18}" type="pres">
      <dgm:prSet presAssocID="{1F4A04B6-0A8B-4950-92FA-8F2CF620D350}" presName="composite3" presStyleCnt="0"/>
      <dgm:spPr/>
    </dgm:pt>
    <dgm:pt modelId="{F45A7D57-541B-491E-B3A2-B3080F492880}" type="pres">
      <dgm:prSet presAssocID="{1F4A04B6-0A8B-4950-92FA-8F2CF620D350}" presName="background3" presStyleLbl="node3" presStyleIdx="2" presStyleCnt="3"/>
      <dgm:spPr/>
    </dgm:pt>
    <dgm:pt modelId="{67A3B46A-8B14-404C-AE88-716721BCDDC3}" type="pres">
      <dgm:prSet presAssocID="{1F4A04B6-0A8B-4950-92FA-8F2CF620D350}" presName="text3" presStyleLbl="fgAcc3" presStyleIdx="2" presStyleCnt="3" custLinFactNeighborX="55821" custLinFactNeighborY="-2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8D742-C4B3-4B7C-A190-7A9196A55693}" type="pres">
      <dgm:prSet presAssocID="{1F4A04B6-0A8B-4950-92FA-8F2CF620D350}" presName="hierChild4" presStyleCnt="0"/>
      <dgm:spPr/>
    </dgm:pt>
  </dgm:ptLst>
  <dgm:cxnLst>
    <dgm:cxn modelId="{112E1E00-35F2-4CD0-AB3E-5A786BEDA8F7}" type="presOf" srcId="{7D039735-72AC-4050-B9B3-FC9CFEA169BF}" destId="{5416D9EA-579F-4F54-8D3F-11873E90E0EC}" srcOrd="0" destOrd="0" presId="urn:microsoft.com/office/officeart/2005/8/layout/hierarchy1"/>
    <dgm:cxn modelId="{E9CE162E-1613-4BCF-A704-0DEC935B1B1D}" srcId="{5B1A654A-1096-49AB-A5E1-2852F9238352}" destId="{C820E918-D606-4898-AF93-E2C1793E20FE}" srcOrd="1" destOrd="0" parTransId="{E4DAF046-027E-428A-B62D-A40F48C2A334}" sibTransId="{23D67945-6BF8-48F3-880A-B048EF3AB232}"/>
    <dgm:cxn modelId="{2246E577-ECC4-45C2-AA97-F2200501047A}" srcId="{C52593E0-7E97-4502-BFC5-62D6C27706BB}" destId="{5B1A654A-1096-49AB-A5E1-2852F9238352}" srcOrd="0" destOrd="0" parTransId="{8560C49A-22DA-46C3-8C34-439A10B8B668}" sibTransId="{1791414D-C092-4C1D-8F1D-AAD645FB6281}"/>
    <dgm:cxn modelId="{A24F636A-6B9E-41A2-958A-8348C8B9ACB9}" type="presOf" srcId="{418C58F1-7464-4F6E-9DC5-B65D705F0633}" destId="{B6780D6C-6828-43A6-95F1-97125F08233F}" srcOrd="0" destOrd="0" presId="urn:microsoft.com/office/officeart/2005/8/layout/hierarchy1"/>
    <dgm:cxn modelId="{09D02CF1-937F-4649-8C70-C90F6AF6E568}" type="presOf" srcId="{1F4A04B6-0A8B-4950-92FA-8F2CF620D350}" destId="{67A3B46A-8B14-404C-AE88-716721BCDDC3}" srcOrd="0" destOrd="0" presId="urn:microsoft.com/office/officeart/2005/8/layout/hierarchy1"/>
    <dgm:cxn modelId="{4BAA180F-D5F4-4C30-9324-1A0C5C3E8953}" type="presOf" srcId="{5B1A654A-1096-49AB-A5E1-2852F9238352}" destId="{9F29F81A-CFC0-416B-8C53-481D597FAA9B}" srcOrd="0" destOrd="0" presId="urn:microsoft.com/office/officeart/2005/8/layout/hierarchy1"/>
    <dgm:cxn modelId="{BA7EF52A-CD3A-4FC1-AF90-E6455A15D01D}" srcId="{90AC277F-ADF6-4B88-91C4-E7284B0ED6E5}" destId="{9FC0F505-8BE4-450C-AC84-6CE3A06A38F5}" srcOrd="0" destOrd="0" parTransId="{418C58F1-7464-4F6E-9DC5-B65D705F0633}" sibTransId="{81908295-85FF-4BF0-AE6C-BFCF31B1D12A}"/>
    <dgm:cxn modelId="{3712842D-AFBB-4912-95F0-8C7ABD2808F8}" type="presOf" srcId="{E9CE59D3-6C8D-4491-9328-098D05DAC526}" destId="{BD40C07E-130C-40BD-A1F0-9C4ABAC4EF2B}" srcOrd="0" destOrd="0" presId="urn:microsoft.com/office/officeart/2005/8/layout/hierarchy1"/>
    <dgm:cxn modelId="{06F66894-35F4-484F-BA7F-9A3C42BD18B7}" type="presOf" srcId="{C820E918-D606-4898-AF93-E2C1793E20FE}" destId="{A1F81154-D70B-405F-968C-3FCA0D1E4564}" srcOrd="0" destOrd="0" presId="urn:microsoft.com/office/officeart/2005/8/layout/hierarchy1"/>
    <dgm:cxn modelId="{ED0BB223-D6CA-425B-9275-E9D19E26D237}" type="presOf" srcId="{1B9B1A29-6C4D-44D0-BA18-54E5CF51D743}" destId="{543A6797-0A5E-4563-B9B9-4AAF652A4FF8}" srcOrd="0" destOrd="0" presId="urn:microsoft.com/office/officeart/2005/8/layout/hierarchy1"/>
    <dgm:cxn modelId="{BD222B25-022D-48F4-8311-D9CA594D390C}" srcId="{90AC277F-ADF6-4B88-91C4-E7284B0ED6E5}" destId="{1DF0B195-6DC2-44CA-B305-A3EA16041797}" srcOrd="1" destOrd="0" parTransId="{E9CE59D3-6C8D-4491-9328-098D05DAC526}" sibTransId="{822F4353-3051-466A-86EC-B779D1AB405A}"/>
    <dgm:cxn modelId="{3BCC3C5A-D682-4E52-8547-680107AD6F8B}" type="presOf" srcId="{E4DAF046-027E-428A-B62D-A40F48C2A334}" destId="{7CED3366-E014-413D-8ED2-4905BBF40E8C}" srcOrd="0" destOrd="0" presId="urn:microsoft.com/office/officeart/2005/8/layout/hierarchy1"/>
    <dgm:cxn modelId="{3D57EF53-6077-45F6-9DB5-C573D7F2274D}" type="presOf" srcId="{9D20A46E-6F9A-4698-9F9F-E0EC5026A7C6}" destId="{88807482-425B-4666-84B1-59A7ABC2CE1B}" srcOrd="0" destOrd="0" presId="urn:microsoft.com/office/officeart/2005/8/layout/hierarchy1"/>
    <dgm:cxn modelId="{9133BB35-3F28-4BF8-9771-EF5DE3D9CA59}" type="presOf" srcId="{06FE440B-5851-46F6-9B8D-887057D7B947}" destId="{E6153A86-83BF-47F9-BB4A-26E235B7EA63}" srcOrd="0" destOrd="0" presId="urn:microsoft.com/office/officeart/2005/8/layout/hierarchy1"/>
    <dgm:cxn modelId="{4FDE0A2D-8B81-47C9-8DEA-60C581091B1F}" srcId="{5B1A654A-1096-49AB-A5E1-2852F9238352}" destId="{90AC277F-ADF6-4B88-91C4-E7284B0ED6E5}" srcOrd="0" destOrd="0" parTransId="{7D039735-72AC-4050-B9B3-FC9CFEA169BF}" sibTransId="{0F3B4007-9A3B-4E29-86B8-386F5A9659FB}"/>
    <dgm:cxn modelId="{8773504F-E96C-4762-A6E7-6C46307DD1E3}" srcId="{5B1A654A-1096-49AB-A5E1-2852F9238352}" destId="{06FE440B-5851-46F6-9B8D-887057D7B947}" srcOrd="2" destOrd="0" parTransId="{9D20A46E-6F9A-4698-9F9F-E0EC5026A7C6}" sibTransId="{5FDC379C-715E-4C41-BF1A-47ABD913243E}"/>
    <dgm:cxn modelId="{5E8A7019-595D-4D52-B712-B00EB2D38D4A}" type="presOf" srcId="{9FC0F505-8BE4-450C-AC84-6CE3A06A38F5}" destId="{0FFB9287-B043-4C55-952F-E5C3254D481C}" srcOrd="0" destOrd="0" presId="urn:microsoft.com/office/officeart/2005/8/layout/hierarchy1"/>
    <dgm:cxn modelId="{CFC1E8DD-639A-4007-89ED-207E21FC4BE9}" type="presOf" srcId="{90AC277F-ADF6-4B88-91C4-E7284B0ED6E5}" destId="{695D7321-1D65-4981-A866-6AE141F9D6DA}" srcOrd="0" destOrd="0" presId="urn:microsoft.com/office/officeart/2005/8/layout/hierarchy1"/>
    <dgm:cxn modelId="{7CEB6334-9A9D-4C78-BDE7-3959E13952A3}" type="presOf" srcId="{1DF0B195-6DC2-44CA-B305-A3EA16041797}" destId="{9B972182-2583-492A-9D18-3051E2943A83}" srcOrd="0" destOrd="0" presId="urn:microsoft.com/office/officeart/2005/8/layout/hierarchy1"/>
    <dgm:cxn modelId="{AF7F453C-19D3-404C-A4FB-B90234202FA4}" srcId="{06FE440B-5851-46F6-9B8D-887057D7B947}" destId="{1F4A04B6-0A8B-4950-92FA-8F2CF620D350}" srcOrd="0" destOrd="0" parTransId="{1B9B1A29-6C4D-44D0-BA18-54E5CF51D743}" sibTransId="{C5006CD2-6E2D-4A39-9203-AE9C567A9A57}"/>
    <dgm:cxn modelId="{E123B2CE-9547-4812-A115-C5A48FD30E72}" type="presOf" srcId="{C52593E0-7E97-4502-BFC5-62D6C27706BB}" destId="{01B89D62-2A67-4B10-90B0-C9F5EFCC6CAD}" srcOrd="0" destOrd="0" presId="urn:microsoft.com/office/officeart/2005/8/layout/hierarchy1"/>
    <dgm:cxn modelId="{38AED4AF-DDEE-4C78-809B-F89D086BBE30}" type="presParOf" srcId="{01B89D62-2A67-4B10-90B0-C9F5EFCC6CAD}" destId="{0B62B64B-E986-4E99-9C26-7338DCAA3C8E}" srcOrd="0" destOrd="0" presId="urn:microsoft.com/office/officeart/2005/8/layout/hierarchy1"/>
    <dgm:cxn modelId="{D04F43A3-EB0F-438B-9C10-5F1EB9836FBC}" type="presParOf" srcId="{0B62B64B-E986-4E99-9C26-7338DCAA3C8E}" destId="{56B43F03-F05C-41A6-91CD-F46BD85C3EA4}" srcOrd="0" destOrd="0" presId="urn:microsoft.com/office/officeart/2005/8/layout/hierarchy1"/>
    <dgm:cxn modelId="{89018AFE-B020-44B1-A87D-9E71FF9F3DD3}" type="presParOf" srcId="{56B43F03-F05C-41A6-91CD-F46BD85C3EA4}" destId="{B7EE6F7B-1EB9-48AD-9FE3-D7E9A4E1DA93}" srcOrd="0" destOrd="0" presId="urn:microsoft.com/office/officeart/2005/8/layout/hierarchy1"/>
    <dgm:cxn modelId="{FD518647-55A7-4818-BB42-7898EE53562D}" type="presParOf" srcId="{56B43F03-F05C-41A6-91CD-F46BD85C3EA4}" destId="{9F29F81A-CFC0-416B-8C53-481D597FAA9B}" srcOrd="1" destOrd="0" presId="urn:microsoft.com/office/officeart/2005/8/layout/hierarchy1"/>
    <dgm:cxn modelId="{EA6C9017-F4BB-40A2-A174-7A4BC0E7618F}" type="presParOf" srcId="{0B62B64B-E986-4E99-9C26-7338DCAA3C8E}" destId="{58200B08-139D-44AA-965F-CD1B1597DDF0}" srcOrd="1" destOrd="0" presId="urn:microsoft.com/office/officeart/2005/8/layout/hierarchy1"/>
    <dgm:cxn modelId="{862FE762-188F-423E-8802-8404416EA6DB}" type="presParOf" srcId="{58200B08-139D-44AA-965F-CD1B1597DDF0}" destId="{5416D9EA-579F-4F54-8D3F-11873E90E0EC}" srcOrd="0" destOrd="0" presId="urn:microsoft.com/office/officeart/2005/8/layout/hierarchy1"/>
    <dgm:cxn modelId="{AA7F16C2-75A6-46D5-9A41-6607DBC6136F}" type="presParOf" srcId="{58200B08-139D-44AA-965F-CD1B1597DDF0}" destId="{DDADD660-34C2-492D-92D8-8F81AAFB7579}" srcOrd="1" destOrd="0" presId="urn:microsoft.com/office/officeart/2005/8/layout/hierarchy1"/>
    <dgm:cxn modelId="{F18C08FF-A3CD-4982-BEBC-2ED17ADD8172}" type="presParOf" srcId="{DDADD660-34C2-492D-92D8-8F81AAFB7579}" destId="{1F0E03EC-4D39-41DE-A0C6-A378E99B30AB}" srcOrd="0" destOrd="0" presId="urn:microsoft.com/office/officeart/2005/8/layout/hierarchy1"/>
    <dgm:cxn modelId="{1F2EB93E-E7EC-4D6B-8C1B-BCF723604AEE}" type="presParOf" srcId="{1F0E03EC-4D39-41DE-A0C6-A378E99B30AB}" destId="{F916EAAD-A92F-4C94-A8C6-9F2431BAEA8F}" srcOrd="0" destOrd="0" presId="urn:microsoft.com/office/officeart/2005/8/layout/hierarchy1"/>
    <dgm:cxn modelId="{EF0A0A81-CA54-4775-8654-7FEB855F0073}" type="presParOf" srcId="{1F0E03EC-4D39-41DE-A0C6-A378E99B30AB}" destId="{695D7321-1D65-4981-A866-6AE141F9D6DA}" srcOrd="1" destOrd="0" presId="urn:microsoft.com/office/officeart/2005/8/layout/hierarchy1"/>
    <dgm:cxn modelId="{EDE1DF76-D7EC-416D-B945-870F76CE30D6}" type="presParOf" srcId="{DDADD660-34C2-492D-92D8-8F81AAFB7579}" destId="{05679E0F-B84E-48C6-944F-F9B27393BCB8}" srcOrd="1" destOrd="0" presId="urn:microsoft.com/office/officeart/2005/8/layout/hierarchy1"/>
    <dgm:cxn modelId="{88DDCE8A-073A-4AFD-8425-0431C6A927B6}" type="presParOf" srcId="{05679E0F-B84E-48C6-944F-F9B27393BCB8}" destId="{B6780D6C-6828-43A6-95F1-97125F08233F}" srcOrd="0" destOrd="0" presId="urn:microsoft.com/office/officeart/2005/8/layout/hierarchy1"/>
    <dgm:cxn modelId="{1F7FC5D3-64CD-4138-A3F2-DE4ED33B007F}" type="presParOf" srcId="{05679E0F-B84E-48C6-944F-F9B27393BCB8}" destId="{32F91E05-A978-4F5D-AC1B-C1F03E6EF06B}" srcOrd="1" destOrd="0" presId="urn:microsoft.com/office/officeart/2005/8/layout/hierarchy1"/>
    <dgm:cxn modelId="{BC1DC661-45F2-4F01-9B7A-46BC1A304D2B}" type="presParOf" srcId="{32F91E05-A978-4F5D-AC1B-C1F03E6EF06B}" destId="{C67FD4C7-0289-4699-8984-DF8F9AE14F62}" srcOrd="0" destOrd="0" presId="urn:microsoft.com/office/officeart/2005/8/layout/hierarchy1"/>
    <dgm:cxn modelId="{8F94F073-D657-4C54-91C3-1E7985423AB0}" type="presParOf" srcId="{C67FD4C7-0289-4699-8984-DF8F9AE14F62}" destId="{793DAF6A-471C-418A-BD55-52B6A3155906}" srcOrd="0" destOrd="0" presId="urn:microsoft.com/office/officeart/2005/8/layout/hierarchy1"/>
    <dgm:cxn modelId="{9454FEA6-D426-4B51-898F-2CF916110B27}" type="presParOf" srcId="{C67FD4C7-0289-4699-8984-DF8F9AE14F62}" destId="{0FFB9287-B043-4C55-952F-E5C3254D481C}" srcOrd="1" destOrd="0" presId="urn:microsoft.com/office/officeart/2005/8/layout/hierarchy1"/>
    <dgm:cxn modelId="{0CF71481-34AA-4084-8301-F0BBD5938D57}" type="presParOf" srcId="{32F91E05-A978-4F5D-AC1B-C1F03E6EF06B}" destId="{CEFB56CE-0BC8-4EEC-BF23-3ABC96070850}" srcOrd="1" destOrd="0" presId="urn:microsoft.com/office/officeart/2005/8/layout/hierarchy1"/>
    <dgm:cxn modelId="{B1EC365B-0EBF-422A-AF8A-02172DA186A8}" type="presParOf" srcId="{05679E0F-B84E-48C6-944F-F9B27393BCB8}" destId="{BD40C07E-130C-40BD-A1F0-9C4ABAC4EF2B}" srcOrd="2" destOrd="0" presId="urn:microsoft.com/office/officeart/2005/8/layout/hierarchy1"/>
    <dgm:cxn modelId="{18D66434-7F25-45D9-920E-ED7D52D7C07E}" type="presParOf" srcId="{05679E0F-B84E-48C6-944F-F9B27393BCB8}" destId="{6A7E8F08-85E2-4C03-B3DB-E3ABDAE1715C}" srcOrd="3" destOrd="0" presId="urn:microsoft.com/office/officeart/2005/8/layout/hierarchy1"/>
    <dgm:cxn modelId="{25F89392-207E-4D93-BF00-EA4A75FB240A}" type="presParOf" srcId="{6A7E8F08-85E2-4C03-B3DB-E3ABDAE1715C}" destId="{67527F39-8118-49A0-92A0-3DEEC53CBF8F}" srcOrd="0" destOrd="0" presId="urn:microsoft.com/office/officeart/2005/8/layout/hierarchy1"/>
    <dgm:cxn modelId="{CF4D6771-F2F7-46E0-9858-1211797B3489}" type="presParOf" srcId="{67527F39-8118-49A0-92A0-3DEEC53CBF8F}" destId="{D741D642-3B3A-4DDE-94F8-9222FC4F045A}" srcOrd="0" destOrd="0" presId="urn:microsoft.com/office/officeart/2005/8/layout/hierarchy1"/>
    <dgm:cxn modelId="{5E415997-9BCF-4C62-B0E4-E82F67D3C6C9}" type="presParOf" srcId="{67527F39-8118-49A0-92A0-3DEEC53CBF8F}" destId="{9B972182-2583-492A-9D18-3051E2943A83}" srcOrd="1" destOrd="0" presId="urn:microsoft.com/office/officeart/2005/8/layout/hierarchy1"/>
    <dgm:cxn modelId="{034C97BC-38BB-4702-A03F-05F9049CCA49}" type="presParOf" srcId="{6A7E8F08-85E2-4C03-B3DB-E3ABDAE1715C}" destId="{0B66C559-B04F-4618-8ACA-EBD1B8FCCCC7}" srcOrd="1" destOrd="0" presId="urn:microsoft.com/office/officeart/2005/8/layout/hierarchy1"/>
    <dgm:cxn modelId="{B5A44C34-3925-441D-8745-C591348739F1}" type="presParOf" srcId="{58200B08-139D-44AA-965F-CD1B1597DDF0}" destId="{7CED3366-E014-413D-8ED2-4905BBF40E8C}" srcOrd="2" destOrd="0" presId="urn:microsoft.com/office/officeart/2005/8/layout/hierarchy1"/>
    <dgm:cxn modelId="{5EA2EC41-A7E0-4E12-AF1E-E26693261696}" type="presParOf" srcId="{58200B08-139D-44AA-965F-CD1B1597DDF0}" destId="{2B75912C-8753-46B5-BFC4-DB7613534361}" srcOrd="3" destOrd="0" presId="urn:microsoft.com/office/officeart/2005/8/layout/hierarchy1"/>
    <dgm:cxn modelId="{D3B4A5D2-F916-4A0C-9F3F-B40D19007173}" type="presParOf" srcId="{2B75912C-8753-46B5-BFC4-DB7613534361}" destId="{B1034582-F3F5-45B1-BEE3-88A63DA8ADB8}" srcOrd="0" destOrd="0" presId="urn:microsoft.com/office/officeart/2005/8/layout/hierarchy1"/>
    <dgm:cxn modelId="{BAEBC299-E5B5-40E2-A094-0EFCCFEDB97E}" type="presParOf" srcId="{B1034582-F3F5-45B1-BEE3-88A63DA8ADB8}" destId="{344181C8-B4BE-4058-A28C-093C08B1B5D8}" srcOrd="0" destOrd="0" presId="urn:microsoft.com/office/officeart/2005/8/layout/hierarchy1"/>
    <dgm:cxn modelId="{DF19D0FF-DA1D-4C57-9B69-BF13528DB73C}" type="presParOf" srcId="{B1034582-F3F5-45B1-BEE3-88A63DA8ADB8}" destId="{A1F81154-D70B-405F-968C-3FCA0D1E4564}" srcOrd="1" destOrd="0" presId="urn:microsoft.com/office/officeart/2005/8/layout/hierarchy1"/>
    <dgm:cxn modelId="{9790DF25-67BD-4F7C-B6CB-822D261C4BC5}" type="presParOf" srcId="{2B75912C-8753-46B5-BFC4-DB7613534361}" destId="{4C5CC878-EB64-412D-8D70-C5D2BA4B693F}" srcOrd="1" destOrd="0" presId="urn:microsoft.com/office/officeart/2005/8/layout/hierarchy1"/>
    <dgm:cxn modelId="{F35F25F7-A75C-4AE0-B012-0FD6AE4B8F7D}" type="presParOf" srcId="{58200B08-139D-44AA-965F-CD1B1597DDF0}" destId="{88807482-425B-4666-84B1-59A7ABC2CE1B}" srcOrd="4" destOrd="0" presId="urn:microsoft.com/office/officeart/2005/8/layout/hierarchy1"/>
    <dgm:cxn modelId="{D59C8842-B50D-495B-A871-2AACEF4CA91E}" type="presParOf" srcId="{58200B08-139D-44AA-965F-CD1B1597DDF0}" destId="{FDED249D-524B-4CDD-8EA3-549E155977B9}" srcOrd="5" destOrd="0" presId="urn:microsoft.com/office/officeart/2005/8/layout/hierarchy1"/>
    <dgm:cxn modelId="{5F9F1C35-073A-4E18-B070-CD2C22A2516A}" type="presParOf" srcId="{FDED249D-524B-4CDD-8EA3-549E155977B9}" destId="{E4AC91F5-1DC2-4141-98F3-8D70801CB763}" srcOrd="0" destOrd="0" presId="urn:microsoft.com/office/officeart/2005/8/layout/hierarchy1"/>
    <dgm:cxn modelId="{F8CA026E-EA8D-420A-84FF-687A8B77D6F4}" type="presParOf" srcId="{E4AC91F5-1DC2-4141-98F3-8D70801CB763}" destId="{C4382F37-2C44-4087-A7F7-8FA1C39F4EF3}" srcOrd="0" destOrd="0" presId="urn:microsoft.com/office/officeart/2005/8/layout/hierarchy1"/>
    <dgm:cxn modelId="{C9CE1949-92D7-476B-A74A-44328C330017}" type="presParOf" srcId="{E4AC91F5-1DC2-4141-98F3-8D70801CB763}" destId="{E6153A86-83BF-47F9-BB4A-26E235B7EA63}" srcOrd="1" destOrd="0" presId="urn:microsoft.com/office/officeart/2005/8/layout/hierarchy1"/>
    <dgm:cxn modelId="{9F802BDE-4979-4C7A-B11B-DE65C8E1A891}" type="presParOf" srcId="{FDED249D-524B-4CDD-8EA3-549E155977B9}" destId="{5B9CA522-6D7E-4A32-BB10-178315DCB863}" srcOrd="1" destOrd="0" presId="urn:microsoft.com/office/officeart/2005/8/layout/hierarchy1"/>
    <dgm:cxn modelId="{14C2B58C-EDB5-4CE9-82A9-9D453BCCA905}" type="presParOf" srcId="{5B9CA522-6D7E-4A32-BB10-178315DCB863}" destId="{543A6797-0A5E-4563-B9B9-4AAF652A4FF8}" srcOrd="0" destOrd="0" presId="urn:microsoft.com/office/officeart/2005/8/layout/hierarchy1"/>
    <dgm:cxn modelId="{35470399-54C5-4C0B-B501-B825191F7609}" type="presParOf" srcId="{5B9CA522-6D7E-4A32-BB10-178315DCB863}" destId="{939684CD-EA5D-4B4F-AEFB-04F2846216A5}" srcOrd="1" destOrd="0" presId="urn:microsoft.com/office/officeart/2005/8/layout/hierarchy1"/>
    <dgm:cxn modelId="{96248DF2-E776-4B5E-9F7E-C1C114CFFC46}" type="presParOf" srcId="{939684CD-EA5D-4B4F-AEFB-04F2846216A5}" destId="{C1655319-6861-4172-AF50-F80C906CAC18}" srcOrd="0" destOrd="0" presId="urn:microsoft.com/office/officeart/2005/8/layout/hierarchy1"/>
    <dgm:cxn modelId="{612D49DD-08BD-43DD-8E86-85B4B65B1A8E}" type="presParOf" srcId="{C1655319-6861-4172-AF50-F80C906CAC18}" destId="{F45A7D57-541B-491E-B3A2-B3080F492880}" srcOrd="0" destOrd="0" presId="urn:microsoft.com/office/officeart/2005/8/layout/hierarchy1"/>
    <dgm:cxn modelId="{F03787EE-3422-4FAA-8867-1657F13EE7B7}" type="presParOf" srcId="{C1655319-6861-4172-AF50-F80C906CAC18}" destId="{67A3B46A-8B14-404C-AE88-716721BCDDC3}" srcOrd="1" destOrd="0" presId="urn:microsoft.com/office/officeart/2005/8/layout/hierarchy1"/>
    <dgm:cxn modelId="{B4337C8A-846B-494C-83D5-09684C24F56B}" type="presParOf" srcId="{939684CD-EA5D-4B4F-AEFB-04F2846216A5}" destId="{88A8D742-C4B3-4B7C-A190-7A9196A556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C53B2E-32F3-4D6C-A649-621E889E3594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A9C947-AE09-427A-BCAD-D6600984B0E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Формы организации</a:t>
          </a:r>
          <a:endParaRPr lang="ru-RU" sz="28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9E9D8FD4-1E9E-43EC-8041-E730C803B9FE}" type="parTrans" cxnId="{2F1C1862-9E57-45E2-BE62-3FD63E867BB2}">
      <dgm:prSet/>
      <dgm:spPr/>
      <dgm:t>
        <a:bodyPr/>
        <a:lstStyle/>
        <a:p>
          <a:endParaRPr lang="ru-RU"/>
        </a:p>
      </dgm:t>
    </dgm:pt>
    <dgm:pt modelId="{093BCB19-03E4-4277-8BCC-ACCDEEFFA18C}" type="sibTrans" cxnId="{2F1C1862-9E57-45E2-BE62-3FD63E867BB2}">
      <dgm:prSet/>
      <dgm:spPr/>
      <dgm:t>
        <a:bodyPr/>
        <a:lstStyle/>
        <a:p>
          <a:endParaRPr lang="ru-RU"/>
        </a:p>
      </dgm:t>
    </dgm:pt>
    <dgm:pt modelId="{A035DF8A-C566-4ABA-9E20-E0462B9776E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Детектив 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1B58434B-C01F-4D16-AB7F-52E37D1FDF71}" type="parTrans" cxnId="{69465E22-A1D7-403D-BF9E-9E9D8C247C35}">
      <dgm:prSet/>
      <dgm:spPr/>
      <dgm:t>
        <a:bodyPr/>
        <a:lstStyle/>
        <a:p>
          <a:endParaRPr lang="ru-RU" dirty="0"/>
        </a:p>
      </dgm:t>
    </dgm:pt>
    <dgm:pt modelId="{CA48AAAF-DB2B-43E3-BC44-7462835339C1}" type="sibTrans" cxnId="{69465E22-A1D7-403D-BF9E-9E9D8C247C35}">
      <dgm:prSet/>
      <dgm:spPr/>
      <dgm:t>
        <a:bodyPr/>
        <a:lstStyle/>
        <a:p>
          <a:endParaRPr lang="ru-RU"/>
        </a:p>
      </dgm:t>
    </dgm:pt>
    <dgm:pt modelId="{E184839F-DC59-4F99-8EEE-D9BFAC0B93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Журналистское расследование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A0B7F836-73CA-44C3-A5FB-53FAECA6F716}" type="parTrans" cxnId="{65948448-0886-4F90-8DB5-1F43E1A140E1}">
      <dgm:prSet/>
      <dgm:spPr/>
      <dgm:t>
        <a:bodyPr/>
        <a:lstStyle/>
        <a:p>
          <a:endParaRPr lang="ru-RU"/>
        </a:p>
      </dgm:t>
    </dgm:pt>
    <dgm:pt modelId="{365D4165-E54E-4141-9CC6-27DFB393E93C}" type="sibTrans" cxnId="{65948448-0886-4F90-8DB5-1F43E1A140E1}">
      <dgm:prSet/>
      <dgm:spPr/>
      <dgm:t>
        <a:bodyPr/>
        <a:lstStyle/>
        <a:p>
          <a:endParaRPr lang="ru-RU"/>
        </a:p>
      </dgm:t>
    </dgm:pt>
    <dgm:pt modelId="{44F04F87-F358-424E-BDBA-8E9FAB220A6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Научное исследование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6206DBA1-5975-4BFF-97EA-99D560A8E0E4}" type="parTrans" cxnId="{DB45BADC-5F75-4863-8EC5-62B80BEBE21E}">
      <dgm:prSet/>
      <dgm:spPr/>
      <dgm:t>
        <a:bodyPr/>
        <a:lstStyle/>
        <a:p>
          <a:endParaRPr lang="ru-RU"/>
        </a:p>
      </dgm:t>
    </dgm:pt>
    <dgm:pt modelId="{60D0EB98-0450-4C62-9B2D-66EBC48D1830}" type="sibTrans" cxnId="{DB45BADC-5F75-4863-8EC5-62B80BEBE21E}">
      <dgm:prSet/>
      <dgm:spPr/>
      <dgm:t>
        <a:bodyPr/>
        <a:lstStyle/>
        <a:p>
          <a:endParaRPr lang="ru-RU"/>
        </a:p>
      </dgm:t>
    </dgm:pt>
    <dgm:pt modelId="{BC007535-E905-4038-811F-AE9508B13DD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Путешествие </a:t>
          </a:r>
          <a:endParaRPr lang="ru-RU" sz="2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FBAFA766-562C-410A-8B41-C87292119C9B}" type="parTrans" cxnId="{8AFE1A64-449D-4719-A752-F5BD61FEFA09}">
      <dgm:prSet/>
      <dgm:spPr/>
      <dgm:t>
        <a:bodyPr/>
        <a:lstStyle/>
        <a:p>
          <a:endParaRPr lang="ru-RU"/>
        </a:p>
      </dgm:t>
    </dgm:pt>
    <dgm:pt modelId="{3C06AF55-9DCE-4ED4-9102-26B5F677E1D6}" type="sibTrans" cxnId="{8AFE1A64-449D-4719-A752-F5BD61FEFA09}">
      <dgm:prSet/>
      <dgm:spPr/>
      <dgm:t>
        <a:bodyPr/>
        <a:lstStyle/>
        <a:p>
          <a:endParaRPr lang="ru-RU"/>
        </a:p>
      </dgm:t>
    </dgm:pt>
    <dgm:pt modelId="{45A1C523-A1CC-40F0-81EC-6F1BF21E4821}" type="pres">
      <dgm:prSet presAssocID="{99C53B2E-32F3-4D6C-A649-621E889E35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AFF91-A9B0-491E-B1F1-C44FF127636C}" type="pres">
      <dgm:prSet presAssocID="{6DA9C947-AE09-427A-BCAD-D6600984B0EE}" presName="centerShape" presStyleLbl="node0" presStyleIdx="0" presStyleCnt="1" custScaleX="225917" custScaleY="131678" custLinFactNeighborX="-4952" custLinFactNeighborY="825"/>
      <dgm:spPr/>
      <dgm:t>
        <a:bodyPr/>
        <a:lstStyle/>
        <a:p>
          <a:endParaRPr lang="ru-RU"/>
        </a:p>
      </dgm:t>
    </dgm:pt>
    <dgm:pt modelId="{6894C8C8-2479-46BC-AECE-6C43BB3807F6}" type="pres">
      <dgm:prSet presAssocID="{1B58434B-C01F-4D16-AB7F-52E37D1FDF71}" presName="Name9" presStyleLbl="parChTrans1D2" presStyleIdx="0" presStyleCnt="4"/>
      <dgm:spPr/>
      <dgm:t>
        <a:bodyPr/>
        <a:lstStyle/>
        <a:p>
          <a:endParaRPr lang="ru-RU"/>
        </a:p>
      </dgm:t>
    </dgm:pt>
    <dgm:pt modelId="{008EF637-057B-4638-AF37-389D1AA0B0AF}" type="pres">
      <dgm:prSet presAssocID="{1B58434B-C01F-4D16-AB7F-52E37D1FDF7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5FFD12-E47C-49CD-BC31-D93D6C7F194A}" type="pres">
      <dgm:prSet presAssocID="{A035DF8A-C566-4ABA-9E20-E0462B9776E0}" presName="node" presStyleLbl="node1" presStyleIdx="0" presStyleCnt="4" custScaleX="192578" custScaleY="108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8B0B3-DA14-4629-8343-496BC3FEABA5}" type="pres">
      <dgm:prSet presAssocID="{A0B7F836-73CA-44C3-A5FB-53FAECA6F716}" presName="Name9" presStyleLbl="parChTrans1D2" presStyleIdx="1" presStyleCnt="4"/>
      <dgm:spPr/>
      <dgm:t>
        <a:bodyPr/>
        <a:lstStyle/>
        <a:p>
          <a:endParaRPr lang="ru-RU"/>
        </a:p>
      </dgm:t>
    </dgm:pt>
    <dgm:pt modelId="{3D79E31A-8A28-4C27-9B86-5361FAC18167}" type="pres">
      <dgm:prSet presAssocID="{A0B7F836-73CA-44C3-A5FB-53FAECA6F71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18CDAB4-15EB-42D3-9D0E-69D583C267FE}" type="pres">
      <dgm:prSet presAssocID="{E184839F-DC59-4F99-8EEE-D9BFAC0B934A}" presName="node" presStyleLbl="node1" presStyleIdx="1" presStyleCnt="4" custScaleX="239553" custRadScaleRad="185222" custRadScaleInc="-2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38EEB-26B9-4606-814B-25F8F4851D28}" type="pres">
      <dgm:prSet presAssocID="{6206DBA1-5975-4BFF-97EA-99D560A8E0E4}" presName="Name9" presStyleLbl="parChTrans1D2" presStyleIdx="2" presStyleCnt="4"/>
      <dgm:spPr/>
      <dgm:t>
        <a:bodyPr/>
        <a:lstStyle/>
        <a:p>
          <a:endParaRPr lang="ru-RU"/>
        </a:p>
      </dgm:t>
    </dgm:pt>
    <dgm:pt modelId="{EA02DAE8-C8DF-4646-9130-9E12264E66BF}" type="pres">
      <dgm:prSet presAssocID="{6206DBA1-5975-4BFF-97EA-99D560A8E0E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6624C3F-1A7B-4083-86CB-5D072BF21841}" type="pres">
      <dgm:prSet presAssocID="{44F04F87-F358-424E-BDBA-8E9FAB220A6A}" presName="node" presStyleLbl="node1" presStyleIdx="2" presStyleCnt="4" custScaleX="20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BF4A9-22CF-4F0E-9599-FCB0DD3F8196}" type="pres">
      <dgm:prSet presAssocID="{FBAFA766-562C-410A-8B41-C87292119C9B}" presName="Name9" presStyleLbl="parChTrans1D2" presStyleIdx="3" presStyleCnt="4"/>
      <dgm:spPr/>
      <dgm:t>
        <a:bodyPr/>
        <a:lstStyle/>
        <a:p>
          <a:endParaRPr lang="ru-RU"/>
        </a:p>
      </dgm:t>
    </dgm:pt>
    <dgm:pt modelId="{EDDB4AE9-6F9C-43AB-97A6-A356E869D96F}" type="pres">
      <dgm:prSet presAssocID="{FBAFA766-562C-410A-8B41-C87292119C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62B1264-4A53-446F-A82D-301C57294C68}" type="pres">
      <dgm:prSet presAssocID="{BC007535-E905-4038-811F-AE9508B13DD5}" presName="node" presStyleLbl="node1" presStyleIdx="3" presStyleCnt="4" custScaleX="200111" custRadScaleRad="211975" custRadScaleInc="-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C1862-9E57-45E2-BE62-3FD63E867BB2}" srcId="{99C53B2E-32F3-4D6C-A649-621E889E3594}" destId="{6DA9C947-AE09-427A-BCAD-D6600984B0EE}" srcOrd="0" destOrd="0" parTransId="{9E9D8FD4-1E9E-43EC-8041-E730C803B9FE}" sibTransId="{093BCB19-03E4-4277-8BCC-ACCDEEFFA18C}"/>
    <dgm:cxn modelId="{8AFE1A64-449D-4719-A752-F5BD61FEFA09}" srcId="{6DA9C947-AE09-427A-BCAD-D6600984B0EE}" destId="{BC007535-E905-4038-811F-AE9508B13DD5}" srcOrd="3" destOrd="0" parTransId="{FBAFA766-562C-410A-8B41-C87292119C9B}" sibTransId="{3C06AF55-9DCE-4ED4-9102-26B5F677E1D6}"/>
    <dgm:cxn modelId="{DB45BADC-5F75-4863-8EC5-62B80BEBE21E}" srcId="{6DA9C947-AE09-427A-BCAD-D6600984B0EE}" destId="{44F04F87-F358-424E-BDBA-8E9FAB220A6A}" srcOrd="2" destOrd="0" parTransId="{6206DBA1-5975-4BFF-97EA-99D560A8E0E4}" sibTransId="{60D0EB98-0450-4C62-9B2D-66EBC48D1830}"/>
    <dgm:cxn modelId="{A829704F-7E26-4432-A0A6-305470867B85}" type="presOf" srcId="{1B58434B-C01F-4D16-AB7F-52E37D1FDF71}" destId="{6894C8C8-2479-46BC-AECE-6C43BB3807F6}" srcOrd="0" destOrd="0" presId="urn:microsoft.com/office/officeart/2005/8/layout/radial1"/>
    <dgm:cxn modelId="{F936270F-0D48-484A-B527-759C87AD63AA}" type="presOf" srcId="{BC007535-E905-4038-811F-AE9508B13DD5}" destId="{762B1264-4A53-446F-A82D-301C57294C68}" srcOrd="0" destOrd="0" presId="urn:microsoft.com/office/officeart/2005/8/layout/radial1"/>
    <dgm:cxn modelId="{04FFBB81-B88A-4F8F-A3CD-446D2C2DAE9F}" type="presOf" srcId="{6206DBA1-5975-4BFF-97EA-99D560A8E0E4}" destId="{EA02DAE8-C8DF-4646-9130-9E12264E66BF}" srcOrd="1" destOrd="0" presId="urn:microsoft.com/office/officeart/2005/8/layout/radial1"/>
    <dgm:cxn modelId="{E54A493D-03A3-41B8-81E4-01C9B06529BA}" type="presOf" srcId="{6206DBA1-5975-4BFF-97EA-99D560A8E0E4}" destId="{7D738EEB-26B9-4606-814B-25F8F4851D28}" srcOrd="0" destOrd="0" presId="urn:microsoft.com/office/officeart/2005/8/layout/radial1"/>
    <dgm:cxn modelId="{712CD486-60AF-4068-B9D3-F77AEF3A5BDD}" type="presOf" srcId="{6DA9C947-AE09-427A-BCAD-D6600984B0EE}" destId="{520AFF91-A9B0-491E-B1F1-C44FF127636C}" srcOrd="0" destOrd="0" presId="urn:microsoft.com/office/officeart/2005/8/layout/radial1"/>
    <dgm:cxn modelId="{EE776159-0EF5-4ACB-9B1C-1E22E2327D77}" type="presOf" srcId="{44F04F87-F358-424E-BDBA-8E9FAB220A6A}" destId="{76624C3F-1A7B-4083-86CB-5D072BF21841}" srcOrd="0" destOrd="0" presId="urn:microsoft.com/office/officeart/2005/8/layout/radial1"/>
    <dgm:cxn modelId="{69465E22-A1D7-403D-BF9E-9E9D8C247C35}" srcId="{6DA9C947-AE09-427A-BCAD-D6600984B0EE}" destId="{A035DF8A-C566-4ABA-9E20-E0462B9776E0}" srcOrd="0" destOrd="0" parTransId="{1B58434B-C01F-4D16-AB7F-52E37D1FDF71}" sibTransId="{CA48AAAF-DB2B-43E3-BC44-7462835339C1}"/>
    <dgm:cxn modelId="{5F93607D-8C14-4A8B-9F89-60BE92B184B4}" type="presOf" srcId="{1B58434B-C01F-4D16-AB7F-52E37D1FDF71}" destId="{008EF637-057B-4638-AF37-389D1AA0B0AF}" srcOrd="1" destOrd="0" presId="urn:microsoft.com/office/officeart/2005/8/layout/radial1"/>
    <dgm:cxn modelId="{DABCE25A-F107-479A-9B62-83F6A5F53627}" type="presOf" srcId="{A035DF8A-C566-4ABA-9E20-E0462B9776E0}" destId="{615FFD12-E47C-49CD-BC31-D93D6C7F194A}" srcOrd="0" destOrd="0" presId="urn:microsoft.com/office/officeart/2005/8/layout/radial1"/>
    <dgm:cxn modelId="{65948448-0886-4F90-8DB5-1F43E1A140E1}" srcId="{6DA9C947-AE09-427A-BCAD-D6600984B0EE}" destId="{E184839F-DC59-4F99-8EEE-D9BFAC0B934A}" srcOrd="1" destOrd="0" parTransId="{A0B7F836-73CA-44C3-A5FB-53FAECA6F716}" sibTransId="{365D4165-E54E-4141-9CC6-27DFB393E93C}"/>
    <dgm:cxn modelId="{617E34BE-A0F9-403B-946E-193A6E738F01}" type="presOf" srcId="{A0B7F836-73CA-44C3-A5FB-53FAECA6F716}" destId="{3D79E31A-8A28-4C27-9B86-5361FAC18167}" srcOrd="1" destOrd="0" presId="urn:microsoft.com/office/officeart/2005/8/layout/radial1"/>
    <dgm:cxn modelId="{188B31F0-0258-4EED-812A-00399D6E7AAD}" type="presOf" srcId="{99C53B2E-32F3-4D6C-A649-621E889E3594}" destId="{45A1C523-A1CC-40F0-81EC-6F1BF21E4821}" srcOrd="0" destOrd="0" presId="urn:microsoft.com/office/officeart/2005/8/layout/radial1"/>
    <dgm:cxn modelId="{148719B1-E730-499B-89A9-66E25AA53999}" type="presOf" srcId="{E184839F-DC59-4F99-8EEE-D9BFAC0B934A}" destId="{B18CDAB4-15EB-42D3-9D0E-69D583C267FE}" srcOrd="0" destOrd="0" presId="urn:microsoft.com/office/officeart/2005/8/layout/radial1"/>
    <dgm:cxn modelId="{8C5EEA82-F4E5-4DF9-9636-A981DC367BCF}" type="presOf" srcId="{FBAFA766-562C-410A-8B41-C87292119C9B}" destId="{EDDB4AE9-6F9C-43AB-97A6-A356E869D96F}" srcOrd="1" destOrd="0" presId="urn:microsoft.com/office/officeart/2005/8/layout/radial1"/>
    <dgm:cxn modelId="{C1E6E909-C25A-4ADA-A71B-16B4B33927C3}" type="presOf" srcId="{FBAFA766-562C-410A-8B41-C87292119C9B}" destId="{61CBF4A9-22CF-4F0E-9599-FCB0DD3F8196}" srcOrd="0" destOrd="0" presId="urn:microsoft.com/office/officeart/2005/8/layout/radial1"/>
    <dgm:cxn modelId="{0FCF01EF-6C0B-4199-AB86-30D426E844AD}" type="presOf" srcId="{A0B7F836-73CA-44C3-A5FB-53FAECA6F716}" destId="{ABE8B0B3-DA14-4629-8343-496BC3FEABA5}" srcOrd="0" destOrd="0" presId="urn:microsoft.com/office/officeart/2005/8/layout/radial1"/>
    <dgm:cxn modelId="{B6EC64C3-6006-4DE0-ABE2-CAA718A4EB0C}" type="presParOf" srcId="{45A1C523-A1CC-40F0-81EC-6F1BF21E4821}" destId="{520AFF91-A9B0-491E-B1F1-C44FF127636C}" srcOrd="0" destOrd="0" presId="urn:microsoft.com/office/officeart/2005/8/layout/radial1"/>
    <dgm:cxn modelId="{89CAA050-CDAA-4520-8DC0-4B84963B0B39}" type="presParOf" srcId="{45A1C523-A1CC-40F0-81EC-6F1BF21E4821}" destId="{6894C8C8-2479-46BC-AECE-6C43BB3807F6}" srcOrd="1" destOrd="0" presId="urn:microsoft.com/office/officeart/2005/8/layout/radial1"/>
    <dgm:cxn modelId="{AF74FCE4-BA0D-4BB2-8143-89E1A2EA2A7C}" type="presParOf" srcId="{6894C8C8-2479-46BC-AECE-6C43BB3807F6}" destId="{008EF637-057B-4638-AF37-389D1AA0B0AF}" srcOrd="0" destOrd="0" presId="urn:microsoft.com/office/officeart/2005/8/layout/radial1"/>
    <dgm:cxn modelId="{F7C875DB-6DBC-4BBC-B6F9-D87E23E3C99E}" type="presParOf" srcId="{45A1C523-A1CC-40F0-81EC-6F1BF21E4821}" destId="{615FFD12-E47C-49CD-BC31-D93D6C7F194A}" srcOrd="2" destOrd="0" presId="urn:microsoft.com/office/officeart/2005/8/layout/radial1"/>
    <dgm:cxn modelId="{93083FE0-B438-4430-9534-522A42C9FE16}" type="presParOf" srcId="{45A1C523-A1CC-40F0-81EC-6F1BF21E4821}" destId="{ABE8B0B3-DA14-4629-8343-496BC3FEABA5}" srcOrd="3" destOrd="0" presId="urn:microsoft.com/office/officeart/2005/8/layout/radial1"/>
    <dgm:cxn modelId="{B30835E8-CC50-41C2-B9F8-1EB5038008B9}" type="presParOf" srcId="{ABE8B0B3-DA14-4629-8343-496BC3FEABA5}" destId="{3D79E31A-8A28-4C27-9B86-5361FAC18167}" srcOrd="0" destOrd="0" presId="urn:microsoft.com/office/officeart/2005/8/layout/radial1"/>
    <dgm:cxn modelId="{FF892301-D428-4E6A-A87F-281280C1CAF1}" type="presParOf" srcId="{45A1C523-A1CC-40F0-81EC-6F1BF21E4821}" destId="{B18CDAB4-15EB-42D3-9D0E-69D583C267FE}" srcOrd="4" destOrd="0" presId="urn:microsoft.com/office/officeart/2005/8/layout/radial1"/>
    <dgm:cxn modelId="{C4A1583D-FFD8-4412-BC07-5C9E5609B561}" type="presParOf" srcId="{45A1C523-A1CC-40F0-81EC-6F1BF21E4821}" destId="{7D738EEB-26B9-4606-814B-25F8F4851D28}" srcOrd="5" destOrd="0" presId="urn:microsoft.com/office/officeart/2005/8/layout/radial1"/>
    <dgm:cxn modelId="{0B2ECA6F-76C2-4368-BAE7-D8BB9A4D60BD}" type="presParOf" srcId="{7D738EEB-26B9-4606-814B-25F8F4851D28}" destId="{EA02DAE8-C8DF-4646-9130-9E12264E66BF}" srcOrd="0" destOrd="0" presId="urn:microsoft.com/office/officeart/2005/8/layout/radial1"/>
    <dgm:cxn modelId="{CA6E4F48-1166-4503-91BD-985E06BA4BBC}" type="presParOf" srcId="{45A1C523-A1CC-40F0-81EC-6F1BF21E4821}" destId="{76624C3F-1A7B-4083-86CB-5D072BF21841}" srcOrd="6" destOrd="0" presId="urn:microsoft.com/office/officeart/2005/8/layout/radial1"/>
    <dgm:cxn modelId="{3E4D971D-A2B8-4050-85C2-8F408CCF1E1A}" type="presParOf" srcId="{45A1C523-A1CC-40F0-81EC-6F1BF21E4821}" destId="{61CBF4A9-22CF-4F0E-9599-FCB0DD3F8196}" srcOrd="7" destOrd="0" presId="urn:microsoft.com/office/officeart/2005/8/layout/radial1"/>
    <dgm:cxn modelId="{C816F816-7BB2-4555-A09B-0240FA71F52C}" type="presParOf" srcId="{61CBF4A9-22CF-4F0E-9599-FCB0DD3F8196}" destId="{EDDB4AE9-6F9C-43AB-97A6-A356E869D96F}" srcOrd="0" destOrd="0" presId="urn:microsoft.com/office/officeart/2005/8/layout/radial1"/>
    <dgm:cxn modelId="{75287674-6183-4469-9FCE-097A47D7507B}" type="presParOf" srcId="{45A1C523-A1CC-40F0-81EC-6F1BF21E4821}" destId="{762B1264-4A53-446F-A82D-301C57294C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3DD1A3-A171-445B-B8CE-71AF317E78CC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D7A2C1-6294-46CE-870A-963647D2CF9B}">
      <dgm:prSet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  <a:latin typeface="Comic Sans MS" panose="030F0702030302020204" pitchFamily="66" charset="0"/>
            </a:rPr>
            <a:t>«Волшебный экран»</a:t>
          </a:r>
          <a:r>
            <a:rPr lang="ru-RU" sz="20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801D03A-E572-49EB-8E36-03EBEFD7FCC5}" type="parTrans" cxnId="{5EE902B2-CF47-44B7-AFE1-9FC2B0A2881A}">
      <dgm:prSet/>
      <dgm:spPr/>
      <dgm:t>
        <a:bodyPr/>
        <a:lstStyle/>
        <a:p>
          <a:endParaRPr lang="ru-RU"/>
        </a:p>
      </dgm:t>
    </dgm:pt>
    <dgm:pt modelId="{8E3AA5DC-0B91-4741-A508-8BF75039C0F3}" type="sibTrans" cxnId="{5EE902B2-CF47-44B7-AFE1-9FC2B0A2881A}">
      <dgm:prSet/>
      <dgm:spPr/>
      <dgm:t>
        <a:bodyPr/>
        <a:lstStyle/>
        <a:p>
          <a:endParaRPr lang="ru-RU"/>
        </a:p>
      </dgm:t>
    </dgm:pt>
    <dgm:pt modelId="{4AFFC78D-A149-47BE-9BEC-21364342F346}">
      <dgm:prSet/>
      <dgm:spPr/>
      <dgm:t>
        <a:bodyPr/>
        <a:lstStyle/>
        <a:p>
          <a:r>
            <a:rPr lang="ru-RU" dirty="0" smtClean="0"/>
            <a:t>планшет или ноутбук, где последовательно расположены фотографии тех мест, куда последовать участники</a:t>
          </a:r>
          <a:endParaRPr lang="ru-RU" dirty="0"/>
        </a:p>
      </dgm:t>
    </dgm:pt>
    <dgm:pt modelId="{0B838D05-7F7F-444A-B453-BBE9E34D6440}" type="parTrans" cxnId="{5ABC4887-36B6-4F07-ADF7-6BD6A7BE372D}">
      <dgm:prSet/>
      <dgm:spPr/>
      <dgm:t>
        <a:bodyPr/>
        <a:lstStyle/>
        <a:p>
          <a:endParaRPr lang="ru-RU"/>
        </a:p>
      </dgm:t>
    </dgm:pt>
    <dgm:pt modelId="{3A970FAF-0EE1-403E-A8A5-87D56F7E6F8F}" type="sibTrans" cxnId="{5ABC4887-36B6-4F07-ADF7-6BD6A7BE372D}">
      <dgm:prSet/>
      <dgm:spPr/>
      <dgm:t>
        <a:bodyPr/>
        <a:lstStyle/>
        <a:p>
          <a:endParaRPr lang="ru-RU"/>
        </a:p>
      </dgm:t>
    </dgm:pt>
    <dgm:pt modelId="{AF8C0D4A-8337-4800-9FA8-CEB00BF3ADE0}">
      <dgm:prSet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  <a:latin typeface="Comic Sans MS" panose="030F0702030302020204" pitchFamily="66" charset="0"/>
            </a:rPr>
            <a:t>Маршрутный лист</a:t>
          </a:r>
          <a:r>
            <a:rPr lang="ru-RU" sz="20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0FD99AC0-46E3-48D9-B73E-E5E279AB3CC9}" type="parTrans" cxnId="{33D1326D-1982-4F88-9978-841A621B7859}">
      <dgm:prSet/>
      <dgm:spPr/>
      <dgm:t>
        <a:bodyPr/>
        <a:lstStyle/>
        <a:p>
          <a:endParaRPr lang="ru-RU"/>
        </a:p>
      </dgm:t>
    </dgm:pt>
    <dgm:pt modelId="{8A4A13A2-7034-443F-AB94-D5C4861153AB}" type="sibTrans" cxnId="{33D1326D-1982-4F88-9978-841A621B7859}">
      <dgm:prSet/>
      <dgm:spPr/>
      <dgm:t>
        <a:bodyPr/>
        <a:lstStyle/>
        <a:p>
          <a:endParaRPr lang="ru-RU"/>
        </a:p>
      </dgm:t>
    </dgm:pt>
    <dgm:pt modelId="{77FAE5C1-D7E4-4E0C-8F32-97AE9BDD66E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«</a:t>
          </a:r>
          <a:r>
            <a:rPr lang="ru-RU" sz="2000" b="1" u="sng" dirty="0" smtClean="0">
              <a:solidFill>
                <a:srgbClr val="002060"/>
              </a:solidFill>
              <a:latin typeface="Comic Sans MS" panose="030F0702030302020204" pitchFamily="66" charset="0"/>
            </a:rPr>
            <a:t>Волшебный клубок»</a:t>
          </a:r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049F6598-3E6B-4607-95F6-7D17BFCB3E79}" type="parTrans" cxnId="{167F6477-02C8-4D71-A6DB-46E760B92671}">
      <dgm:prSet/>
      <dgm:spPr/>
      <dgm:t>
        <a:bodyPr/>
        <a:lstStyle/>
        <a:p>
          <a:endParaRPr lang="ru-RU"/>
        </a:p>
      </dgm:t>
    </dgm:pt>
    <dgm:pt modelId="{5FECB27D-A594-4202-8531-5DF3411B0BAE}" type="sibTrans" cxnId="{167F6477-02C8-4D71-A6DB-46E760B92671}">
      <dgm:prSet/>
      <dgm:spPr/>
      <dgm:t>
        <a:bodyPr/>
        <a:lstStyle/>
        <a:p>
          <a:endParaRPr lang="ru-RU"/>
        </a:p>
      </dgm:t>
    </dgm:pt>
    <dgm:pt modelId="{0E1DDD2E-6327-4802-900B-FB992B9C4BD0}">
      <dgm:prSet/>
      <dgm:spPr/>
      <dgm:t>
        <a:bodyPr/>
        <a:lstStyle/>
        <a:p>
          <a:r>
            <a:rPr lang="ru-RU" smtClean="0"/>
            <a:t>на нем могут быть просто написаны последовательно станции и где они расположены; а могут быть загадки, ребусы, зашифрованное слово, ответ на которые и будет то место, куда надо последовать</a:t>
          </a:r>
          <a:endParaRPr lang="ru-RU"/>
        </a:p>
      </dgm:t>
    </dgm:pt>
    <dgm:pt modelId="{537EA04F-0F17-4898-B843-07B446D73796}" type="parTrans" cxnId="{8C7C62AF-6261-4963-BCB9-41C6E3AE42EB}">
      <dgm:prSet/>
      <dgm:spPr/>
      <dgm:t>
        <a:bodyPr/>
        <a:lstStyle/>
        <a:p>
          <a:endParaRPr lang="ru-RU"/>
        </a:p>
      </dgm:t>
    </dgm:pt>
    <dgm:pt modelId="{8059EE73-B013-43A5-9ABD-B0A7F7A67527}" type="sibTrans" cxnId="{8C7C62AF-6261-4963-BCB9-41C6E3AE42EB}">
      <dgm:prSet/>
      <dgm:spPr/>
      <dgm:t>
        <a:bodyPr/>
        <a:lstStyle/>
        <a:p>
          <a:endParaRPr lang="ru-RU"/>
        </a:p>
      </dgm:t>
    </dgm:pt>
    <dgm:pt modelId="{605D9E63-62E0-40C1-825E-C27BDFD4EE42}">
      <dgm:prSet/>
      <dgm:spPr/>
      <dgm:t>
        <a:bodyPr/>
        <a:lstStyle/>
        <a:p>
          <a:r>
            <a:rPr lang="ru-RU" dirty="0" smtClean="0"/>
            <a:t>на клубке ниток последовательно прикреплены записки с названием того места, куда надо отправиться. Постепенно разматывая клубок, дети перемещаются от станции к станции</a:t>
          </a:r>
          <a:endParaRPr lang="ru-RU" dirty="0"/>
        </a:p>
      </dgm:t>
    </dgm:pt>
    <dgm:pt modelId="{F4C6BBB8-1CBF-4323-B314-5272234EE6A5}" type="parTrans" cxnId="{9505B9DC-D536-4284-810F-47E6CF53E62F}">
      <dgm:prSet/>
      <dgm:spPr/>
      <dgm:t>
        <a:bodyPr/>
        <a:lstStyle/>
        <a:p>
          <a:endParaRPr lang="ru-RU"/>
        </a:p>
      </dgm:t>
    </dgm:pt>
    <dgm:pt modelId="{B40B6C80-109A-40EA-B6C0-FE269F8BECD1}" type="sibTrans" cxnId="{9505B9DC-D536-4284-810F-47E6CF53E62F}">
      <dgm:prSet/>
      <dgm:spPr/>
      <dgm:t>
        <a:bodyPr/>
        <a:lstStyle/>
        <a:p>
          <a:endParaRPr lang="ru-RU"/>
        </a:p>
      </dgm:t>
    </dgm:pt>
    <dgm:pt modelId="{CFA8F108-35A5-4E1A-8DF7-F6E781789CD2}">
      <dgm:prSet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  <a:latin typeface="Comic Sans MS" panose="030F0702030302020204" pitchFamily="66" charset="0"/>
            </a:rPr>
            <a:t>Карта</a:t>
          </a:r>
          <a:r>
            <a:rPr lang="ru-RU" sz="1700" b="1" u="sng" dirty="0" smtClean="0"/>
            <a:t> </a:t>
          </a:r>
          <a:endParaRPr lang="ru-RU" sz="1700" dirty="0"/>
        </a:p>
      </dgm:t>
    </dgm:pt>
    <dgm:pt modelId="{7BDFA2B1-04BC-434B-8BCF-3C35AA8FF0A6}" type="parTrans" cxnId="{F749F2BF-636E-4942-88F4-19459E8B9977}">
      <dgm:prSet/>
      <dgm:spPr/>
      <dgm:t>
        <a:bodyPr/>
        <a:lstStyle/>
        <a:p>
          <a:endParaRPr lang="ru-RU"/>
        </a:p>
      </dgm:t>
    </dgm:pt>
    <dgm:pt modelId="{B43E1E63-D122-4022-9B99-F9803D727C50}" type="sibTrans" cxnId="{F749F2BF-636E-4942-88F4-19459E8B9977}">
      <dgm:prSet/>
      <dgm:spPr/>
      <dgm:t>
        <a:bodyPr/>
        <a:lstStyle/>
        <a:p>
          <a:endParaRPr lang="ru-RU"/>
        </a:p>
      </dgm:t>
    </dgm:pt>
    <dgm:pt modelId="{2135CDA5-D162-44C0-87A8-F47A6DF8B0B5}">
      <dgm:prSet/>
      <dgm:spPr/>
      <dgm:t>
        <a:bodyPr/>
        <a:lstStyle/>
        <a:p>
          <a:r>
            <a:rPr lang="ru-RU" dirty="0" smtClean="0"/>
            <a:t>схематическое изображение маршрута</a:t>
          </a:r>
          <a:endParaRPr lang="ru-RU" dirty="0"/>
        </a:p>
      </dgm:t>
    </dgm:pt>
    <dgm:pt modelId="{9AB455A1-5AF3-4911-AE8E-9FD41C9BFEAE}" type="parTrans" cxnId="{9DC9300A-7621-4CC7-84DE-E50D6EA90475}">
      <dgm:prSet/>
      <dgm:spPr/>
      <dgm:t>
        <a:bodyPr/>
        <a:lstStyle/>
        <a:p>
          <a:endParaRPr lang="ru-RU"/>
        </a:p>
      </dgm:t>
    </dgm:pt>
    <dgm:pt modelId="{E03AFFC3-2DA7-44A4-B201-462974B48381}" type="sibTrans" cxnId="{9DC9300A-7621-4CC7-84DE-E50D6EA90475}">
      <dgm:prSet/>
      <dgm:spPr/>
      <dgm:t>
        <a:bodyPr/>
        <a:lstStyle/>
        <a:p>
          <a:endParaRPr lang="ru-RU"/>
        </a:p>
      </dgm:t>
    </dgm:pt>
    <dgm:pt modelId="{1E27F8C1-1950-41F9-92D3-04FE07EDBBA5}">
      <dgm:prSet/>
      <dgm:spPr/>
      <dgm:t>
        <a:bodyPr/>
        <a:lstStyle/>
        <a:p>
          <a:endParaRPr lang="ru-RU" dirty="0"/>
        </a:p>
      </dgm:t>
    </dgm:pt>
    <dgm:pt modelId="{5AB7D670-C489-4E37-832F-A7579AAED6A0}" type="sibTrans" cxnId="{203C9C8E-083E-448F-814F-BCA6418C9AFE}">
      <dgm:prSet/>
      <dgm:spPr/>
      <dgm:t>
        <a:bodyPr/>
        <a:lstStyle/>
        <a:p>
          <a:endParaRPr lang="ru-RU"/>
        </a:p>
      </dgm:t>
    </dgm:pt>
    <dgm:pt modelId="{CAEE68F0-3A6D-474A-A2A0-FFC68F1883FD}" type="parTrans" cxnId="{203C9C8E-083E-448F-814F-BCA6418C9AFE}">
      <dgm:prSet/>
      <dgm:spPr/>
      <dgm:t>
        <a:bodyPr/>
        <a:lstStyle/>
        <a:p>
          <a:endParaRPr lang="ru-RU"/>
        </a:p>
      </dgm:t>
    </dgm:pt>
    <dgm:pt modelId="{3BBD4389-69C5-425A-9003-4007560E39CE}" type="pres">
      <dgm:prSet presAssocID="{7D3DD1A3-A171-445B-B8CE-71AF317E78C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DBCD53-69B1-4314-B732-5F36B7457FE5}" type="pres">
      <dgm:prSet presAssocID="{1ED7A2C1-6294-46CE-870A-963647D2CF9B}" presName="compositeNode" presStyleCnt="0">
        <dgm:presLayoutVars>
          <dgm:bulletEnabled val="1"/>
        </dgm:presLayoutVars>
      </dgm:prSet>
      <dgm:spPr/>
    </dgm:pt>
    <dgm:pt modelId="{40FD9624-5889-4B39-944D-B3BB1C8831FB}" type="pres">
      <dgm:prSet presAssocID="{1ED7A2C1-6294-46CE-870A-963647D2CF9B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1795DC-2FE6-446C-A6DE-E55AEA8B06B4}" type="pres">
      <dgm:prSet presAssocID="{1ED7A2C1-6294-46CE-870A-963647D2CF9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587A0-C6B0-45DC-AB35-30B17A7B8152}" type="pres">
      <dgm:prSet presAssocID="{1ED7A2C1-6294-46CE-870A-963647D2CF9B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257FF-0D3F-46F9-89BC-28FC00A7D89B}" type="pres">
      <dgm:prSet presAssocID="{8E3AA5DC-0B91-4741-A508-8BF75039C0F3}" presName="sibTrans" presStyleCnt="0"/>
      <dgm:spPr/>
    </dgm:pt>
    <dgm:pt modelId="{159D8BCB-7E55-4B38-89BE-061F5D1AC20D}" type="pres">
      <dgm:prSet presAssocID="{AF8C0D4A-8337-4800-9FA8-CEB00BF3ADE0}" presName="compositeNode" presStyleCnt="0">
        <dgm:presLayoutVars>
          <dgm:bulletEnabled val="1"/>
        </dgm:presLayoutVars>
      </dgm:prSet>
      <dgm:spPr/>
    </dgm:pt>
    <dgm:pt modelId="{2F0C414A-BDF1-4503-8D8F-C731E04F4752}" type="pres">
      <dgm:prSet presAssocID="{AF8C0D4A-8337-4800-9FA8-CEB00BF3ADE0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014783F1-ADBE-49CF-8E90-A0DCBD552639}" type="pres">
      <dgm:prSet presAssocID="{AF8C0D4A-8337-4800-9FA8-CEB00BF3ADE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6249F-9F3F-4D96-8C5F-EA74D7148E81}" type="pres">
      <dgm:prSet presAssocID="{AF8C0D4A-8337-4800-9FA8-CEB00BF3ADE0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6E19-528F-4234-A23F-C52D611F08BF}" type="pres">
      <dgm:prSet presAssocID="{8A4A13A2-7034-443F-AB94-D5C4861153AB}" presName="sibTrans" presStyleCnt="0"/>
      <dgm:spPr/>
    </dgm:pt>
    <dgm:pt modelId="{4894891C-CE9F-4B70-BB26-502357C78612}" type="pres">
      <dgm:prSet presAssocID="{77FAE5C1-D7E4-4E0C-8F32-97AE9BDD66E6}" presName="compositeNode" presStyleCnt="0">
        <dgm:presLayoutVars>
          <dgm:bulletEnabled val="1"/>
        </dgm:presLayoutVars>
      </dgm:prSet>
      <dgm:spPr/>
    </dgm:pt>
    <dgm:pt modelId="{6689BFB5-A22F-4FB2-8F9E-9517B7DC8B25}" type="pres">
      <dgm:prSet presAssocID="{77FAE5C1-D7E4-4E0C-8F32-97AE9BDD66E6}" presName="imag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</dgm:spPr>
    </dgm:pt>
    <dgm:pt modelId="{63CF6D07-87C5-4DBD-940E-AE4C5CD66B4B}" type="pres">
      <dgm:prSet presAssocID="{77FAE5C1-D7E4-4E0C-8F32-97AE9BDD66E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48747-A21F-4A0A-9A20-C6AFC8832D31}" type="pres">
      <dgm:prSet presAssocID="{77FAE5C1-D7E4-4E0C-8F32-97AE9BDD66E6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02D52-D444-41C7-9B82-1B4D3A72157F}" type="pres">
      <dgm:prSet presAssocID="{5FECB27D-A594-4202-8531-5DF3411B0BAE}" presName="sibTrans" presStyleCnt="0"/>
      <dgm:spPr/>
    </dgm:pt>
    <dgm:pt modelId="{67868D6A-9B1D-4446-AADA-A0AA74377549}" type="pres">
      <dgm:prSet presAssocID="{CFA8F108-35A5-4E1A-8DF7-F6E781789CD2}" presName="compositeNode" presStyleCnt="0">
        <dgm:presLayoutVars>
          <dgm:bulletEnabled val="1"/>
        </dgm:presLayoutVars>
      </dgm:prSet>
      <dgm:spPr/>
    </dgm:pt>
    <dgm:pt modelId="{0B401A66-00AD-490A-9320-FAFC0B0990C0}" type="pres">
      <dgm:prSet presAssocID="{CFA8F108-35A5-4E1A-8DF7-F6E781789CD2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36B43563-209B-408D-8D23-BEF294BC5A86}" type="pres">
      <dgm:prSet presAssocID="{CFA8F108-35A5-4E1A-8DF7-F6E781789CD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87BCB-5AE5-4498-A7A0-0929A08D6C2E}" type="pres">
      <dgm:prSet presAssocID="{CFA8F108-35A5-4E1A-8DF7-F6E781789CD2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C62AF-6261-4963-BCB9-41C6E3AE42EB}" srcId="{AF8C0D4A-8337-4800-9FA8-CEB00BF3ADE0}" destId="{0E1DDD2E-6327-4802-900B-FB992B9C4BD0}" srcOrd="0" destOrd="0" parTransId="{537EA04F-0F17-4898-B843-07B446D73796}" sibTransId="{8059EE73-B013-43A5-9ABD-B0A7F7A67527}"/>
    <dgm:cxn modelId="{F749F2BF-636E-4942-88F4-19459E8B9977}" srcId="{7D3DD1A3-A171-445B-B8CE-71AF317E78CC}" destId="{CFA8F108-35A5-4E1A-8DF7-F6E781789CD2}" srcOrd="3" destOrd="0" parTransId="{7BDFA2B1-04BC-434B-8BCF-3C35AA8FF0A6}" sibTransId="{B43E1E63-D122-4022-9B99-F9803D727C50}"/>
    <dgm:cxn modelId="{DA8766CD-0C7D-4BF0-B0E6-1EDDF39355AF}" type="presOf" srcId="{77FAE5C1-D7E4-4E0C-8F32-97AE9BDD66E6}" destId="{D2048747-A21F-4A0A-9A20-C6AFC8832D31}" srcOrd="0" destOrd="0" presId="urn:microsoft.com/office/officeart/2005/8/layout/hList2"/>
    <dgm:cxn modelId="{23337610-FE11-4E5B-A499-62F6EC0BD604}" type="presOf" srcId="{AF8C0D4A-8337-4800-9FA8-CEB00BF3ADE0}" destId="{2E16249F-9F3F-4D96-8C5F-EA74D7148E81}" srcOrd="0" destOrd="0" presId="urn:microsoft.com/office/officeart/2005/8/layout/hList2"/>
    <dgm:cxn modelId="{472FF591-5E41-4E13-944D-0E165414AE17}" type="presOf" srcId="{2135CDA5-D162-44C0-87A8-F47A6DF8B0B5}" destId="{36B43563-209B-408D-8D23-BEF294BC5A86}" srcOrd="0" destOrd="0" presId="urn:microsoft.com/office/officeart/2005/8/layout/hList2"/>
    <dgm:cxn modelId="{33D1326D-1982-4F88-9978-841A621B7859}" srcId="{7D3DD1A3-A171-445B-B8CE-71AF317E78CC}" destId="{AF8C0D4A-8337-4800-9FA8-CEB00BF3ADE0}" srcOrd="1" destOrd="0" parTransId="{0FD99AC0-46E3-48D9-B73E-E5E279AB3CC9}" sibTransId="{8A4A13A2-7034-443F-AB94-D5C4861153AB}"/>
    <dgm:cxn modelId="{DCF42A10-3B9D-4289-B73F-CF204A2CC8B2}" type="presOf" srcId="{605D9E63-62E0-40C1-825E-C27BDFD4EE42}" destId="{63CF6D07-87C5-4DBD-940E-AE4C5CD66B4B}" srcOrd="0" destOrd="0" presId="urn:microsoft.com/office/officeart/2005/8/layout/hList2"/>
    <dgm:cxn modelId="{5EE902B2-CF47-44B7-AFE1-9FC2B0A2881A}" srcId="{7D3DD1A3-A171-445B-B8CE-71AF317E78CC}" destId="{1ED7A2C1-6294-46CE-870A-963647D2CF9B}" srcOrd="0" destOrd="0" parTransId="{D801D03A-E572-49EB-8E36-03EBEFD7FCC5}" sibTransId="{8E3AA5DC-0B91-4741-A508-8BF75039C0F3}"/>
    <dgm:cxn modelId="{9505B9DC-D536-4284-810F-47E6CF53E62F}" srcId="{77FAE5C1-D7E4-4E0C-8F32-97AE9BDD66E6}" destId="{605D9E63-62E0-40C1-825E-C27BDFD4EE42}" srcOrd="0" destOrd="0" parTransId="{F4C6BBB8-1CBF-4323-B314-5272234EE6A5}" sibTransId="{B40B6C80-109A-40EA-B6C0-FE269F8BECD1}"/>
    <dgm:cxn modelId="{E31C81AD-3862-4FA7-B87C-C24FC0A8E145}" type="presOf" srcId="{1ED7A2C1-6294-46CE-870A-963647D2CF9B}" destId="{AAA587A0-C6B0-45DC-AB35-30B17A7B8152}" srcOrd="0" destOrd="0" presId="urn:microsoft.com/office/officeart/2005/8/layout/hList2"/>
    <dgm:cxn modelId="{BF762B2A-AB51-4804-9D5B-D6B07BAF6BF8}" type="presOf" srcId="{7D3DD1A3-A171-445B-B8CE-71AF317E78CC}" destId="{3BBD4389-69C5-425A-9003-4007560E39CE}" srcOrd="0" destOrd="0" presId="urn:microsoft.com/office/officeart/2005/8/layout/hList2"/>
    <dgm:cxn modelId="{F061C332-01AD-4538-A518-F702DFEA40DB}" type="presOf" srcId="{0E1DDD2E-6327-4802-900B-FB992B9C4BD0}" destId="{014783F1-ADBE-49CF-8E90-A0DCBD552639}" srcOrd="0" destOrd="0" presId="urn:microsoft.com/office/officeart/2005/8/layout/hList2"/>
    <dgm:cxn modelId="{2E5D6F6E-FA23-4AED-A4C6-D27E59AC737B}" type="presOf" srcId="{4AFFC78D-A149-47BE-9BEC-21364342F346}" destId="{2E1795DC-2FE6-446C-A6DE-E55AEA8B06B4}" srcOrd="0" destOrd="0" presId="urn:microsoft.com/office/officeart/2005/8/layout/hList2"/>
    <dgm:cxn modelId="{9DC9300A-7621-4CC7-84DE-E50D6EA90475}" srcId="{CFA8F108-35A5-4E1A-8DF7-F6E781789CD2}" destId="{2135CDA5-D162-44C0-87A8-F47A6DF8B0B5}" srcOrd="0" destOrd="0" parTransId="{9AB455A1-5AF3-4911-AE8E-9FD41C9BFEAE}" sibTransId="{E03AFFC3-2DA7-44A4-B201-462974B48381}"/>
    <dgm:cxn modelId="{5ABC4887-36B6-4F07-ADF7-6BD6A7BE372D}" srcId="{1ED7A2C1-6294-46CE-870A-963647D2CF9B}" destId="{4AFFC78D-A149-47BE-9BEC-21364342F346}" srcOrd="0" destOrd="0" parTransId="{0B838D05-7F7F-444A-B453-BBE9E34D6440}" sibTransId="{3A970FAF-0EE1-403E-A8A5-87D56F7E6F8F}"/>
    <dgm:cxn modelId="{842DBCA1-AEC2-4198-8853-98CA5EC1B4AF}" type="presOf" srcId="{CFA8F108-35A5-4E1A-8DF7-F6E781789CD2}" destId="{44C87BCB-5AE5-4498-A7A0-0929A08D6C2E}" srcOrd="0" destOrd="0" presId="urn:microsoft.com/office/officeart/2005/8/layout/hList2"/>
    <dgm:cxn modelId="{203C9C8E-083E-448F-814F-BCA6418C9AFE}" srcId="{1ED7A2C1-6294-46CE-870A-963647D2CF9B}" destId="{1E27F8C1-1950-41F9-92D3-04FE07EDBBA5}" srcOrd="1" destOrd="0" parTransId="{CAEE68F0-3A6D-474A-A2A0-FFC68F1883FD}" sibTransId="{5AB7D670-C489-4E37-832F-A7579AAED6A0}"/>
    <dgm:cxn modelId="{167F6477-02C8-4D71-A6DB-46E760B92671}" srcId="{7D3DD1A3-A171-445B-B8CE-71AF317E78CC}" destId="{77FAE5C1-D7E4-4E0C-8F32-97AE9BDD66E6}" srcOrd="2" destOrd="0" parTransId="{049F6598-3E6B-4607-95F6-7D17BFCB3E79}" sibTransId="{5FECB27D-A594-4202-8531-5DF3411B0BAE}"/>
    <dgm:cxn modelId="{AA3C9551-BB50-48CF-B29B-6E651828E9C9}" type="presOf" srcId="{1E27F8C1-1950-41F9-92D3-04FE07EDBBA5}" destId="{2E1795DC-2FE6-446C-A6DE-E55AEA8B06B4}" srcOrd="0" destOrd="1" presId="urn:microsoft.com/office/officeart/2005/8/layout/hList2"/>
    <dgm:cxn modelId="{658C1906-9A8D-4F8C-9CF0-CE023A8CEB2A}" type="presParOf" srcId="{3BBD4389-69C5-425A-9003-4007560E39CE}" destId="{EEDBCD53-69B1-4314-B732-5F36B7457FE5}" srcOrd="0" destOrd="0" presId="urn:microsoft.com/office/officeart/2005/8/layout/hList2"/>
    <dgm:cxn modelId="{4E46B312-8CF3-4B02-980C-B168F769A5FF}" type="presParOf" srcId="{EEDBCD53-69B1-4314-B732-5F36B7457FE5}" destId="{40FD9624-5889-4B39-944D-B3BB1C8831FB}" srcOrd="0" destOrd="0" presId="urn:microsoft.com/office/officeart/2005/8/layout/hList2"/>
    <dgm:cxn modelId="{7041EBAA-533B-4A99-9971-23ABE73B25E0}" type="presParOf" srcId="{EEDBCD53-69B1-4314-B732-5F36B7457FE5}" destId="{2E1795DC-2FE6-446C-A6DE-E55AEA8B06B4}" srcOrd="1" destOrd="0" presId="urn:microsoft.com/office/officeart/2005/8/layout/hList2"/>
    <dgm:cxn modelId="{F899B1CA-97F7-40C6-A220-66A9517F2529}" type="presParOf" srcId="{EEDBCD53-69B1-4314-B732-5F36B7457FE5}" destId="{AAA587A0-C6B0-45DC-AB35-30B17A7B8152}" srcOrd="2" destOrd="0" presId="urn:microsoft.com/office/officeart/2005/8/layout/hList2"/>
    <dgm:cxn modelId="{AD1F1B09-0A77-4244-904A-2CFACBF16660}" type="presParOf" srcId="{3BBD4389-69C5-425A-9003-4007560E39CE}" destId="{222257FF-0D3F-46F9-89BC-28FC00A7D89B}" srcOrd="1" destOrd="0" presId="urn:microsoft.com/office/officeart/2005/8/layout/hList2"/>
    <dgm:cxn modelId="{6F64E1B2-519A-4B6D-9F53-56AF2E3B8193}" type="presParOf" srcId="{3BBD4389-69C5-425A-9003-4007560E39CE}" destId="{159D8BCB-7E55-4B38-89BE-061F5D1AC20D}" srcOrd="2" destOrd="0" presId="urn:microsoft.com/office/officeart/2005/8/layout/hList2"/>
    <dgm:cxn modelId="{9F37CEA6-694C-45D8-A038-968AE0D95DBF}" type="presParOf" srcId="{159D8BCB-7E55-4B38-89BE-061F5D1AC20D}" destId="{2F0C414A-BDF1-4503-8D8F-C731E04F4752}" srcOrd="0" destOrd="0" presId="urn:microsoft.com/office/officeart/2005/8/layout/hList2"/>
    <dgm:cxn modelId="{87F9C629-10F2-4186-8547-3CD3A1B21E3E}" type="presParOf" srcId="{159D8BCB-7E55-4B38-89BE-061F5D1AC20D}" destId="{014783F1-ADBE-49CF-8E90-A0DCBD552639}" srcOrd="1" destOrd="0" presId="urn:microsoft.com/office/officeart/2005/8/layout/hList2"/>
    <dgm:cxn modelId="{30C8C77D-32BF-4B65-A499-D2C0C5250195}" type="presParOf" srcId="{159D8BCB-7E55-4B38-89BE-061F5D1AC20D}" destId="{2E16249F-9F3F-4D96-8C5F-EA74D7148E81}" srcOrd="2" destOrd="0" presId="urn:microsoft.com/office/officeart/2005/8/layout/hList2"/>
    <dgm:cxn modelId="{6D7680EB-ED28-49D5-B8E2-B94B8AAD50A3}" type="presParOf" srcId="{3BBD4389-69C5-425A-9003-4007560E39CE}" destId="{BB916E19-528F-4234-A23F-C52D611F08BF}" srcOrd="3" destOrd="0" presId="urn:microsoft.com/office/officeart/2005/8/layout/hList2"/>
    <dgm:cxn modelId="{05BB4BF6-89D8-4290-B4B3-D8499A4846EA}" type="presParOf" srcId="{3BBD4389-69C5-425A-9003-4007560E39CE}" destId="{4894891C-CE9F-4B70-BB26-502357C78612}" srcOrd="4" destOrd="0" presId="urn:microsoft.com/office/officeart/2005/8/layout/hList2"/>
    <dgm:cxn modelId="{D302DFE3-8E29-4EFE-99E8-EF4A15464C2E}" type="presParOf" srcId="{4894891C-CE9F-4B70-BB26-502357C78612}" destId="{6689BFB5-A22F-4FB2-8F9E-9517B7DC8B25}" srcOrd="0" destOrd="0" presId="urn:microsoft.com/office/officeart/2005/8/layout/hList2"/>
    <dgm:cxn modelId="{C0D72AC6-3F63-484D-B11F-0001EAB7E685}" type="presParOf" srcId="{4894891C-CE9F-4B70-BB26-502357C78612}" destId="{63CF6D07-87C5-4DBD-940E-AE4C5CD66B4B}" srcOrd="1" destOrd="0" presId="urn:microsoft.com/office/officeart/2005/8/layout/hList2"/>
    <dgm:cxn modelId="{BA004F64-C02D-4845-A457-0FAEE28FEC3B}" type="presParOf" srcId="{4894891C-CE9F-4B70-BB26-502357C78612}" destId="{D2048747-A21F-4A0A-9A20-C6AFC8832D31}" srcOrd="2" destOrd="0" presId="urn:microsoft.com/office/officeart/2005/8/layout/hList2"/>
    <dgm:cxn modelId="{73ABF3A4-FD5F-471E-8CDD-FFEA94CD3ECE}" type="presParOf" srcId="{3BBD4389-69C5-425A-9003-4007560E39CE}" destId="{F6B02D52-D444-41C7-9B82-1B4D3A72157F}" srcOrd="5" destOrd="0" presId="urn:microsoft.com/office/officeart/2005/8/layout/hList2"/>
    <dgm:cxn modelId="{6A48E204-22D5-42E0-AE3B-910544B26C1D}" type="presParOf" srcId="{3BBD4389-69C5-425A-9003-4007560E39CE}" destId="{67868D6A-9B1D-4446-AADA-A0AA74377549}" srcOrd="6" destOrd="0" presId="urn:microsoft.com/office/officeart/2005/8/layout/hList2"/>
    <dgm:cxn modelId="{562CB68A-7795-430B-8353-5CA63DE6BB33}" type="presParOf" srcId="{67868D6A-9B1D-4446-AADA-A0AA74377549}" destId="{0B401A66-00AD-490A-9320-FAFC0B0990C0}" srcOrd="0" destOrd="0" presId="urn:microsoft.com/office/officeart/2005/8/layout/hList2"/>
    <dgm:cxn modelId="{22BF42B8-45F2-4FD8-880D-0FF0AB0E6B99}" type="presParOf" srcId="{67868D6A-9B1D-4446-AADA-A0AA74377549}" destId="{36B43563-209B-408D-8D23-BEF294BC5A86}" srcOrd="1" destOrd="0" presId="urn:microsoft.com/office/officeart/2005/8/layout/hList2"/>
    <dgm:cxn modelId="{29580E3A-970A-4A0F-8F87-A6BCC277EA72}" type="presParOf" srcId="{67868D6A-9B1D-4446-AADA-A0AA74377549}" destId="{44C87BCB-5AE5-4498-A7A0-0929A08D6C2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26FB6-8517-477B-BB43-B3C223744F36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2DBDB7B-ADA5-460B-AC96-B3BF8F4AC25B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Цель:</a:t>
          </a:r>
          <a:endParaRPr lang="ru-RU" sz="44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B9BA0239-07DA-40D9-908C-5311E99266B5}" type="parTrans" cxnId="{C8F577C3-A8D3-43DD-871F-37D92D769F79}">
      <dgm:prSet/>
      <dgm:spPr/>
      <dgm:t>
        <a:bodyPr/>
        <a:lstStyle/>
        <a:p>
          <a:endParaRPr lang="ru-RU"/>
        </a:p>
      </dgm:t>
    </dgm:pt>
    <dgm:pt modelId="{ADEB04D5-ED4E-4D9B-BCC0-7F27DF31E138}" type="sibTrans" cxnId="{C8F577C3-A8D3-43DD-871F-37D92D769F79}">
      <dgm:prSet/>
      <dgm:spPr/>
      <dgm:t>
        <a:bodyPr/>
        <a:lstStyle/>
        <a:p>
          <a:endParaRPr lang="ru-RU"/>
        </a:p>
      </dgm:t>
    </dgm:pt>
    <dgm:pt modelId="{84BE7E6D-C4EE-4A99-923B-35E46195C730}">
      <dgm:prSet phldrT="[Текст]" custT="1"/>
      <dgm:spPr/>
      <dgm:t>
        <a:bodyPr/>
        <a:lstStyle/>
        <a:p>
          <a:pPr algn="just"/>
          <a:r>
            <a: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y</a:t>
          </a:r>
          <a:r>
            <a:rPr lang="ru-RU" sz="4000" b="1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глублять</a:t>
          </a:r>
          <a:r>
            <a:rPr lang="ru-RU" sz="4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 экологические знания детей, воспитывать у них гуманное отношение к природе, чувство ответственности за все живое на Земле. Беречь нашу планету.</a:t>
          </a:r>
          <a:endParaRPr lang="ru-RU" sz="4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78969F3-BC89-4452-89DC-1A7F0E6B59A0}" type="parTrans" cxnId="{E9F9DDD5-3A34-41EF-B280-432E780FCE04}">
      <dgm:prSet/>
      <dgm:spPr/>
      <dgm:t>
        <a:bodyPr/>
        <a:lstStyle/>
        <a:p>
          <a:endParaRPr lang="ru-RU"/>
        </a:p>
      </dgm:t>
    </dgm:pt>
    <dgm:pt modelId="{61E31FBD-2420-4D3C-A04F-4CF529343E85}" type="sibTrans" cxnId="{E9F9DDD5-3A34-41EF-B280-432E780FCE04}">
      <dgm:prSet/>
      <dgm:spPr/>
      <dgm:t>
        <a:bodyPr/>
        <a:lstStyle/>
        <a:p>
          <a:endParaRPr lang="ru-RU"/>
        </a:p>
      </dgm:t>
    </dgm:pt>
    <dgm:pt modelId="{4CB26673-AE97-46A4-BC9B-8C36CBA95CEF}" type="pres">
      <dgm:prSet presAssocID="{FF826FB6-8517-477B-BB43-B3C223744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EB304-1224-4A3F-824F-199B8402879E}" type="pres">
      <dgm:prSet presAssocID="{B2DBDB7B-ADA5-460B-AC96-B3BF8F4AC25B}" presName="parentText" presStyleLbl="node1" presStyleIdx="0" presStyleCnt="1" custLinFactNeighborX="-554" custLinFactNeighborY="-18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4FE5-C143-435B-8E1F-9196F6014828}" type="pres">
      <dgm:prSet presAssocID="{B2DBDB7B-ADA5-460B-AC96-B3BF8F4AC2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1ACD0-6215-4943-B6D7-5D3EC3A66AC0}" type="presOf" srcId="{B2DBDB7B-ADA5-460B-AC96-B3BF8F4AC25B}" destId="{BDCEB304-1224-4A3F-824F-199B8402879E}" srcOrd="0" destOrd="0" presId="urn:microsoft.com/office/officeart/2005/8/layout/vList2"/>
    <dgm:cxn modelId="{6CB6D944-66B4-4D7B-B4A2-95EFC14FCA1F}" type="presOf" srcId="{FF826FB6-8517-477B-BB43-B3C223744F36}" destId="{4CB26673-AE97-46A4-BC9B-8C36CBA95CEF}" srcOrd="0" destOrd="0" presId="urn:microsoft.com/office/officeart/2005/8/layout/vList2"/>
    <dgm:cxn modelId="{E9F9DDD5-3A34-41EF-B280-432E780FCE04}" srcId="{B2DBDB7B-ADA5-460B-AC96-B3BF8F4AC25B}" destId="{84BE7E6D-C4EE-4A99-923B-35E46195C730}" srcOrd="0" destOrd="0" parTransId="{378969F3-BC89-4452-89DC-1A7F0E6B59A0}" sibTransId="{61E31FBD-2420-4D3C-A04F-4CF529343E85}"/>
    <dgm:cxn modelId="{C8F577C3-A8D3-43DD-871F-37D92D769F79}" srcId="{FF826FB6-8517-477B-BB43-B3C223744F36}" destId="{B2DBDB7B-ADA5-460B-AC96-B3BF8F4AC25B}" srcOrd="0" destOrd="0" parTransId="{B9BA0239-07DA-40D9-908C-5311E99266B5}" sibTransId="{ADEB04D5-ED4E-4D9B-BCC0-7F27DF31E138}"/>
    <dgm:cxn modelId="{6CC841E1-2F48-471B-8D53-6DD7D224DCDC}" type="presOf" srcId="{84BE7E6D-C4EE-4A99-923B-35E46195C730}" destId="{AA5E4FE5-C143-435B-8E1F-9196F6014828}" srcOrd="0" destOrd="0" presId="urn:microsoft.com/office/officeart/2005/8/layout/vList2"/>
    <dgm:cxn modelId="{FAA958E3-5409-467A-9063-0CFA98C04EAE}" type="presParOf" srcId="{4CB26673-AE97-46A4-BC9B-8C36CBA95CEF}" destId="{BDCEB304-1224-4A3F-824F-199B8402879E}" srcOrd="0" destOrd="0" presId="urn:microsoft.com/office/officeart/2005/8/layout/vList2"/>
    <dgm:cxn modelId="{8E0F12EB-C676-451A-96FA-81F1C1898E8C}" type="presParOf" srcId="{4CB26673-AE97-46A4-BC9B-8C36CBA95CEF}" destId="{AA5E4FE5-C143-435B-8E1F-9196F60148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365AE0-0967-41E8-BE2C-29BB412B9D6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E03CCD-DF97-4835-8492-AF55EE0CF7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Образовательные задачи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68F5D23A-9A5A-440D-B537-587378BF3911}" type="parTrans" cxnId="{3EE80877-B8B7-49C0-B7BD-511FBFBD1761}">
      <dgm:prSet/>
      <dgm:spPr/>
      <dgm:t>
        <a:bodyPr/>
        <a:lstStyle/>
        <a:p>
          <a:endParaRPr lang="ru-RU"/>
        </a:p>
      </dgm:t>
    </dgm:pt>
    <dgm:pt modelId="{E0C5A2FB-5911-4DBC-8828-885E8D557514}" type="sibTrans" cxnId="{3EE80877-B8B7-49C0-B7BD-511FBFBD1761}">
      <dgm:prSet/>
      <dgm:spPr/>
      <dgm:t>
        <a:bodyPr/>
        <a:lstStyle/>
        <a:p>
          <a:endParaRPr lang="ru-RU"/>
        </a:p>
      </dgm:t>
    </dgm:pt>
    <dgm:pt modelId="{171405B2-BDE3-4C6C-AE8C-B7004714E976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Вовлекать детей в разнообразные виды деятельности в природе и по её охране.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7895E977-8E00-4017-B1A2-4322DE93EAE2}" type="parTrans" cxnId="{1BB1835D-56D2-45D9-A935-B76B59D304BC}">
      <dgm:prSet/>
      <dgm:spPr/>
      <dgm:t>
        <a:bodyPr/>
        <a:lstStyle/>
        <a:p>
          <a:endParaRPr lang="ru-RU"/>
        </a:p>
      </dgm:t>
    </dgm:pt>
    <dgm:pt modelId="{E4B39C54-35D6-4B9E-A632-B8833DE74A75}" type="sibTrans" cxnId="{1BB1835D-56D2-45D9-A935-B76B59D304BC}">
      <dgm:prSet/>
      <dgm:spPr/>
      <dgm:t>
        <a:bodyPr/>
        <a:lstStyle/>
        <a:p>
          <a:endParaRPr lang="ru-RU"/>
        </a:p>
      </dgm:t>
    </dgm:pt>
    <dgm:pt modelId="{C4C1019F-65C5-42C5-A0F7-55EE2452FD1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Развивающие задачи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FB683FE4-B893-4A05-BF65-197E6F479D80}" type="parTrans" cxnId="{B568BE78-F25B-479F-978E-E30E5ECA3F2F}">
      <dgm:prSet/>
      <dgm:spPr/>
      <dgm:t>
        <a:bodyPr/>
        <a:lstStyle/>
        <a:p>
          <a:endParaRPr lang="ru-RU"/>
        </a:p>
      </dgm:t>
    </dgm:pt>
    <dgm:pt modelId="{82F42ECC-745A-4C18-BEE7-C425F6307D34}" type="sibTrans" cxnId="{B568BE78-F25B-479F-978E-E30E5ECA3F2F}">
      <dgm:prSet/>
      <dgm:spPr/>
      <dgm:t>
        <a:bodyPr/>
        <a:lstStyle/>
        <a:p>
          <a:endParaRPr lang="ru-RU"/>
        </a:p>
      </dgm:t>
    </dgm:pt>
    <dgm:pt modelId="{5C61D935-99B8-4A68-82A0-DAEFCC7ED9F2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у детей экологическое мышление, способность осознавать последствия своих действий по отношению к окружающей среде;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50CF8508-3550-415C-AA2E-4C9103B38633}" type="parTrans" cxnId="{2406944C-A836-44BB-B2E8-6A8CED41B912}">
      <dgm:prSet/>
      <dgm:spPr/>
      <dgm:t>
        <a:bodyPr/>
        <a:lstStyle/>
        <a:p>
          <a:endParaRPr lang="ru-RU"/>
        </a:p>
      </dgm:t>
    </dgm:pt>
    <dgm:pt modelId="{45FFEE4E-494A-4C28-951D-FF37BB96FC7F}" type="sibTrans" cxnId="{2406944C-A836-44BB-B2E8-6A8CED41B912}">
      <dgm:prSet/>
      <dgm:spPr/>
      <dgm:t>
        <a:bodyPr/>
        <a:lstStyle/>
        <a:p>
          <a:endParaRPr lang="ru-RU"/>
        </a:p>
      </dgm:t>
    </dgm:pt>
    <dgm:pt modelId="{C18E49E6-67A8-477B-ADC0-864BCA9D17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Воспитательные задачи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AB95A32-84C5-407C-BA32-0ABB88742400}" type="parTrans" cxnId="{674E6B4D-71A8-4344-A91D-A8D8900A1647}">
      <dgm:prSet/>
      <dgm:spPr/>
      <dgm:t>
        <a:bodyPr/>
        <a:lstStyle/>
        <a:p>
          <a:endParaRPr lang="ru-RU"/>
        </a:p>
      </dgm:t>
    </dgm:pt>
    <dgm:pt modelId="{89512848-D9A2-48B4-BE9C-198A0000AA5B}" type="sibTrans" cxnId="{674E6B4D-71A8-4344-A91D-A8D8900A1647}">
      <dgm:prSet/>
      <dgm:spPr/>
      <dgm:t>
        <a:bodyPr/>
        <a:lstStyle/>
        <a:p>
          <a:endParaRPr lang="ru-RU"/>
        </a:p>
      </dgm:t>
    </dgm:pt>
    <dgm:pt modelId="{33C394BF-41FB-4614-B4AE-1BB9940422E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Воспитывать бережное отношение к миру природы, природному наследию родного края.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97BDB78-D143-4A40-BE35-FD9349CB246D}" type="parTrans" cxnId="{4C6FB4E0-4841-438F-BD06-BCA82DFB1F7F}">
      <dgm:prSet/>
      <dgm:spPr/>
      <dgm:t>
        <a:bodyPr/>
        <a:lstStyle/>
        <a:p>
          <a:endParaRPr lang="ru-RU"/>
        </a:p>
      </dgm:t>
    </dgm:pt>
    <dgm:pt modelId="{740F0D52-18D5-4DCE-8E85-0F893C69B3CA}" type="sibTrans" cxnId="{4C6FB4E0-4841-438F-BD06-BCA82DFB1F7F}">
      <dgm:prSet/>
      <dgm:spPr/>
      <dgm:t>
        <a:bodyPr/>
        <a:lstStyle/>
        <a:p>
          <a:endParaRPr lang="ru-RU"/>
        </a:p>
      </dgm:t>
    </dgm:pt>
    <dgm:pt modelId="{4A7A6C9E-6F3E-413C-8190-552B37747F5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Обеспечить непрерывность экологического образования в системе: ДОУ – семья.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F6E34BA-003D-4A76-88BB-9495FFAC18E1}" type="parTrans" cxnId="{6688AD78-A366-41EF-A64A-A7EE3BAE7E5E}">
      <dgm:prSet/>
      <dgm:spPr/>
      <dgm:t>
        <a:bodyPr/>
        <a:lstStyle/>
        <a:p>
          <a:endParaRPr lang="ru-RU"/>
        </a:p>
      </dgm:t>
    </dgm:pt>
    <dgm:pt modelId="{967F475D-1050-4D7B-BD40-4ECABAEA6B88}" type="sibTrans" cxnId="{6688AD78-A366-41EF-A64A-A7EE3BAE7E5E}">
      <dgm:prSet/>
      <dgm:spPr/>
      <dgm:t>
        <a:bodyPr/>
        <a:lstStyle/>
        <a:p>
          <a:endParaRPr lang="ru-RU"/>
        </a:p>
      </dgm:t>
    </dgm:pt>
    <dgm:pt modelId="{4173BA93-6D90-48AD-BFB5-E9D13C84C0F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Формировать у детей знания норм поведения в природном окружении и желание соблюдать их в практической деятельности и в быту.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E507DA15-F0D0-4995-B63E-6B3B8E0B402A}" type="parTrans" cxnId="{E61F5F8C-7C86-45C4-87C0-5B9D085580DC}">
      <dgm:prSet/>
      <dgm:spPr/>
      <dgm:t>
        <a:bodyPr/>
        <a:lstStyle/>
        <a:p>
          <a:endParaRPr lang="ru-RU"/>
        </a:p>
      </dgm:t>
    </dgm:pt>
    <dgm:pt modelId="{D6C947A2-1BCB-470B-984F-9FCE1ECCE9E4}" type="sibTrans" cxnId="{E61F5F8C-7C86-45C4-87C0-5B9D085580DC}">
      <dgm:prSet/>
      <dgm:spPr/>
      <dgm:t>
        <a:bodyPr/>
        <a:lstStyle/>
        <a:p>
          <a:endParaRPr lang="ru-RU"/>
        </a:p>
      </dgm:t>
    </dgm:pt>
    <dgm:pt modelId="{4A17650B-DE54-4C2D-AE4D-6858DC8D88B4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Привлекать детей к посильному участию по охране и защите родной природы.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2A074E5F-42CB-4E49-A62D-D9D0EC7B85CC}" type="parTrans" cxnId="{8C8764A7-F600-4C07-9234-546FACDA6349}">
      <dgm:prSet/>
      <dgm:spPr/>
      <dgm:t>
        <a:bodyPr/>
        <a:lstStyle/>
        <a:p>
          <a:endParaRPr lang="ru-RU"/>
        </a:p>
      </dgm:t>
    </dgm:pt>
    <dgm:pt modelId="{0EB3364A-CC09-4A57-99F6-5ACE9EF7473C}" type="sibTrans" cxnId="{8C8764A7-F600-4C07-9234-546FACDA6349}">
      <dgm:prSet/>
      <dgm:spPr/>
      <dgm:t>
        <a:bodyPr/>
        <a:lstStyle/>
        <a:p>
          <a:endParaRPr lang="ru-RU"/>
        </a:p>
      </dgm:t>
    </dgm:pt>
    <dgm:pt modelId="{FB2D2BEE-FB3D-43FD-8565-659647EE777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эстетические, гражданские чувства и высокие морально - нравственные качества;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6B432701-75CA-4B42-B187-699EB074CDA1}" type="parTrans" cxnId="{E064DAFC-396C-4098-926C-34E0707B80B5}">
      <dgm:prSet/>
      <dgm:spPr/>
      <dgm:t>
        <a:bodyPr/>
        <a:lstStyle/>
        <a:p>
          <a:endParaRPr lang="ru-RU"/>
        </a:p>
      </dgm:t>
    </dgm:pt>
    <dgm:pt modelId="{96DBEECD-8CFB-460C-A053-B0F7C8C95FF9}" type="sibTrans" cxnId="{E064DAFC-396C-4098-926C-34E0707B80B5}">
      <dgm:prSet/>
      <dgm:spPr/>
      <dgm:t>
        <a:bodyPr/>
        <a:lstStyle/>
        <a:p>
          <a:endParaRPr lang="ru-RU"/>
        </a:p>
      </dgm:t>
    </dgm:pt>
    <dgm:pt modelId="{F33647C1-D4D8-4F58-9495-AE44111B50D7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умение видеть красоту родной природы, восхищаться ею.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AC0401A3-1922-4193-B7C5-7BF89FAEB194}" type="sibTrans" cxnId="{36B9F5F5-755A-46D7-A2AC-604762F06E3C}">
      <dgm:prSet/>
      <dgm:spPr/>
      <dgm:t>
        <a:bodyPr/>
        <a:lstStyle/>
        <a:p>
          <a:endParaRPr lang="ru-RU"/>
        </a:p>
      </dgm:t>
    </dgm:pt>
    <dgm:pt modelId="{499E704E-4323-4034-B260-024F67447852}" type="parTrans" cxnId="{36B9F5F5-755A-46D7-A2AC-604762F06E3C}">
      <dgm:prSet/>
      <dgm:spPr/>
      <dgm:t>
        <a:bodyPr/>
        <a:lstStyle/>
        <a:p>
          <a:endParaRPr lang="ru-RU"/>
        </a:p>
      </dgm:t>
    </dgm:pt>
    <dgm:pt modelId="{F692CEA4-A451-4C18-8637-B9200A513BAD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Доставить детям радость от участия в общем празднике и совместном труде. 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EC41AF7-1181-4DBB-A7CD-FE628AB3BAD7}" type="parTrans" cxnId="{7C703546-5160-4587-8FDF-BA7E382CCC82}">
      <dgm:prSet/>
      <dgm:spPr/>
      <dgm:t>
        <a:bodyPr/>
        <a:lstStyle/>
        <a:p>
          <a:endParaRPr lang="ru-RU"/>
        </a:p>
      </dgm:t>
    </dgm:pt>
    <dgm:pt modelId="{AFCE607F-2C3A-48BC-8F91-494CDC0D3224}" type="sibTrans" cxnId="{7C703546-5160-4587-8FDF-BA7E382CCC82}">
      <dgm:prSet/>
      <dgm:spPr/>
      <dgm:t>
        <a:bodyPr/>
        <a:lstStyle/>
        <a:p>
          <a:endParaRPr lang="ru-RU"/>
        </a:p>
      </dgm:t>
    </dgm:pt>
    <dgm:pt modelId="{E36FB35E-0031-4548-84F3-D656F06C6B5A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Участники: дети подготовительной группы, воспитатели, физ. инструктор, музыкальный руководитель, родители.</a:t>
          </a:r>
          <a:endParaRPr lang="ru-RU" sz="16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46DC2DF4-0936-4508-A158-15523FCD45E0}" type="parTrans" cxnId="{841E6047-13BE-4AC0-8CA0-8EF5DEBFBB4A}">
      <dgm:prSet/>
      <dgm:spPr/>
      <dgm:t>
        <a:bodyPr/>
        <a:lstStyle/>
        <a:p>
          <a:endParaRPr lang="ru-RU"/>
        </a:p>
      </dgm:t>
    </dgm:pt>
    <dgm:pt modelId="{B4DFB8FE-0EED-4C12-9184-E08152DF5176}" type="sibTrans" cxnId="{841E6047-13BE-4AC0-8CA0-8EF5DEBFBB4A}">
      <dgm:prSet/>
      <dgm:spPr/>
      <dgm:t>
        <a:bodyPr/>
        <a:lstStyle/>
        <a:p>
          <a:endParaRPr lang="ru-RU"/>
        </a:p>
      </dgm:t>
    </dgm:pt>
    <dgm:pt modelId="{487767D2-8BFC-4860-843F-0F401F69E1A1}" type="pres">
      <dgm:prSet presAssocID="{1B365AE0-0967-41E8-BE2C-29BB412B9D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A4E7F-8890-45B1-8DE9-B9F5FF6057D0}" type="pres">
      <dgm:prSet presAssocID="{8FE03CCD-DF97-4835-8492-AF55EE0CF73B}" presName="composite" presStyleCnt="0"/>
      <dgm:spPr/>
    </dgm:pt>
    <dgm:pt modelId="{289D1AA1-DEEE-4EDA-A274-44AA15C47D9A}" type="pres">
      <dgm:prSet presAssocID="{8FE03CCD-DF97-4835-8492-AF55EE0CF7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6B009-2EFB-4333-8F5D-0BD46786D7D3}" type="pres">
      <dgm:prSet presAssocID="{8FE03CCD-DF97-4835-8492-AF55EE0CF7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F8888-F8E6-45AB-BC03-A529B13C8A1F}" type="pres">
      <dgm:prSet presAssocID="{E0C5A2FB-5911-4DBC-8828-885E8D557514}" presName="space" presStyleCnt="0"/>
      <dgm:spPr/>
    </dgm:pt>
    <dgm:pt modelId="{3D013CE5-3D9C-47F9-BF8F-1C7FECB98E92}" type="pres">
      <dgm:prSet presAssocID="{C4C1019F-65C5-42C5-A0F7-55EE2452FD12}" presName="composite" presStyleCnt="0"/>
      <dgm:spPr/>
    </dgm:pt>
    <dgm:pt modelId="{78AACDAC-D9C5-482E-97C7-9481F23850B4}" type="pres">
      <dgm:prSet presAssocID="{C4C1019F-65C5-42C5-A0F7-55EE2452FD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93994-E01E-442D-8F2F-7AA7223B434A}" type="pres">
      <dgm:prSet presAssocID="{C4C1019F-65C5-42C5-A0F7-55EE2452FD1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60AF-BBA2-47F6-AC22-A3D191BBCE46}" type="pres">
      <dgm:prSet presAssocID="{82F42ECC-745A-4C18-BEE7-C425F6307D34}" presName="space" presStyleCnt="0"/>
      <dgm:spPr/>
    </dgm:pt>
    <dgm:pt modelId="{85E6A2FF-9876-4927-B9DE-5FCCEA818794}" type="pres">
      <dgm:prSet presAssocID="{C18E49E6-67A8-477B-ADC0-864BCA9D1747}" presName="composite" presStyleCnt="0"/>
      <dgm:spPr/>
    </dgm:pt>
    <dgm:pt modelId="{82380483-4E09-4EF1-A6E7-34A3B451B81E}" type="pres">
      <dgm:prSet presAssocID="{C18E49E6-67A8-477B-ADC0-864BCA9D17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C5CC2-94AA-4136-8DDC-625382731B61}" type="pres">
      <dgm:prSet presAssocID="{C18E49E6-67A8-477B-ADC0-864BCA9D17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21ACC-75FF-423B-A5FC-FE807CDEE05F}" type="presOf" srcId="{8FE03CCD-DF97-4835-8492-AF55EE0CF73B}" destId="{289D1AA1-DEEE-4EDA-A274-44AA15C47D9A}" srcOrd="0" destOrd="0" presId="urn:microsoft.com/office/officeart/2005/8/layout/hList1"/>
    <dgm:cxn modelId="{4C6FB4E0-4841-438F-BD06-BCA82DFB1F7F}" srcId="{C18E49E6-67A8-477B-ADC0-864BCA9D1747}" destId="{33C394BF-41FB-4614-B4AE-1BB9940422E0}" srcOrd="0" destOrd="0" parTransId="{497BDB78-D143-4A40-BE35-FD9349CB246D}" sibTransId="{740F0D52-18D5-4DCE-8E85-0F893C69B3CA}"/>
    <dgm:cxn modelId="{29F4FF4F-7D9F-4E57-A756-0B668FA4BF4A}" type="presOf" srcId="{5C61D935-99B8-4A68-82A0-DAEFCC7ED9F2}" destId="{E0193994-E01E-442D-8F2F-7AA7223B434A}" srcOrd="0" destOrd="0" presId="urn:microsoft.com/office/officeart/2005/8/layout/hList1"/>
    <dgm:cxn modelId="{EC0E9929-E8E8-4BD8-956A-C651955F0F1B}" type="presOf" srcId="{C18E49E6-67A8-477B-ADC0-864BCA9D1747}" destId="{82380483-4E09-4EF1-A6E7-34A3B451B81E}" srcOrd="0" destOrd="0" presId="urn:microsoft.com/office/officeart/2005/8/layout/hList1"/>
    <dgm:cxn modelId="{708B26D6-6ED9-4907-B330-8DECB7D8E008}" type="presOf" srcId="{4A7A6C9E-6F3E-413C-8190-552B37747F50}" destId="{A996B009-2EFB-4333-8F5D-0BD46786D7D3}" srcOrd="0" destOrd="1" presId="urn:microsoft.com/office/officeart/2005/8/layout/hList1"/>
    <dgm:cxn modelId="{20E09BF4-7FB1-48CF-889C-16AD005ABCBF}" type="presOf" srcId="{E36FB35E-0031-4548-84F3-D656F06C6B5A}" destId="{688C5CC2-94AA-4136-8DDC-625382731B61}" srcOrd="0" destOrd="2" presId="urn:microsoft.com/office/officeart/2005/8/layout/hList1"/>
    <dgm:cxn modelId="{E064DAFC-396C-4098-926C-34E0707B80B5}" srcId="{C4C1019F-65C5-42C5-A0F7-55EE2452FD12}" destId="{FB2D2BEE-FB3D-43FD-8565-659647EE7770}" srcOrd="1" destOrd="0" parTransId="{6B432701-75CA-4B42-B187-699EB074CDA1}" sibTransId="{96DBEECD-8CFB-460C-A053-B0F7C8C95FF9}"/>
    <dgm:cxn modelId="{F906805C-C740-4269-B94B-7322C675C196}" type="presOf" srcId="{4A17650B-DE54-4C2D-AE4D-6858DC8D88B4}" destId="{A996B009-2EFB-4333-8F5D-0BD46786D7D3}" srcOrd="0" destOrd="3" presId="urn:microsoft.com/office/officeart/2005/8/layout/hList1"/>
    <dgm:cxn modelId="{841E6047-13BE-4AC0-8CA0-8EF5DEBFBB4A}" srcId="{C18E49E6-67A8-477B-ADC0-864BCA9D1747}" destId="{E36FB35E-0031-4548-84F3-D656F06C6B5A}" srcOrd="2" destOrd="0" parTransId="{46DC2DF4-0936-4508-A158-15523FCD45E0}" sibTransId="{B4DFB8FE-0EED-4C12-9184-E08152DF5176}"/>
    <dgm:cxn modelId="{6688AD78-A366-41EF-A64A-A7EE3BAE7E5E}" srcId="{8FE03CCD-DF97-4835-8492-AF55EE0CF73B}" destId="{4A7A6C9E-6F3E-413C-8190-552B37747F50}" srcOrd="1" destOrd="0" parTransId="{3F6E34BA-003D-4A76-88BB-9495FFAC18E1}" sibTransId="{967F475D-1050-4D7B-BD40-4ECABAEA6B88}"/>
    <dgm:cxn modelId="{3EE80877-B8B7-49C0-B7BD-511FBFBD1761}" srcId="{1B365AE0-0967-41E8-BE2C-29BB412B9D6B}" destId="{8FE03CCD-DF97-4835-8492-AF55EE0CF73B}" srcOrd="0" destOrd="0" parTransId="{68F5D23A-9A5A-440D-B537-587378BF3911}" sibTransId="{E0C5A2FB-5911-4DBC-8828-885E8D557514}"/>
    <dgm:cxn modelId="{36B9F5F5-755A-46D7-A2AC-604762F06E3C}" srcId="{C4C1019F-65C5-42C5-A0F7-55EE2452FD12}" destId="{F33647C1-D4D8-4F58-9495-AE44111B50D7}" srcOrd="2" destOrd="0" parTransId="{499E704E-4323-4034-B260-024F67447852}" sibTransId="{AC0401A3-1922-4193-B7C5-7BF89FAEB194}"/>
    <dgm:cxn modelId="{395228E6-40D1-42D1-9596-902DEEB0B746}" type="presOf" srcId="{171405B2-BDE3-4C6C-AE8C-B7004714E976}" destId="{A996B009-2EFB-4333-8F5D-0BD46786D7D3}" srcOrd="0" destOrd="0" presId="urn:microsoft.com/office/officeart/2005/8/layout/hList1"/>
    <dgm:cxn modelId="{1BB1835D-56D2-45D9-A935-B76B59D304BC}" srcId="{8FE03CCD-DF97-4835-8492-AF55EE0CF73B}" destId="{171405B2-BDE3-4C6C-AE8C-B7004714E976}" srcOrd="0" destOrd="0" parTransId="{7895E977-8E00-4017-B1A2-4322DE93EAE2}" sibTransId="{E4B39C54-35D6-4B9E-A632-B8833DE74A75}"/>
    <dgm:cxn modelId="{955B5DDB-4E7A-41C1-88F0-67781167A21B}" type="presOf" srcId="{F692CEA4-A451-4C18-8637-B9200A513BAD}" destId="{688C5CC2-94AA-4136-8DDC-625382731B61}" srcOrd="0" destOrd="1" presId="urn:microsoft.com/office/officeart/2005/8/layout/hList1"/>
    <dgm:cxn modelId="{7C703546-5160-4587-8FDF-BA7E382CCC82}" srcId="{C18E49E6-67A8-477B-ADC0-864BCA9D1747}" destId="{F692CEA4-A451-4C18-8637-B9200A513BAD}" srcOrd="1" destOrd="0" parTransId="{DEC41AF7-1181-4DBB-A7CD-FE628AB3BAD7}" sibTransId="{AFCE607F-2C3A-48BC-8F91-494CDC0D3224}"/>
    <dgm:cxn modelId="{29B05B84-EF56-4E89-B807-D7D0777CEC1A}" type="presOf" srcId="{C4C1019F-65C5-42C5-A0F7-55EE2452FD12}" destId="{78AACDAC-D9C5-482E-97C7-9481F23850B4}" srcOrd="0" destOrd="0" presId="urn:microsoft.com/office/officeart/2005/8/layout/hList1"/>
    <dgm:cxn modelId="{4ABF0A85-CE99-4822-8F26-652503252C4E}" type="presOf" srcId="{4173BA93-6D90-48AD-BFB5-E9D13C84C0F0}" destId="{A996B009-2EFB-4333-8F5D-0BD46786D7D3}" srcOrd="0" destOrd="2" presId="urn:microsoft.com/office/officeart/2005/8/layout/hList1"/>
    <dgm:cxn modelId="{F34E14C3-03FD-448C-B7BF-AB83E1459417}" type="presOf" srcId="{33C394BF-41FB-4614-B4AE-1BB9940422E0}" destId="{688C5CC2-94AA-4136-8DDC-625382731B61}" srcOrd="0" destOrd="0" presId="urn:microsoft.com/office/officeart/2005/8/layout/hList1"/>
    <dgm:cxn modelId="{01BE73F0-3A72-467D-A19C-8412A22E75F0}" type="presOf" srcId="{1B365AE0-0967-41E8-BE2C-29BB412B9D6B}" destId="{487767D2-8BFC-4860-843F-0F401F69E1A1}" srcOrd="0" destOrd="0" presId="urn:microsoft.com/office/officeart/2005/8/layout/hList1"/>
    <dgm:cxn modelId="{8C8764A7-F600-4C07-9234-546FACDA6349}" srcId="{8FE03CCD-DF97-4835-8492-AF55EE0CF73B}" destId="{4A17650B-DE54-4C2D-AE4D-6858DC8D88B4}" srcOrd="3" destOrd="0" parTransId="{2A074E5F-42CB-4E49-A62D-D9D0EC7B85CC}" sibTransId="{0EB3364A-CC09-4A57-99F6-5ACE9EF7473C}"/>
    <dgm:cxn modelId="{2406944C-A836-44BB-B2E8-6A8CED41B912}" srcId="{C4C1019F-65C5-42C5-A0F7-55EE2452FD12}" destId="{5C61D935-99B8-4A68-82A0-DAEFCC7ED9F2}" srcOrd="0" destOrd="0" parTransId="{50CF8508-3550-415C-AA2E-4C9103B38633}" sibTransId="{45FFEE4E-494A-4C28-951D-FF37BB96FC7F}"/>
    <dgm:cxn modelId="{E6DB9E42-F4FA-4D3D-A2CB-E37C482099D0}" type="presOf" srcId="{F33647C1-D4D8-4F58-9495-AE44111B50D7}" destId="{E0193994-E01E-442D-8F2F-7AA7223B434A}" srcOrd="0" destOrd="2" presId="urn:microsoft.com/office/officeart/2005/8/layout/hList1"/>
    <dgm:cxn modelId="{C832B8AD-59BF-4719-8058-7F6918F9E09E}" type="presOf" srcId="{FB2D2BEE-FB3D-43FD-8565-659647EE7770}" destId="{E0193994-E01E-442D-8F2F-7AA7223B434A}" srcOrd="0" destOrd="1" presId="urn:microsoft.com/office/officeart/2005/8/layout/hList1"/>
    <dgm:cxn modelId="{674E6B4D-71A8-4344-A91D-A8D8900A1647}" srcId="{1B365AE0-0967-41E8-BE2C-29BB412B9D6B}" destId="{C18E49E6-67A8-477B-ADC0-864BCA9D1747}" srcOrd="2" destOrd="0" parTransId="{DAB95A32-84C5-407C-BA32-0ABB88742400}" sibTransId="{89512848-D9A2-48B4-BE9C-198A0000AA5B}"/>
    <dgm:cxn modelId="{E61F5F8C-7C86-45C4-87C0-5B9D085580DC}" srcId="{8FE03CCD-DF97-4835-8492-AF55EE0CF73B}" destId="{4173BA93-6D90-48AD-BFB5-E9D13C84C0F0}" srcOrd="2" destOrd="0" parTransId="{E507DA15-F0D0-4995-B63E-6B3B8E0B402A}" sibTransId="{D6C947A2-1BCB-470B-984F-9FCE1ECCE9E4}"/>
    <dgm:cxn modelId="{B568BE78-F25B-479F-978E-E30E5ECA3F2F}" srcId="{1B365AE0-0967-41E8-BE2C-29BB412B9D6B}" destId="{C4C1019F-65C5-42C5-A0F7-55EE2452FD12}" srcOrd="1" destOrd="0" parTransId="{FB683FE4-B893-4A05-BF65-197E6F479D80}" sibTransId="{82F42ECC-745A-4C18-BEE7-C425F6307D34}"/>
    <dgm:cxn modelId="{9C860421-08C8-4F70-9C9E-70277E86AC63}" type="presParOf" srcId="{487767D2-8BFC-4860-843F-0F401F69E1A1}" destId="{4ADA4E7F-8890-45B1-8DE9-B9F5FF6057D0}" srcOrd="0" destOrd="0" presId="urn:microsoft.com/office/officeart/2005/8/layout/hList1"/>
    <dgm:cxn modelId="{3D8CF9BB-21FE-4740-963A-F83EADF15CBD}" type="presParOf" srcId="{4ADA4E7F-8890-45B1-8DE9-B9F5FF6057D0}" destId="{289D1AA1-DEEE-4EDA-A274-44AA15C47D9A}" srcOrd="0" destOrd="0" presId="urn:microsoft.com/office/officeart/2005/8/layout/hList1"/>
    <dgm:cxn modelId="{6B9B258E-5A4B-4D37-88B8-83D0DE40726E}" type="presParOf" srcId="{4ADA4E7F-8890-45B1-8DE9-B9F5FF6057D0}" destId="{A996B009-2EFB-4333-8F5D-0BD46786D7D3}" srcOrd="1" destOrd="0" presId="urn:microsoft.com/office/officeart/2005/8/layout/hList1"/>
    <dgm:cxn modelId="{71FD60CD-D8BA-4117-B659-4859EBE9B274}" type="presParOf" srcId="{487767D2-8BFC-4860-843F-0F401F69E1A1}" destId="{1ACF8888-F8E6-45AB-BC03-A529B13C8A1F}" srcOrd="1" destOrd="0" presId="urn:microsoft.com/office/officeart/2005/8/layout/hList1"/>
    <dgm:cxn modelId="{7FADFEE2-8210-4897-ACCD-458C88892420}" type="presParOf" srcId="{487767D2-8BFC-4860-843F-0F401F69E1A1}" destId="{3D013CE5-3D9C-47F9-BF8F-1C7FECB98E92}" srcOrd="2" destOrd="0" presId="urn:microsoft.com/office/officeart/2005/8/layout/hList1"/>
    <dgm:cxn modelId="{E9865E0A-32CD-4BB1-BB23-697EF7C96284}" type="presParOf" srcId="{3D013CE5-3D9C-47F9-BF8F-1C7FECB98E92}" destId="{78AACDAC-D9C5-482E-97C7-9481F23850B4}" srcOrd="0" destOrd="0" presId="urn:microsoft.com/office/officeart/2005/8/layout/hList1"/>
    <dgm:cxn modelId="{F28B38FA-FCD2-49BF-9E12-B19202B27C31}" type="presParOf" srcId="{3D013CE5-3D9C-47F9-BF8F-1C7FECB98E92}" destId="{E0193994-E01E-442D-8F2F-7AA7223B434A}" srcOrd="1" destOrd="0" presId="urn:microsoft.com/office/officeart/2005/8/layout/hList1"/>
    <dgm:cxn modelId="{3D16F061-AAFA-419B-B960-98FACABD6184}" type="presParOf" srcId="{487767D2-8BFC-4860-843F-0F401F69E1A1}" destId="{7B6E60AF-BBA2-47F6-AC22-A3D191BBCE46}" srcOrd="3" destOrd="0" presId="urn:microsoft.com/office/officeart/2005/8/layout/hList1"/>
    <dgm:cxn modelId="{14CAC989-F6FD-4799-942C-100875E38FA7}" type="presParOf" srcId="{487767D2-8BFC-4860-843F-0F401F69E1A1}" destId="{85E6A2FF-9876-4927-B9DE-5FCCEA818794}" srcOrd="4" destOrd="0" presId="urn:microsoft.com/office/officeart/2005/8/layout/hList1"/>
    <dgm:cxn modelId="{A24EAD41-7125-462D-A58E-A18152D3835C}" type="presParOf" srcId="{85E6A2FF-9876-4927-B9DE-5FCCEA818794}" destId="{82380483-4E09-4EF1-A6E7-34A3B451B81E}" srcOrd="0" destOrd="0" presId="urn:microsoft.com/office/officeart/2005/8/layout/hList1"/>
    <dgm:cxn modelId="{11F6F9C0-708C-49A1-AF02-4C22BADE57BE}" type="presParOf" srcId="{85E6A2FF-9876-4927-B9DE-5FCCEA818794}" destId="{688C5CC2-94AA-4136-8DDC-625382731B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826FB6-8517-477B-BB43-B3C223744F36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2DBDB7B-ADA5-460B-AC96-B3BF8F4AC25B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Предполагаемый результат</a:t>
          </a:r>
          <a:r>
            <a:rPr lang="ru-RU" sz="4400" dirty="0" smtClean="0">
              <a:solidFill>
                <a:srgbClr val="002060"/>
              </a:solidFill>
              <a:latin typeface="Comic Sans MS" panose="030F0702030302020204" pitchFamily="66" charset="0"/>
            </a:rPr>
            <a:t>:</a:t>
          </a:r>
          <a:endParaRPr lang="ru-RU" sz="44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B9BA0239-07DA-40D9-908C-5311E99266B5}" type="parTrans" cxnId="{C8F577C3-A8D3-43DD-871F-37D92D769F79}">
      <dgm:prSet/>
      <dgm:spPr/>
      <dgm:t>
        <a:bodyPr/>
        <a:lstStyle/>
        <a:p>
          <a:endParaRPr lang="ru-RU"/>
        </a:p>
      </dgm:t>
    </dgm:pt>
    <dgm:pt modelId="{ADEB04D5-ED4E-4D9B-BCC0-7F27DF31E138}" type="sibTrans" cxnId="{C8F577C3-A8D3-43DD-871F-37D92D769F79}">
      <dgm:prSet/>
      <dgm:spPr/>
      <dgm:t>
        <a:bodyPr/>
        <a:lstStyle/>
        <a:p>
          <a:endParaRPr lang="ru-RU"/>
        </a:p>
      </dgm:t>
    </dgm:pt>
    <dgm:pt modelId="{84BE7E6D-C4EE-4A99-923B-35E46195C73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повышение уровня экологической воспитанности;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78969F3-BC89-4452-89DC-1A7F0E6B59A0}" type="parTrans" cxnId="{E9F9DDD5-3A34-41EF-B280-432E780FCE04}">
      <dgm:prSet/>
      <dgm:spPr/>
      <dgm:t>
        <a:bodyPr/>
        <a:lstStyle/>
        <a:p>
          <a:endParaRPr lang="ru-RU"/>
        </a:p>
      </dgm:t>
    </dgm:pt>
    <dgm:pt modelId="{61E31FBD-2420-4D3C-A04F-4CF529343E85}" type="sibTrans" cxnId="{E9F9DDD5-3A34-41EF-B280-432E780FCE04}">
      <dgm:prSet/>
      <dgm:spPr/>
      <dgm:t>
        <a:bodyPr/>
        <a:lstStyle/>
        <a:p>
          <a:endParaRPr lang="ru-RU"/>
        </a:p>
      </dgm:t>
    </dgm:pt>
    <dgm:pt modelId="{F41958D1-6B19-4F7C-9006-725FD77C4BAA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проявление ответственного и гуманного отношения к окружающей среде и природе родного края;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8623168-0AB0-47E7-B516-AB864850F808}" type="parTrans" cxnId="{F1A4C42F-74DF-4B75-A253-CF3D8073D139}">
      <dgm:prSet/>
      <dgm:spPr/>
      <dgm:t>
        <a:bodyPr/>
        <a:lstStyle/>
        <a:p>
          <a:endParaRPr lang="ru-RU"/>
        </a:p>
      </dgm:t>
    </dgm:pt>
    <dgm:pt modelId="{9EC4E7F3-50DF-45EF-A2D0-310A828257AE}" type="sibTrans" cxnId="{F1A4C42F-74DF-4B75-A253-CF3D8073D139}">
      <dgm:prSet/>
      <dgm:spPr/>
      <dgm:t>
        <a:bodyPr/>
        <a:lstStyle/>
        <a:p>
          <a:endParaRPr lang="ru-RU"/>
        </a:p>
      </dgm:t>
    </dgm:pt>
    <dgm:pt modelId="{8931B04E-92A1-4BD9-AA53-98CA646CC7DB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понимание взаимосвязей в природе и места человека в них. 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FC6D8302-346A-40E2-9EE1-95B06FFF2342}" type="parTrans" cxnId="{FE5E7384-0D57-45E2-B9CA-7E1AB2CFA78B}">
      <dgm:prSet/>
      <dgm:spPr/>
      <dgm:t>
        <a:bodyPr/>
        <a:lstStyle/>
        <a:p>
          <a:endParaRPr lang="ru-RU"/>
        </a:p>
      </dgm:t>
    </dgm:pt>
    <dgm:pt modelId="{BDD32629-6A3C-45E5-8F2F-6E3F27A56AAE}" type="sibTrans" cxnId="{FE5E7384-0D57-45E2-B9CA-7E1AB2CFA78B}">
      <dgm:prSet/>
      <dgm:spPr/>
      <dgm:t>
        <a:bodyPr/>
        <a:lstStyle/>
        <a:p>
          <a:endParaRPr lang="ru-RU"/>
        </a:p>
      </dgm:t>
    </dgm:pt>
    <dgm:pt modelId="{87685D99-2932-4DC3-9340-8C70C98A9E7C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становление готовности детей самостоятельно решать задачи экологического значения в разных ситуациях;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ABD53398-FB89-4CDF-BA21-06AE4005EAD5}" type="parTrans" cxnId="{F64813FE-4CB8-4061-91BF-38CB9189E4CE}">
      <dgm:prSet/>
      <dgm:spPr/>
      <dgm:t>
        <a:bodyPr/>
        <a:lstStyle/>
        <a:p>
          <a:endParaRPr lang="ru-RU"/>
        </a:p>
      </dgm:t>
    </dgm:pt>
    <dgm:pt modelId="{3DFF86C9-642C-4ED5-B12B-94870215CB1B}" type="sibTrans" cxnId="{F64813FE-4CB8-4061-91BF-38CB9189E4CE}">
      <dgm:prSet/>
      <dgm:spPr/>
      <dgm:t>
        <a:bodyPr/>
        <a:lstStyle/>
        <a:p>
          <a:endParaRPr lang="ru-RU"/>
        </a:p>
      </dgm:t>
    </dgm:pt>
    <dgm:pt modelId="{A3D015C0-76FE-4F31-8EF4-30D4D5F7D27C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умение выражать собственное мнение, анализировать, живо реагировать на происходящее, оказывать посильную помощь;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36DF33A-6CCF-4B03-A565-FB4E8EAC9D59}" type="parTrans" cxnId="{D9B66005-40AF-4896-B33C-6D8B31FC09B5}">
      <dgm:prSet/>
      <dgm:spPr/>
      <dgm:t>
        <a:bodyPr/>
        <a:lstStyle/>
        <a:p>
          <a:endParaRPr lang="ru-RU"/>
        </a:p>
      </dgm:t>
    </dgm:pt>
    <dgm:pt modelId="{AE3D8D79-5CFF-4B88-A6F5-1954EED1F4F7}" type="sibTrans" cxnId="{D9B66005-40AF-4896-B33C-6D8B31FC09B5}">
      <dgm:prSet/>
      <dgm:spPr/>
      <dgm:t>
        <a:bodyPr/>
        <a:lstStyle/>
        <a:p>
          <a:endParaRPr lang="ru-RU"/>
        </a:p>
      </dgm:t>
    </dgm:pt>
    <dgm:pt modelId="{A656F206-7F23-44E9-BA48-F0C484BEC984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освоение знаний об экологии родного края;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3C07D3C2-EEF1-4B30-BA3C-7CE80AD40E4C}" type="parTrans" cxnId="{33F570F4-7BCD-4957-9D44-F6FFCEDF494A}">
      <dgm:prSet/>
      <dgm:spPr/>
      <dgm:t>
        <a:bodyPr/>
        <a:lstStyle/>
        <a:p>
          <a:endParaRPr lang="ru-RU"/>
        </a:p>
      </dgm:t>
    </dgm:pt>
    <dgm:pt modelId="{ABBEACBF-BE04-4039-898B-C6CF186FC968}" type="sibTrans" cxnId="{33F570F4-7BCD-4957-9D44-F6FFCEDF494A}">
      <dgm:prSet/>
      <dgm:spPr/>
      <dgm:t>
        <a:bodyPr/>
        <a:lstStyle/>
        <a:p>
          <a:endParaRPr lang="ru-RU"/>
        </a:p>
      </dgm:t>
    </dgm:pt>
    <dgm:pt modelId="{3B573EE5-B9B0-4F3A-BB92-90E6DEDA6BF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расширение знаний детей о правилах поведения на природе;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11231222-A1B3-4994-AD70-47EFDF827B0E}" type="parTrans" cxnId="{7949C5F0-1B9A-4866-82CD-3D6683CD390F}">
      <dgm:prSet/>
      <dgm:spPr/>
      <dgm:t>
        <a:bodyPr/>
        <a:lstStyle/>
        <a:p>
          <a:endParaRPr lang="ru-RU"/>
        </a:p>
      </dgm:t>
    </dgm:pt>
    <dgm:pt modelId="{23B63426-5E11-4A49-9CEF-005D0C597F6F}" type="sibTrans" cxnId="{7949C5F0-1B9A-4866-82CD-3D6683CD390F}">
      <dgm:prSet/>
      <dgm:spPr/>
      <dgm:t>
        <a:bodyPr/>
        <a:lstStyle/>
        <a:p>
          <a:endParaRPr lang="ru-RU"/>
        </a:p>
      </dgm:t>
    </dgm:pt>
    <dgm:pt modelId="{445A46F6-CF91-4034-B661-9E17B1A2FAC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формирование на основе духовного, экологического, нравственного и личного отношения к действительности.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5523D841-D0EB-4B66-86AE-B34C4DE29AD3}" type="parTrans" cxnId="{BCEDDECA-1727-47C2-83B0-00FB2B6EFA32}">
      <dgm:prSet/>
      <dgm:spPr/>
      <dgm:t>
        <a:bodyPr/>
        <a:lstStyle/>
        <a:p>
          <a:endParaRPr lang="ru-RU"/>
        </a:p>
      </dgm:t>
    </dgm:pt>
    <dgm:pt modelId="{7893E94C-F74C-45A5-A61F-02890F0B5A52}" type="sibTrans" cxnId="{BCEDDECA-1727-47C2-83B0-00FB2B6EFA32}">
      <dgm:prSet/>
      <dgm:spPr/>
      <dgm:t>
        <a:bodyPr/>
        <a:lstStyle/>
        <a:p>
          <a:endParaRPr lang="ru-RU"/>
        </a:p>
      </dgm:t>
    </dgm:pt>
    <dgm:pt modelId="{4CB26673-AE97-46A4-BC9B-8C36CBA95CEF}" type="pres">
      <dgm:prSet presAssocID="{FF826FB6-8517-477B-BB43-B3C223744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EB304-1224-4A3F-824F-199B8402879E}" type="pres">
      <dgm:prSet presAssocID="{B2DBDB7B-ADA5-460B-AC96-B3BF8F4AC25B}" presName="parentText" presStyleLbl="node1" presStyleIdx="0" presStyleCnt="1" custLinFactNeighborX="-554" custLinFactNeighborY="-18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4FE5-C143-435B-8E1F-9196F6014828}" type="pres">
      <dgm:prSet presAssocID="{B2DBDB7B-ADA5-460B-AC96-B3BF8F4AC25B}" presName="childText" presStyleLbl="revTx" presStyleIdx="0" presStyleCnt="1" custLinFactNeighborX="1160" custLinFactNeighborY="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1DD4A-9554-4D6A-9806-CEFB340B3FC0}" type="presOf" srcId="{A656F206-7F23-44E9-BA48-F0C484BEC984}" destId="{AA5E4FE5-C143-435B-8E1F-9196F6014828}" srcOrd="0" destOrd="5" presId="urn:microsoft.com/office/officeart/2005/8/layout/vList2"/>
    <dgm:cxn modelId="{D9B66005-40AF-4896-B33C-6D8B31FC09B5}" srcId="{B2DBDB7B-ADA5-460B-AC96-B3BF8F4AC25B}" destId="{A3D015C0-76FE-4F31-8EF4-30D4D5F7D27C}" srcOrd="4" destOrd="0" parTransId="{336DF33A-6CCF-4B03-A565-FB4E8EAC9D59}" sibTransId="{AE3D8D79-5CFF-4B88-A6F5-1954EED1F4F7}"/>
    <dgm:cxn modelId="{170EFF97-188C-41CA-BC76-4C6A14B479D6}" type="presOf" srcId="{A3D015C0-76FE-4F31-8EF4-30D4D5F7D27C}" destId="{AA5E4FE5-C143-435B-8E1F-9196F6014828}" srcOrd="0" destOrd="4" presId="urn:microsoft.com/office/officeart/2005/8/layout/vList2"/>
    <dgm:cxn modelId="{F64813FE-4CB8-4061-91BF-38CB9189E4CE}" srcId="{B2DBDB7B-ADA5-460B-AC96-B3BF8F4AC25B}" destId="{87685D99-2932-4DC3-9340-8C70C98A9E7C}" srcOrd="3" destOrd="0" parTransId="{ABD53398-FB89-4CDF-BA21-06AE4005EAD5}" sibTransId="{3DFF86C9-642C-4ED5-B12B-94870215CB1B}"/>
    <dgm:cxn modelId="{7ADD957C-6F2D-45EA-B0E4-26FD77411752}" type="presOf" srcId="{3B573EE5-B9B0-4F3A-BB92-90E6DEDA6BF0}" destId="{AA5E4FE5-C143-435B-8E1F-9196F6014828}" srcOrd="0" destOrd="6" presId="urn:microsoft.com/office/officeart/2005/8/layout/vList2"/>
    <dgm:cxn modelId="{6CB6D944-66B4-4D7B-B4A2-95EFC14FCA1F}" type="presOf" srcId="{FF826FB6-8517-477B-BB43-B3C223744F36}" destId="{4CB26673-AE97-46A4-BC9B-8C36CBA95CEF}" srcOrd="0" destOrd="0" presId="urn:microsoft.com/office/officeart/2005/8/layout/vList2"/>
    <dgm:cxn modelId="{C8F577C3-A8D3-43DD-871F-37D92D769F79}" srcId="{FF826FB6-8517-477B-BB43-B3C223744F36}" destId="{B2DBDB7B-ADA5-460B-AC96-B3BF8F4AC25B}" srcOrd="0" destOrd="0" parTransId="{B9BA0239-07DA-40D9-908C-5311E99266B5}" sibTransId="{ADEB04D5-ED4E-4D9B-BCC0-7F27DF31E138}"/>
    <dgm:cxn modelId="{F1A4C42F-74DF-4B75-A253-CF3D8073D139}" srcId="{B2DBDB7B-ADA5-460B-AC96-B3BF8F4AC25B}" destId="{F41958D1-6B19-4F7C-9006-725FD77C4BAA}" srcOrd="1" destOrd="0" parTransId="{D8623168-0AB0-47E7-B516-AB864850F808}" sibTransId="{9EC4E7F3-50DF-45EF-A2D0-310A828257AE}"/>
    <dgm:cxn modelId="{50E22A6A-81DA-48A1-960D-E355F72D7153}" type="presOf" srcId="{445A46F6-CF91-4034-B661-9E17B1A2FAC3}" destId="{AA5E4FE5-C143-435B-8E1F-9196F6014828}" srcOrd="0" destOrd="7" presId="urn:microsoft.com/office/officeart/2005/8/layout/vList2"/>
    <dgm:cxn modelId="{6CC841E1-2F48-471B-8D53-6DD7D224DCDC}" type="presOf" srcId="{84BE7E6D-C4EE-4A99-923B-35E46195C730}" destId="{AA5E4FE5-C143-435B-8E1F-9196F6014828}" srcOrd="0" destOrd="0" presId="urn:microsoft.com/office/officeart/2005/8/layout/vList2"/>
    <dgm:cxn modelId="{33F570F4-7BCD-4957-9D44-F6FFCEDF494A}" srcId="{B2DBDB7B-ADA5-460B-AC96-B3BF8F4AC25B}" destId="{A656F206-7F23-44E9-BA48-F0C484BEC984}" srcOrd="5" destOrd="0" parTransId="{3C07D3C2-EEF1-4B30-BA3C-7CE80AD40E4C}" sibTransId="{ABBEACBF-BE04-4039-898B-C6CF186FC968}"/>
    <dgm:cxn modelId="{E9F9DDD5-3A34-41EF-B280-432E780FCE04}" srcId="{B2DBDB7B-ADA5-460B-AC96-B3BF8F4AC25B}" destId="{84BE7E6D-C4EE-4A99-923B-35E46195C730}" srcOrd="0" destOrd="0" parTransId="{378969F3-BC89-4452-89DC-1A7F0E6B59A0}" sibTransId="{61E31FBD-2420-4D3C-A04F-4CF529343E85}"/>
    <dgm:cxn modelId="{8336FCB2-BDA6-4384-BF50-F3221D84AA31}" type="presOf" srcId="{F41958D1-6B19-4F7C-9006-725FD77C4BAA}" destId="{AA5E4FE5-C143-435B-8E1F-9196F6014828}" srcOrd="0" destOrd="1" presId="urn:microsoft.com/office/officeart/2005/8/layout/vList2"/>
    <dgm:cxn modelId="{BCEDDECA-1727-47C2-83B0-00FB2B6EFA32}" srcId="{B2DBDB7B-ADA5-460B-AC96-B3BF8F4AC25B}" destId="{445A46F6-CF91-4034-B661-9E17B1A2FAC3}" srcOrd="7" destOrd="0" parTransId="{5523D841-D0EB-4B66-86AE-B34C4DE29AD3}" sibTransId="{7893E94C-F74C-45A5-A61F-02890F0B5A52}"/>
    <dgm:cxn modelId="{7949C5F0-1B9A-4866-82CD-3D6683CD390F}" srcId="{B2DBDB7B-ADA5-460B-AC96-B3BF8F4AC25B}" destId="{3B573EE5-B9B0-4F3A-BB92-90E6DEDA6BF0}" srcOrd="6" destOrd="0" parTransId="{11231222-A1B3-4994-AD70-47EFDF827B0E}" sibTransId="{23B63426-5E11-4A49-9CEF-005D0C597F6F}"/>
    <dgm:cxn modelId="{6091ACD0-6215-4943-B6D7-5D3EC3A66AC0}" type="presOf" srcId="{B2DBDB7B-ADA5-460B-AC96-B3BF8F4AC25B}" destId="{BDCEB304-1224-4A3F-824F-199B8402879E}" srcOrd="0" destOrd="0" presId="urn:microsoft.com/office/officeart/2005/8/layout/vList2"/>
    <dgm:cxn modelId="{C7B2C41B-406E-4E56-9815-1B949F88F16A}" type="presOf" srcId="{8931B04E-92A1-4BD9-AA53-98CA646CC7DB}" destId="{AA5E4FE5-C143-435B-8E1F-9196F6014828}" srcOrd="0" destOrd="2" presId="urn:microsoft.com/office/officeart/2005/8/layout/vList2"/>
    <dgm:cxn modelId="{B92B7FCF-337B-4EBD-A9C2-30ADC3EE5561}" type="presOf" srcId="{87685D99-2932-4DC3-9340-8C70C98A9E7C}" destId="{AA5E4FE5-C143-435B-8E1F-9196F6014828}" srcOrd="0" destOrd="3" presId="urn:microsoft.com/office/officeart/2005/8/layout/vList2"/>
    <dgm:cxn modelId="{FE5E7384-0D57-45E2-B9CA-7E1AB2CFA78B}" srcId="{B2DBDB7B-ADA5-460B-AC96-B3BF8F4AC25B}" destId="{8931B04E-92A1-4BD9-AA53-98CA646CC7DB}" srcOrd="2" destOrd="0" parTransId="{FC6D8302-346A-40E2-9EE1-95B06FFF2342}" sibTransId="{BDD32629-6A3C-45E5-8F2F-6E3F27A56AAE}"/>
    <dgm:cxn modelId="{FAA958E3-5409-467A-9063-0CFA98C04EAE}" type="presParOf" srcId="{4CB26673-AE97-46A4-BC9B-8C36CBA95CEF}" destId="{BDCEB304-1224-4A3F-824F-199B8402879E}" srcOrd="0" destOrd="0" presId="urn:microsoft.com/office/officeart/2005/8/layout/vList2"/>
    <dgm:cxn modelId="{8E0F12EB-C676-451A-96FA-81F1C1898E8C}" type="presParOf" srcId="{4CB26673-AE97-46A4-BC9B-8C36CBA95CEF}" destId="{AA5E4FE5-C143-435B-8E1F-9196F60148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64F7B-200B-4985-858B-703A7A3279B0}">
      <dsp:nvSpPr>
        <dsp:cNvPr id="0" name=""/>
        <dsp:cNvSpPr/>
      </dsp:nvSpPr>
      <dsp:spPr>
        <a:xfrm>
          <a:off x="352916" y="341096"/>
          <a:ext cx="4734046" cy="1203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реального или воображаемого мира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352916" y="341096"/>
        <a:ext cx="4734046" cy="1203192"/>
      </dsp:txXfrm>
    </dsp:sp>
    <dsp:sp modelId="{C3EDDC34-8334-46E5-86BC-3CF4EE650D09}">
      <dsp:nvSpPr>
        <dsp:cNvPr id="0" name=""/>
        <dsp:cNvSpPr/>
      </dsp:nvSpPr>
      <dsp:spPr>
        <a:xfrm>
          <a:off x="5900055" y="165548"/>
          <a:ext cx="5060830" cy="1044823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Интеграция различных видов детской деятельности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900055" y="165548"/>
        <a:ext cx="5060830" cy="1044823"/>
      </dsp:txXfrm>
    </dsp:sp>
    <dsp:sp modelId="{26509F25-A976-4EE1-BCE8-8ABDE16DA786}">
      <dsp:nvSpPr>
        <dsp:cNvPr id="0" name=""/>
        <dsp:cNvSpPr/>
      </dsp:nvSpPr>
      <dsp:spPr>
        <a:xfrm>
          <a:off x="176462" y="1987635"/>
          <a:ext cx="3483093" cy="1262962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сюжета и мотивации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76462" y="1987635"/>
        <a:ext cx="3483093" cy="1262962"/>
      </dsp:txXfrm>
    </dsp:sp>
    <dsp:sp modelId="{46409C47-3C30-49E5-8FA7-9646A325339B}">
      <dsp:nvSpPr>
        <dsp:cNvPr id="0" name=""/>
        <dsp:cNvSpPr/>
      </dsp:nvSpPr>
      <dsp:spPr>
        <a:xfrm>
          <a:off x="4145726" y="1904093"/>
          <a:ext cx="3483093" cy="107289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Поиск предметов по запискам и по карте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145726" y="1904093"/>
        <a:ext cx="3483093" cy="1072890"/>
      </dsp:txXfrm>
    </dsp:sp>
    <dsp:sp modelId="{F9E6B629-0390-466E-9B38-8519D38A94F1}">
      <dsp:nvSpPr>
        <dsp:cNvPr id="0" name=""/>
        <dsp:cNvSpPr/>
      </dsp:nvSpPr>
      <dsp:spPr>
        <a:xfrm>
          <a:off x="8172748" y="1938136"/>
          <a:ext cx="3483093" cy="1293579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Чётко определенные правила игры 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8172748" y="1938136"/>
        <a:ext cx="3483093" cy="1293579"/>
      </dsp:txXfrm>
    </dsp:sp>
    <dsp:sp modelId="{D6A2B529-63D9-49D8-B109-F7F66DFB299E}">
      <dsp:nvSpPr>
        <dsp:cNvPr id="0" name=""/>
        <dsp:cNvSpPr/>
      </dsp:nvSpPr>
      <dsp:spPr>
        <a:xfrm>
          <a:off x="1138841" y="3835123"/>
          <a:ext cx="3483093" cy="842650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Наличие приза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138841" y="3835123"/>
        <a:ext cx="3483093" cy="842650"/>
      </dsp:txXfrm>
    </dsp:sp>
    <dsp:sp modelId="{A003700C-AC74-4BCB-99FF-88465A48BA34}">
      <dsp:nvSpPr>
        <dsp:cNvPr id="0" name=""/>
        <dsp:cNvSpPr/>
      </dsp:nvSpPr>
      <dsp:spPr>
        <a:xfrm>
          <a:off x="5519945" y="3661195"/>
          <a:ext cx="5446095" cy="1226829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Активизация включения родителей воспитанников в образовательный процесс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519945" y="3661195"/>
        <a:ext cx="5446095" cy="1226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2438F-7CDF-4EF6-A3C8-D9C8CE73FF17}">
      <dsp:nvSpPr>
        <dsp:cNvPr id="0" name=""/>
        <dsp:cNvSpPr/>
      </dsp:nvSpPr>
      <dsp:spPr>
        <a:xfrm>
          <a:off x="0" y="511533"/>
          <a:ext cx="114433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B1843D-BBD0-46F3-B290-2F8ED1E48EC7}">
      <dsp:nvSpPr>
        <dsp:cNvPr id="0" name=""/>
        <dsp:cNvSpPr/>
      </dsp:nvSpPr>
      <dsp:spPr>
        <a:xfrm>
          <a:off x="572168" y="68733"/>
          <a:ext cx="8438191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772" tIns="0" rIns="3027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1.ВВЕДЕНИЕ: сюжет, роли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615399" y="111964"/>
        <a:ext cx="8351729" cy="799138"/>
      </dsp:txXfrm>
    </dsp:sp>
    <dsp:sp modelId="{0AF597C2-7E60-4DCE-A10D-18E766CE26CE}">
      <dsp:nvSpPr>
        <dsp:cNvPr id="0" name=""/>
        <dsp:cNvSpPr/>
      </dsp:nvSpPr>
      <dsp:spPr>
        <a:xfrm>
          <a:off x="0" y="1872333"/>
          <a:ext cx="114433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4EFEBF-D800-4689-8048-905700833E1B}">
      <dsp:nvSpPr>
        <dsp:cNvPr id="0" name=""/>
        <dsp:cNvSpPr/>
      </dsp:nvSpPr>
      <dsp:spPr>
        <a:xfrm>
          <a:off x="572168" y="1429533"/>
          <a:ext cx="8427457" cy="88560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772" tIns="0" rIns="3027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2.ЗАДАНИЯ: этапы, вопросы, ролевые задания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615399" y="1472764"/>
        <a:ext cx="8340995" cy="799138"/>
      </dsp:txXfrm>
    </dsp:sp>
    <dsp:sp modelId="{E4AF3BDB-0CD7-4632-97B4-FFE012E7666E}">
      <dsp:nvSpPr>
        <dsp:cNvPr id="0" name=""/>
        <dsp:cNvSpPr/>
      </dsp:nvSpPr>
      <dsp:spPr>
        <a:xfrm>
          <a:off x="0" y="3233133"/>
          <a:ext cx="114433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BBE58A-0B80-4BDE-BA99-88ED61666DD2}">
      <dsp:nvSpPr>
        <dsp:cNvPr id="0" name=""/>
        <dsp:cNvSpPr/>
      </dsp:nvSpPr>
      <dsp:spPr>
        <a:xfrm>
          <a:off x="572168" y="2790333"/>
          <a:ext cx="8406070" cy="88560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772" tIns="0" rIns="3027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3.ПОРЯДОК ВЫПОЛНЕНИ: бонусы, штрафы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615399" y="2833564"/>
        <a:ext cx="8319608" cy="799138"/>
      </dsp:txXfrm>
    </dsp:sp>
    <dsp:sp modelId="{26951C42-B051-4049-8486-673F42B3997E}">
      <dsp:nvSpPr>
        <dsp:cNvPr id="0" name=""/>
        <dsp:cNvSpPr/>
      </dsp:nvSpPr>
      <dsp:spPr>
        <a:xfrm>
          <a:off x="0" y="4593933"/>
          <a:ext cx="1144336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64AB7-A984-4F93-865A-7EAD9B89CCC5}">
      <dsp:nvSpPr>
        <dsp:cNvPr id="0" name=""/>
        <dsp:cNvSpPr/>
      </dsp:nvSpPr>
      <dsp:spPr>
        <a:xfrm>
          <a:off x="572168" y="4151133"/>
          <a:ext cx="8395416" cy="8856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772" tIns="0" rIns="3027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4.ОЦЕНКА: итоги, призы.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615399" y="4194364"/>
        <a:ext cx="8308954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CA56-5EA7-49D0-8CDE-30D8D59E4D32}">
      <dsp:nvSpPr>
        <dsp:cNvPr id="0" name=""/>
        <dsp:cNvSpPr/>
      </dsp:nvSpPr>
      <dsp:spPr>
        <a:xfrm>
          <a:off x="0" y="4884044"/>
          <a:ext cx="11218779" cy="534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Заинтриговать участников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0" y="4884044"/>
        <a:ext cx="11218779" cy="534458"/>
      </dsp:txXfrm>
    </dsp:sp>
    <dsp:sp modelId="{35AC57F5-82FD-4CD6-9AB9-E589C4C82F13}">
      <dsp:nvSpPr>
        <dsp:cNvPr id="0" name=""/>
        <dsp:cNvSpPr/>
      </dsp:nvSpPr>
      <dsp:spPr>
        <a:xfrm rot="10800000">
          <a:off x="0" y="4070064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Назначить дату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4070064"/>
        <a:ext cx="11218779" cy="534108"/>
      </dsp:txXfrm>
    </dsp:sp>
    <dsp:sp modelId="{60F02ABB-83A7-4E2E-AB6F-83D3EB58F356}">
      <dsp:nvSpPr>
        <dsp:cNvPr id="0" name=""/>
        <dsp:cNvSpPr/>
      </dsp:nvSpPr>
      <dsp:spPr>
        <a:xfrm rot="10800000">
          <a:off x="0" y="3256084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Количество помощников, организаторов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3256084"/>
        <a:ext cx="11218779" cy="534108"/>
      </dsp:txXfrm>
    </dsp:sp>
    <dsp:sp modelId="{A0E4069E-33F9-4B43-A050-505827DF09AD}">
      <dsp:nvSpPr>
        <dsp:cNvPr id="0" name=""/>
        <dsp:cNvSpPr/>
      </dsp:nvSpPr>
      <dsp:spPr>
        <a:xfrm rot="10800000">
          <a:off x="0" y="2442104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Пространство и ресурсы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2442104"/>
        <a:ext cx="11218779" cy="534108"/>
      </dsp:txXfrm>
    </dsp:sp>
    <dsp:sp modelId="{892DB7A7-B9D8-40FD-8E7F-BCBBB8FDBBDB}">
      <dsp:nvSpPr>
        <dsp:cNvPr id="0" name=""/>
        <dsp:cNvSpPr/>
      </dsp:nvSpPr>
      <dsp:spPr>
        <a:xfrm rot="10800000">
          <a:off x="0" y="1628124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Сюжет и форма </a:t>
          </a:r>
          <a:r>
            <a:rPr lang="ru-RU" sz="2800" b="1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квеста</a:t>
          </a: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( сценарий)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1628124"/>
        <a:ext cx="11218779" cy="534108"/>
      </dsp:txXfrm>
    </dsp:sp>
    <dsp:sp modelId="{CD48B0AE-4D43-4C3E-AFB0-BACE355B3E40}">
      <dsp:nvSpPr>
        <dsp:cNvPr id="0" name=""/>
        <dsp:cNvSpPr/>
      </dsp:nvSpPr>
      <dsp:spPr>
        <a:xfrm rot="10800000">
          <a:off x="0" y="846160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Целевая аудитория и количество участников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846160"/>
        <a:ext cx="11218779" cy="534108"/>
      </dsp:txXfrm>
    </dsp:sp>
    <dsp:sp modelId="{0958C2F1-7FB2-4839-9E4C-F8ACEAB76FF2}">
      <dsp:nvSpPr>
        <dsp:cNvPr id="0" name=""/>
        <dsp:cNvSpPr/>
      </dsp:nvSpPr>
      <dsp:spPr>
        <a:xfrm rot="10800000">
          <a:off x="0" y="164"/>
          <a:ext cx="11218779" cy="8219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Цели и задачи </a:t>
          </a:r>
          <a:r>
            <a:rPr lang="ru-RU" sz="2800" b="1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квеста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10800000">
        <a:off x="0" y="164"/>
        <a:ext cx="11218779" cy="534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A6797-0A5E-4563-B9B9-4AAF652A4FF8}">
      <dsp:nvSpPr>
        <dsp:cNvPr id="0" name=""/>
        <dsp:cNvSpPr/>
      </dsp:nvSpPr>
      <dsp:spPr>
        <a:xfrm>
          <a:off x="10139548" y="3388827"/>
          <a:ext cx="134887" cy="718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434"/>
              </a:lnTo>
              <a:lnTo>
                <a:pt x="134887" y="511434"/>
              </a:lnTo>
              <a:lnTo>
                <a:pt x="134887" y="71852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07482-425B-4666-84B1-59A7ABC2CE1B}">
      <dsp:nvSpPr>
        <dsp:cNvPr id="0" name=""/>
        <dsp:cNvSpPr/>
      </dsp:nvSpPr>
      <dsp:spPr>
        <a:xfrm>
          <a:off x="6191095" y="1544694"/>
          <a:ext cx="3948453" cy="424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23"/>
              </a:lnTo>
              <a:lnTo>
                <a:pt x="3948453" y="217523"/>
              </a:lnTo>
              <a:lnTo>
                <a:pt x="3948453" y="4246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D3366-E014-413D-8ED2-4905BBF40E8C}">
      <dsp:nvSpPr>
        <dsp:cNvPr id="0" name=""/>
        <dsp:cNvSpPr/>
      </dsp:nvSpPr>
      <dsp:spPr>
        <a:xfrm>
          <a:off x="6145375" y="1544694"/>
          <a:ext cx="91440" cy="527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3"/>
              </a:lnTo>
              <a:lnTo>
                <a:pt x="98879" y="320083"/>
              </a:lnTo>
              <a:lnTo>
                <a:pt x="98879" y="5271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0C07E-130C-40BD-A1F0-9C4ABAC4EF2B}">
      <dsp:nvSpPr>
        <dsp:cNvPr id="0" name=""/>
        <dsp:cNvSpPr/>
      </dsp:nvSpPr>
      <dsp:spPr>
        <a:xfrm>
          <a:off x="1999428" y="3286267"/>
          <a:ext cx="4156243" cy="85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78"/>
              </a:lnTo>
              <a:lnTo>
                <a:pt x="4156243" y="650378"/>
              </a:lnTo>
              <a:lnTo>
                <a:pt x="4156243" y="85746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80D6C-6828-43A6-95F1-97125F08233F}">
      <dsp:nvSpPr>
        <dsp:cNvPr id="0" name=""/>
        <dsp:cNvSpPr/>
      </dsp:nvSpPr>
      <dsp:spPr>
        <a:xfrm>
          <a:off x="1936626" y="3286267"/>
          <a:ext cx="91440" cy="821114"/>
        </a:xfrm>
        <a:custGeom>
          <a:avLst/>
          <a:gdLst/>
          <a:ahLst/>
          <a:cxnLst/>
          <a:rect l="0" t="0" r="0" b="0"/>
          <a:pathLst>
            <a:path>
              <a:moveTo>
                <a:pt x="62801" y="0"/>
              </a:moveTo>
              <a:lnTo>
                <a:pt x="62801" y="614023"/>
              </a:lnTo>
              <a:lnTo>
                <a:pt x="45720" y="614023"/>
              </a:lnTo>
              <a:lnTo>
                <a:pt x="45720" y="82111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6D9EA-579F-4F54-8D3F-11873E90E0EC}">
      <dsp:nvSpPr>
        <dsp:cNvPr id="0" name=""/>
        <dsp:cNvSpPr/>
      </dsp:nvSpPr>
      <dsp:spPr>
        <a:xfrm>
          <a:off x="1999428" y="1544694"/>
          <a:ext cx="4191666" cy="322053"/>
        </a:xfrm>
        <a:custGeom>
          <a:avLst/>
          <a:gdLst/>
          <a:ahLst/>
          <a:cxnLst/>
          <a:rect l="0" t="0" r="0" b="0"/>
          <a:pathLst>
            <a:path>
              <a:moveTo>
                <a:pt x="4191666" y="0"/>
              </a:moveTo>
              <a:lnTo>
                <a:pt x="4191666" y="114962"/>
              </a:lnTo>
              <a:lnTo>
                <a:pt x="0" y="114962"/>
              </a:lnTo>
              <a:lnTo>
                <a:pt x="0" y="3220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E6F7B-1EB9-48AD-9FE3-D7E9A4E1DA93}">
      <dsp:nvSpPr>
        <dsp:cNvPr id="0" name=""/>
        <dsp:cNvSpPr/>
      </dsp:nvSpPr>
      <dsp:spPr>
        <a:xfrm>
          <a:off x="5073363" y="125174"/>
          <a:ext cx="2235463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9F81A-CFC0-416B-8C53-481D597FAA9B}">
      <dsp:nvSpPr>
        <dsp:cNvPr id="0" name=""/>
        <dsp:cNvSpPr/>
      </dsp:nvSpPr>
      <dsp:spPr>
        <a:xfrm>
          <a:off x="5321748" y="361140"/>
          <a:ext cx="2235463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Квесты</a:t>
          </a:r>
          <a:r>
            <a:rPr lang="ru-RU" sz="32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32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363324" y="402716"/>
        <a:ext cx="2152311" cy="1336367"/>
      </dsp:txXfrm>
    </dsp:sp>
    <dsp:sp modelId="{F916EAAD-A92F-4C94-A8C6-9F2431BAEA8F}">
      <dsp:nvSpPr>
        <dsp:cNvPr id="0" name=""/>
        <dsp:cNvSpPr/>
      </dsp:nvSpPr>
      <dsp:spPr>
        <a:xfrm>
          <a:off x="881696" y="1866747"/>
          <a:ext cx="2235463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D7321-1D65-4981-A866-6AE141F9D6DA}">
      <dsp:nvSpPr>
        <dsp:cNvPr id="0" name=""/>
        <dsp:cNvSpPr/>
      </dsp:nvSpPr>
      <dsp:spPr>
        <a:xfrm>
          <a:off x="1130081" y="2102713"/>
          <a:ext cx="2235463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Линейные 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171657" y="2144289"/>
        <a:ext cx="2152311" cy="1336367"/>
      </dsp:txXfrm>
    </dsp:sp>
    <dsp:sp modelId="{793DAF6A-471C-418A-BD55-52B6A3155906}">
      <dsp:nvSpPr>
        <dsp:cNvPr id="0" name=""/>
        <dsp:cNvSpPr/>
      </dsp:nvSpPr>
      <dsp:spPr>
        <a:xfrm>
          <a:off x="864615" y="4107381"/>
          <a:ext cx="2235463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B9287-B043-4C55-952F-E5C3254D481C}">
      <dsp:nvSpPr>
        <dsp:cNvPr id="0" name=""/>
        <dsp:cNvSpPr/>
      </dsp:nvSpPr>
      <dsp:spPr>
        <a:xfrm>
          <a:off x="1112999" y="4343347"/>
          <a:ext cx="2235463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игра построена по цепочке: разгадав одно задание, участники получают следующее, и так до тех пор, пока не пройдут весь маршрут </a:t>
          </a:r>
          <a:endParaRPr lang="ru-RU" sz="1200" b="1" i="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154575" y="4384923"/>
        <a:ext cx="2152311" cy="1336367"/>
      </dsp:txXfrm>
    </dsp:sp>
    <dsp:sp modelId="{D741D642-3B3A-4DDE-94F8-9222FC4F045A}">
      <dsp:nvSpPr>
        <dsp:cNvPr id="0" name=""/>
        <dsp:cNvSpPr/>
      </dsp:nvSpPr>
      <dsp:spPr>
        <a:xfrm>
          <a:off x="5037939" y="4143736"/>
          <a:ext cx="2235463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72182-2583-492A-9D18-3051E2943A83}">
      <dsp:nvSpPr>
        <dsp:cNvPr id="0" name=""/>
        <dsp:cNvSpPr/>
      </dsp:nvSpPr>
      <dsp:spPr>
        <a:xfrm>
          <a:off x="5286324" y="4379702"/>
          <a:ext cx="2235463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Игроки получают основное задание и перечень точек с подсказками, но при этом самостоятельно выбирают пути решения задач</a:t>
          </a:r>
          <a:endParaRPr lang="ru-RU" sz="12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327900" y="4421278"/>
        <a:ext cx="2152311" cy="1336367"/>
      </dsp:txXfrm>
    </dsp:sp>
    <dsp:sp modelId="{344181C8-B4BE-4058-A28C-093C08B1B5D8}">
      <dsp:nvSpPr>
        <dsp:cNvPr id="0" name=""/>
        <dsp:cNvSpPr/>
      </dsp:nvSpPr>
      <dsp:spPr>
        <a:xfrm>
          <a:off x="4933971" y="2071868"/>
          <a:ext cx="2620566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81154-D70B-405F-968C-3FCA0D1E4564}">
      <dsp:nvSpPr>
        <dsp:cNvPr id="0" name=""/>
        <dsp:cNvSpPr/>
      </dsp:nvSpPr>
      <dsp:spPr>
        <a:xfrm>
          <a:off x="5182355" y="2307834"/>
          <a:ext cx="2620566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Штурмовые 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223931" y="2349410"/>
        <a:ext cx="2537414" cy="1336367"/>
      </dsp:txXfrm>
    </dsp:sp>
    <dsp:sp modelId="{C4382F37-2C44-4087-A7F7-8FA1C39F4EF3}">
      <dsp:nvSpPr>
        <dsp:cNvPr id="0" name=""/>
        <dsp:cNvSpPr/>
      </dsp:nvSpPr>
      <dsp:spPr>
        <a:xfrm>
          <a:off x="8886928" y="1969308"/>
          <a:ext cx="2505239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53A86-83BF-47F9-BB4A-26E235B7EA63}">
      <dsp:nvSpPr>
        <dsp:cNvPr id="0" name=""/>
        <dsp:cNvSpPr/>
      </dsp:nvSpPr>
      <dsp:spPr>
        <a:xfrm>
          <a:off x="9135313" y="2205273"/>
          <a:ext cx="2505239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Кольцевые</a:t>
          </a:r>
          <a:r>
            <a:rPr lang="ru-RU" sz="2800" b="1" kern="1200" dirty="0" smtClean="0">
              <a:latin typeface="Comic Sans MS" panose="030F0702030302020204" pitchFamily="66" charset="0"/>
            </a:rPr>
            <a:t> </a:t>
          </a:r>
          <a:endParaRPr lang="ru-RU" sz="2800" b="1" kern="1200" dirty="0">
            <a:latin typeface="Comic Sans MS" panose="030F0702030302020204" pitchFamily="66" charset="0"/>
          </a:endParaRPr>
        </a:p>
      </dsp:txBody>
      <dsp:txXfrm>
        <a:off x="9176889" y="2246849"/>
        <a:ext cx="2422087" cy="1336367"/>
      </dsp:txXfrm>
    </dsp:sp>
    <dsp:sp modelId="{F45A7D57-541B-491E-B3A2-B3080F492880}">
      <dsp:nvSpPr>
        <dsp:cNvPr id="0" name=""/>
        <dsp:cNvSpPr/>
      </dsp:nvSpPr>
      <dsp:spPr>
        <a:xfrm>
          <a:off x="9156704" y="4107353"/>
          <a:ext cx="2235463" cy="141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3B46A-8B14-404C-AE88-716721BCDDC3}">
      <dsp:nvSpPr>
        <dsp:cNvPr id="0" name=""/>
        <dsp:cNvSpPr/>
      </dsp:nvSpPr>
      <dsp:spPr>
        <a:xfrm>
          <a:off x="9405089" y="4343318"/>
          <a:ext cx="2235463" cy="1419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Представляют собой тот же «линейный» </a:t>
          </a:r>
          <a:r>
            <a:rPr lang="ru-RU" sz="1200" b="1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квест</a:t>
          </a:r>
          <a:r>
            <a:rPr lang="ru-RU" sz="12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, но замкнутый в круг. Команды стартуют с разных точек, которые будут для них финишными</a:t>
          </a:r>
          <a:endParaRPr lang="ru-RU" sz="12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9446665" y="4384894"/>
        <a:ext cx="2152311" cy="1336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AFF91-A9B0-491E-B1F1-C44FF127636C}">
      <dsp:nvSpPr>
        <dsp:cNvPr id="0" name=""/>
        <dsp:cNvSpPr/>
      </dsp:nvSpPr>
      <dsp:spPr>
        <a:xfrm>
          <a:off x="3659926" y="1789627"/>
          <a:ext cx="3373147" cy="19660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Формы организации</a:t>
          </a:r>
          <a:endParaRPr lang="ru-RU" sz="28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153912" y="2077552"/>
        <a:ext cx="2385175" cy="1390223"/>
      </dsp:txXfrm>
    </dsp:sp>
    <dsp:sp modelId="{6894C8C8-2479-46BC-AECE-6C43BB3807F6}">
      <dsp:nvSpPr>
        <dsp:cNvPr id="0" name=""/>
        <dsp:cNvSpPr/>
      </dsp:nvSpPr>
      <dsp:spPr>
        <a:xfrm rot="16533894">
          <a:off x="5357602" y="1686233"/>
          <a:ext cx="187200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187200" y="118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446522" y="1693369"/>
        <a:ext cx="9360" cy="9360"/>
      </dsp:txXfrm>
    </dsp:sp>
    <dsp:sp modelId="{615FFD12-E47C-49CD-BC31-D93D6C7F194A}">
      <dsp:nvSpPr>
        <dsp:cNvPr id="0" name=""/>
        <dsp:cNvSpPr/>
      </dsp:nvSpPr>
      <dsp:spPr>
        <a:xfrm>
          <a:off x="4101307" y="-12034"/>
          <a:ext cx="2875366" cy="16181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Детектив 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522395" y="224937"/>
        <a:ext cx="2033190" cy="1144196"/>
      </dsp:txXfrm>
    </dsp:sp>
    <dsp:sp modelId="{ABE8B0B3-DA14-4629-8343-496BC3FEABA5}">
      <dsp:nvSpPr>
        <dsp:cNvPr id="0" name=""/>
        <dsp:cNvSpPr/>
      </dsp:nvSpPr>
      <dsp:spPr>
        <a:xfrm rot="21512965">
          <a:off x="7031432" y="2714105"/>
          <a:ext cx="321850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321850" y="118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84311" y="2717875"/>
        <a:ext cx="16092" cy="16092"/>
      </dsp:txXfrm>
    </dsp:sp>
    <dsp:sp modelId="{B18CDAB4-15EB-42D3-9D0E-69D583C267FE}">
      <dsp:nvSpPr>
        <dsp:cNvPr id="0" name=""/>
        <dsp:cNvSpPr/>
      </dsp:nvSpPr>
      <dsp:spPr>
        <a:xfrm>
          <a:off x="7349950" y="1930097"/>
          <a:ext cx="3576745" cy="14930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Журналистское расследование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7873752" y="2148755"/>
        <a:ext cx="2529141" cy="1055775"/>
      </dsp:txXfrm>
    </dsp:sp>
    <dsp:sp modelId="{7D738EEB-26B9-4606-814B-25F8F4851D28}">
      <dsp:nvSpPr>
        <dsp:cNvPr id="0" name=""/>
        <dsp:cNvSpPr/>
      </dsp:nvSpPr>
      <dsp:spPr>
        <a:xfrm rot="5054977">
          <a:off x="5361885" y="3834457"/>
          <a:ext cx="185458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185458" y="118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49977" y="3841637"/>
        <a:ext cx="9272" cy="9272"/>
      </dsp:txXfrm>
    </dsp:sp>
    <dsp:sp modelId="{76624C3F-1A7B-4083-86CB-5D072BF21841}">
      <dsp:nvSpPr>
        <dsp:cNvPr id="0" name=""/>
        <dsp:cNvSpPr/>
      </dsp:nvSpPr>
      <dsp:spPr>
        <a:xfrm>
          <a:off x="4031751" y="3937609"/>
          <a:ext cx="3014477" cy="14930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Научное исследование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473211" y="4156267"/>
        <a:ext cx="2131557" cy="1055775"/>
      </dsp:txXfrm>
    </dsp:sp>
    <dsp:sp modelId="{61CBF4A9-22CF-4F0E-9599-FCB0DD3F8196}">
      <dsp:nvSpPr>
        <dsp:cNvPr id="0" name=""/>
        <dsp:cNvSpPr/>
      </dsp:nvSpPr>
      <dsp:spPr>
        <a:xfrm rot="10799974">
          <a:off x="2987840" y="2760863"/>
          <a:ext cx="672085" cy="23632"/>
        </a:xfrm>
        <a:custGeom>
          <a:avLst/>
          <a:gdLst/>
          <a:ahLst/>
          <a:cxnLst/>
          <a:rect l="0" t="0" r="0" b="0"/>
          <a:pathLst>
            <a:path>
              <a:moveTo>
                <a:pt x="0" y="11816"/>
              </a:moveTo>
              <a:lnTo>
                <a:pt x="672085" y="118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07081" y="2755877"/>
        <a:ext cx="33604" cy="33604"/>
      </dsp:txXfrm>
    </dsp:sp>
    <dsp:sp modelId="{762B1264-4A53-446F-A82D-301C57294C68}">
      <dsp:nvSpPr>
        <dsp:cNvPr id="0" name=""/>
        <dsp:cNvSpPr/>
      </dsp:nvSpPr>
      <dsp:spPr>
        <a:xfrm>
          <a:off x="0" y="2026147"/>
          <a:ext cx="2987840" cy="14930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Путешествие </a:t>
          </a:r>
          <a:endParaRPr lang="ru-RU" sz="2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37559" y="2244805"/>
        <a:ext cx="2112722" cy="1055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87A0-C6B0-45DC-AB35-30B17A7B8152}">
      <dsp:nvSpPr>
        <dsp:cNvPr id="0" name=""/>
        <dsp:cNvSpPr/>
      </dsp:nvSpPr>
      <dsp:spPr>
        <a:xfrm rot="16200000">
          <a:off x="-1836320" y="2776510"/>
          <a:ext cx="4226560" cy="41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29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«Волшебный экран»</a:t>
          </a:r>
          <a:r>
            <a:rPr lang="ru-RU" sz="20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-1836320" y="2776510"/>
        <a:ext cx="4226560" cy="419859"/>
      </dsp:txXfrm>
    </dsp:sp>
    <dsp:sp modelId="{2E1795DC-2FE6-446C-A6DE-E55AEA8B06B4}">
      <dsp:nvSpPr>
        <dsp:cNvPr id="0" name=""/>
        <dsp:cNvSpPr/>
      </dsp:nvSpPr>
      <dsp:spPr>
        <a:xfrm>
          <a:off x="486889" y="873160"/>
          <a:ext cx="2091344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7029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планшет или ноутбук, где последовательно расположены фотографии тех мест, куда последовать участники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486889" y="873160"/>
        <a:ext cx="2091344" cy="4226560"/>
      </dsp:txXfrm>
    </dsp:sp>
    <dsp:sp modelId="{40FD9624-5889-4B39-944D-B3BB1C8831FB}">
      <dsp:nvSpPr>
        <dsp:cNvPr id="0" name=""/>
        <dsp:cNvSpPr/>
      </dsp:nvSpPr>
      <dsp:spPr>
        <a:xfrm>
          <a:off x="67029" y="318946"/>
          <a:ext cx="839718" cy="8397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6249F-9F3F-4D96-8C5F-EA74D7148E81}">
      <dsp:nvSpPr>
        <dsp:cNvPr id="0" name=""/>
        <dsp:cNvSpPr/>
      </dsp:nvSpPr>
      <dsp:spPr>
        <a:xfrm rot="16200000">
          <a:off x="1224718" y="2776510"/>
          <a:ext cx="4226560" cy="41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29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Маршрутный лист</a:t>
          </a:r>
          <a:r>
            <a:rPr lang="ru-RU" sz="20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224718" y="2776510"/>
        <a:ext cx="4226560" cy="419859"/>
      </dsp:txXfrm>
    </dsp:sp>
    <dsp:sp modelId="{014783F1-ADBE-49CF-8E90-A0DCBD552639}">
      <dsp:nvSpPr>
        <dsp:cNvPr id="0" name=""/>
        <dsp:cNvSpPr/>
      </dsp:nvSpPr>
      <dsp:spPr>
        <a:xfrm>
          <a:off x="3547927" y="873160"/>
          <a:ext cx="2091344" cy="422656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7029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на нем могут быть просто написаны последовательно станции и где они расположены; а могут быть загадки, ребусы, зашифрованное слово, ответ на которые и будет то место, куда надо последовать</a:t>
          </a:r>
          <a:endParaRPr lang="ru-RU" sz="1700" kern="1200"/>
        </a:p>
      </dsp:txBody>
      <dsp:txXfrm>
        <a:off x="3547927" y="873160"/>
        <a:ext cx="2091344" cy="4226560"/>
      </dsp:txXfrm>
    </dsp:sp>
    <dsp:sp modelId="{2F0C414A-BDF1-4503-8D8F-C731E04F4752}">
      <dsp:nvSpPr>
        <dsp:cNvPr id="0" name=""/>
        <dsp:cNvSpPr/>
      </dsp:nvSpPr>
      <dsp:spPr>
        <a:xfrm>
          <a:off x="3128068" y="318946"/>
          <a:ext cx="839718" cy="8397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48747-A21F-4A0A-9A20-C6AFC8832D31}">
      <dsp:nvSpPr>
        <dsp:cNvPr id="0" name=""/>
        <dsp:cNvSpPr/>
      </dsp:nvSpPr>
      <dsp:spPr>
        <a:xfrm rot="16200000">
          <a:off x="4285756" y="2776510"/>
          <a:ext cx="4226560" cy="41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29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«</a:t>
          </a:r>
          <a:r>
            <a:rPr lang="ru-RU" sz="2000" b="1" u="sng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Волшебный клубок»</a:t>
          </a: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285756" y="2776510"/>
        <a:ext cx="4226560" cy="419859"/>
      </dsp:txXfrm>
    </dsp:sp>
    <dsp:sp modelId="{63CF6D07-87C5-4DBD-940E-AE4C5CD66B4B}">
      <dsp:nvSpPr>
        <dsp:cNvPr id="0" name=""/>
        <dsp:cNvSpPr/>
      </dsp:nvSpPr>
      <dsp:spPr>
        <a:xfrm>
          <a:off x="6608966" y="873160"/>
          <a:ext cx="2091344" cy="422656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7029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 клубке ниток последовательно прикреплены записки с названием того места, куда надо отправиться. Постепенно разматывая клубок, дети перемещаются от станции к станции</a:t>
          </a:r>
          <a:endParaRPr lang="ru-RU" sz="1700" kern="1200" dirty="0"/>
        </a:p>
      </dsp:txBody>
      <dsp:txXfrm>
        <a:off x="6608966" y="873160"/>
        <a:ext cx="2091344" cy="4226560"/>
      </dsp:txXfrm>
    </dsp:sp>
    <dsp:sp modelId="{6689BFB5-A22F-4FB2-8F9E-9517B7DC8B25}">
      <dsp:nvSpPr>
        <dsp:cNvPr id="0" name=""/>
        <dsp:cNvSpPr/>
      </dsp:nvSpPr>
      <dsp:spPr>
        <a:xfrm>
          <a:off x="6189107" y="318946"/>
          <a:ext cx="839718" cy="83971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87BCB-5AE5-4498-A7A0-0929A08D6C2E}">
      <dsp:nvSpPr>
        <dsp:cNvPr id="0" name=""/>
        <dsp:cNvSpPr/>
      </dsp:nvSpPr>
      <dsp:spPr>
        <a:xfrm rot="16200000">
          <a:off x="7346795" y="2776510"/>
          <a:ext cx="4226560" cy="41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29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Карта</a:t>
          </a:r>
          <a:r>
            <a:rPr lang="ru-RU" sz="1700" b="1" u="sng" kern="1200" dirty="0" smtClean="0"/>
            <a:t> </a:t>
          </a:r>
          <a:endParaRPr lang="ru-RU" sz="1700" kern="1200" dirty="0"/>
        </a:p>
      </dsp:txBody>
      <dsp:txXfrm>
        <a:off x="7346795" y="2776510"/>
        <a:ext cx="4226560" cy="419859"/>
      </dsp:txXfrm>
    </dsp:sp>
    <dsp:sp modelId="{36B43563-209B-408D-8D23-BEF294BC5A86}">
      <dsp:nvSpPr>
        <dsp:cNvPr id="0" name=""/>
        <dsp:cNvSpPr/>
      </dsp:nvSpPr>
      <dsp:spPr>
        <a:xfrm>
          <a:off x="9670005" y="873160"/>
          <a:ext cx="2091344" cy="422656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7029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схематическое изображение маршрута</a:t>
          </a:r>
          <a:endParaRPr lang="ru-RU" sz="1700" kern="1200" dirty="0"/>
        </a:p>
      </dsp:txBody>
      <dsp:txXfrm>
        <a:off x="9670005" y="873160"/>
        <a:ext cx="2091344" cy="4226560"/>
      </dsp:txXfrm>
    </dsp:sp>
    <dsp:sp modelId="{0B401A66-00AD-490A-9320-FAFC0B0990C0}">
      <dsp:nvSpPr>
        <dsp:cNvPr id="0" name=""/>
        <dsp:cNvSpPr/>
      </dsp:nvSpPr>
      <dsp:spPr>
        <a:xfrm>
          <a:off x="9250146" y="318946"/>
          <a:ext cx="839718" cy="8397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B304-1224-4A3F-824F-199B8402879E}">
      <dsp:nvSpPr>
        <dsp:cNvPr id="0" name=""/>
        <dsp:cNvSpPr/>
      </dsp:nvSpPr>
      <dsp:spPr>
        <a:xfrm>
          <a:off x="0" y="0"/>
          <a:ext cx="11580979" cy="12168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Цель:</a:t>
          </a:r>
          <a:endParaRPr lang="ru-RU" sz="44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9399" y="59399"/>
        <a:ext cx="11462181" cy="1098002"/>
      </dsp:txXfrm>
    </dsp:sp>
    <dsp:sp modelId="{AA5E4FE5-C143-435B-8E1F-9196F6014828}">
      <dsp:nvSpPr>
        <dsp:cNvPr id="0" name=""/>
        <dsp:cNvSpPr/>
      </dsp:nvSpPr>
      <dsp:spPr>
        <a:xfrm>
          <a:off x="0" y="1669496"/>
          <a:ext cx="11580979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696" tIns="50800" rIns="284480" bIns="5080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y</a:t>
          </a:r>
          <a:r>
            <a:rPr lang="ru-RU" sz="4000" b="1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глублять</a:t>
          </a:r>
          <a:r>
            <a:rPr lang="ru-RU" sz="4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экологические знания детей, воспитывать у них гуманное отношение к природе, чувство ответственности за все живое на Земле. Беречь нашу планету.</a:t>
          </a:r>
          <a:endParaRPr lang="ru-RU" sz="4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0" y="1669496"/>
        <a:ext cx="11580979" cy="3296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D1AA1-DEEE-4EDA-A274-44AA15C47D9A}">
      <dsp:nvSpPr>
        <dsp:cNvPr id="0" name=""/>
        <dsp:cNvSpPr/>
      </dsp:nvSpPr>
      <dsp:spPr>
        <a:xfrm>
          <a:off x="3606" y="35506"/>
          <a:ext cx="3515978" cy="132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Образовательные задачи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3606" y="35506"/>
        <a:ext cx="3515978" cy="1324800"/>
      </dsp:txXfrm>
    </dsp:sp>
    <dsp:sp modelId="{A996B009-2EFB-4333-8F5D-0BD46786D7D3}">
      <dsp:nvSpPr>
        <dsp:cNvPr id="0" name=""/>
        <dsp:cNvSpPr/>
      </dsp:nvSpPr>
      <dsp:spPr>
        <a:xfrm>
          <a:off x="3606" y="1360306"/>
          <a:ext cx="3515978" cy="44194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Вовлекать детей в разнообразные виды деятельности в природе и по её охране.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Обеспечить непрерывность экологического образования в системе: ДОУ – семья.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Формировать у детей знания норм поведения в природном окружении и желание соблюдать их в практической деятельности и в быту.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Привлекать детей к посильному участию по охране и защите родной природы.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3606" y="1360306"/>
        <a:ext cx="3515978" cy="4419449"/>
      </dsp:txXfrm>
    </dsp:sp>
    <dsp:sp modelId="{78AACDAC-D9C5-482E-97C7-9481F23850B4}">
      <dsp:nvSpPr>
        <dsp:cNvPr id="0" name=""/>
        <dsp:cNvSpPr/>
      </dsp:nvSpPr>
      <dsp:spPr>
        <a:xfrm>
          <a:off x="4011821" y="35506"/>
          <a:ext cx="3515978" cy="132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Развивающие задачи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011821" y="35506"/>
        <a:ext cx="3515978" cy="1324800"/>
      </dsp:txXfrm>
    </dsp:sp>
    <dsp:sp modelId="{E0193994-E01E-442D-8F2F-7AA7223B434A}">
      <dsp:nvSpPr>
        <dsp:cNvPr id="0" name=""/>
        <dsp:cNvSpPr/>
      </dsp:nvSpPr>
      <dsp:spPr>
        <a:xfrm>
          <a:off x="4011821" y="1360306"/>
          <a:ext cx="3515978" cy="44194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у детей экологическое мышление, способность осознавать последствия своих действий по отношению к окружающей среде;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эстетические, гражданские чувства и высокие морально - нравственные качества;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умение видеть красоту родной природы, восхищаться ею.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4011821" y="1360306"/>
        <a:ext cx="3515978" cy="4419449"/>
      </dsp:txXfrm>
    </dsp:sp>
    <dsp:sp modelId="{82380483-4E09-4EF1-A6E7-34A3B451B81E}">
      <dsp:nvSpPr>
        <dsp:cNvPr id="0" name=""/>
        <dsp:cNvSpPr/>
      </dsp:nvSpPr>
      <dsp:spPr>
        <a:xfrm>
          <a:off x="8020036" y="35506"/>
          <a:ext cx="3515978" cy="132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Воспитательные задачи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8020036" y="35506"/>
        <a:ext cx="3515978" cy="1324800"/>
      </dsp:txXfrm>
    </dsp:sp>
    <dsp:sp modelId="{688C5CC2-94AA-4136-8DDC-625382731B61}">
      <dsp:nvSpPr>
        <dsp:cNvPr id="0" name=""/>
        <dsp:cNvSpPr/>
      </dsp:nvSpPr>
      <dsp:spPr>
        <a:xfrm>
          <a:off x="8020036" y="1360306"/>
          <a:ext cx="3515978" cy="441944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Воспитывать бережное отношение к миру природы, природному наследию родного края.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Доставить детям радость от участия в общем празднике и совместном труде. 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Участники: дети подготовительной группы, воспитатели, физ. инструктор, музыкальный руководитель, родители.</a:t>
          </a:r>
          <a:endParaRPr lang="ru-RU" sz="16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8020036" y="1360306"/>
        <a:ext cx="3515978" cy="4419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B304-1224-4A3F-824F-199B8402879E}">
      <dsp:nvSpPr>
        <dsp:cNvPr id="0" name=""/>
        <dsp:cNvSpPr/>
      </dsp:nvSpPr>
      <dsp:spPr>
        <a:xfrm>
          <a:off x="0" y="0"/>
          <a:ext cx="11580979" cy="113917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Предполагаемый результат</a:t>
          </a:r>
          <a:r>
            <a:rPr lang="ru-RU" sz="44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:</a:t>
          </a:r>
          <a:endParaRPr lang="ru-RU" sz="44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55610" y="55610"/>
        <a:ext cx="11469759" cy="1027959"/>
      </dsp:txXfrm>
    </dsp:sp>
    <dsp:sp modelId="{AA5E4FE5-C143-435B-8E1F-9196F6014828}">
      <dsp:nvSpPr>
        <dsp:cNvPr id="0" name=""/>
        <dsp:cNvSpPr/>
      </dsp:nvSpPr>
      <dsp:spPr>
        <a:xfrm>
          <a:off x="0" y="1145867"/>
          <a:ext cx="11580979" cy="427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696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повышение уровня экологической воспитанности;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проявление ответственного и гуманного отношения к окружающей среде и природе родного края;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понимание взаимосвязей в природе и места человека в них. 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становление готовности детей самостоятельно решать задачи экологического значения в разных ситуациях;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умение выражать собственное мнение, анализировать, живо реагировать на происходящее, оказывать посильную помощь;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освоение знаний об экологии родного края;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расширение знаний детей о правилах поведения на природе;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формирование на основе духовного, экологического, нравственного и личного отношения к действительности.</a:t>
          </a:r>
          <a:endParaRPr lang="ru-RU" sz="2000" b="1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0" y="1145867"/>
        <a:ext cx="11580979" cy="427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8873-3BA4-4373-9D6E-55CB5CDFBD2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8C3A6-C180-446C-8E57-0487B65C8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C3A6-C180-446C-8E57-0487B65C87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C3A6-C180-446C-8E57-0487B65C87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1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C3A6-C180-446C-8E57-0487B65C87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9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C3A6-C180-446C-8E57-0487B65C87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2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C3A6-C180-446C-8E57-0487B65C87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0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5C6F-2912-4AC8-98BA-7AC11D7033B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E9D1-2F45-41F3-9607-86E3D52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56953" y="5366778"/>
            <a:ext cx="10515600" cy="12258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Епифанова Екатерина Сергеевна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МБДОУ «Детский сад № 45»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2019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56953" y="17189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Основные подходы к Квест- 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технологии и 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опыт ее </a:t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применения </a:t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образовательном процессе ДОУ при реализации требований ФГОС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337817"/>
              </p:ext>
            </p:extLst>
          </p:nvPr>
        </p:nvGraphicFramePr>
        <p:xfrm>
          <a:off x="132347" y="882315"/>
          <a:ext cx="11640553" cy="579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Классификация </a:t>
            </a:r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-технологий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06316" y="4393564"/>
            <a:ext cx="1686" cy="531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689432" y="4393564"/>
            <a:ext cx="16042" cy="531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88505" y="4507832"/>
            <a:ext cx="8022" cy="41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69558" y="0"/>
            <a:ext cx="10515600" cy="1325562"/>
          </a:xfrm>
        </p:spPr>
        <p:txBody>
          <a:bodyPr>
            <a:noAutofit/>
          </a:bodyPr>
          <a:lstStyle/>
          <a:p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-игры (формы организации)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80197966"/>
              </p:ext>
            </p:extLst>
          </p:nvPr>
        </p:nvGraphicFramePr>
        <p:xfrm>
          <a:off x="641141" y="1118490"/>
          <a:ext cx="11372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4147" y="0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Варианты маршрута </a:t>
            </a:r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квеста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0021806"/>
              </p:ext>
            </p:extLst>
          </p:nvPr>
        </p:nvGraphicFramePr>
        <p:xfrm>
          <a:off x="219241" y="928213"/>
          <a:ext cx="118283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6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9347" y="-1604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игра «Спасение Земли»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7418374"/>
              </p:ext>
            </p:extLst>
          </p:nvPr>
        </p:nvGraphicFramePr>
        <p:xfrm>
          <a:off x="322262" y="1056550"/>
          <a:ext cx="11580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9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9347" y="-1604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игра «Спасение Земли»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3077516"/>
              </p:ext>
            </p:extLst>
          </p:nvPr>
        </p:nvGraphicFramePr>
        <p:xfrm>
          <a:off x="477336" y="1042737"/>
          <a:ext cx="11539621" cy="581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5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9347" y="-1604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игра «Спасение Земли»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0783739"/>
              </p:ext>
            </p:extLst>
          </p:nvPr>
        </p:nvGraphicFramePr>
        <p:xfrm>
          <a:off x="322262" y="1056550"/>
          <a:ext cx="11580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11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9347" y="-1604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231" y="64858"/>
            <a:ext cx="7879663" cy="685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последнее время остро стоит вопрос с экологией нашей земли. Перед нами возник вопрос: Какой мир ждет наших детей, если оставить без внимания вопрос экологии? И чтоб лучше в этом разобраться, для детей мы придумали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-игру. Команда юных исследователей попадут в будущее. В этом будущем земля превратилась в гигантскую свалку, растения и животные почти исчезли с планеты, либо мутировали. Во время путешествия ребята узнают много важного - а главное, как не допустить такого печального будущего. Юные исследователи научатся сортировать мусор и изготавливать из ненужных вещей полезные, узнают, и как сберечь нашу планету от вымирания!</a:t>
            </a:r>
            <a:endParaRPr lang="ru-RU" sz="20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30" y="172744"/>
            <a:ext cx="2607438" cy="347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73" y="3841287"/>
            <a:ext cx="3762753" cy="28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9347" y="-1604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46" y="261541"/>
            <a:ext cx="11752095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Вода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прячется вода? – на этой станции дети ищут возможные варианты нахождения воды, дети знакомятся со свойствами и состояниями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воды.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5" y="2061434"/>
            <a:ext cx="3217039" cy="4289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10" y="2061434"/>
            <a:ext cx="3217039" cy="4289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5176" y="2371390"/>
            <a:ext cx="4321628" cy="44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272" y="229456"/>
            <a:ext cx="11752095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2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Воздух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станции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обобщают и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закрепляют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знания, полученные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экспериментальной деятельности по теме "Воздух".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39" y="2597778"/>
            <a:ext cx="4044003" cy="3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46" y="261541"/>
            <a:ext cx="11752095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3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Лес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«Можно и нельзя в природе» –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станции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развивали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детей выявлять и моделировать отношение человека к природе на основе представлений об ответственности за окружающее, согласно принципу «Не навреди». Развивать творческие способности. 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13" y="3455236"/>
            <a:ext cx="2627959" cy="3048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6" y="3657600"/>
            <a:ext cx="4187785" cy="284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78" y="3455236"/>
            <a:ext cx="4273342" cy="31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968829" y="403802"/>
            <a:ext cx="10515600" cy="3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это приключение, как правило, игровое, во время которого участнику или участникам нужно пройти череду препятствий для достижения какой-либо цели. 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Английское слово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Quest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означает «вызов, поиск, приключение». Сегодня словом «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обычно называются компьютерные игры, состоящие из нескольких уровней, где игроку нужно проявить смекалку и преодолеть разного рода трудности, чтобы добраться до условного «сокровища» или стать повелителем мира.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3515074"/>
            <a:ext cx="4209088" cy="3160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03" y="3515073"/>
            <a:ext cx="4309111" cy="31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46" y="261541"/>
            <a:ext cx="11752095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– Животные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станции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знакомились с многообразием животного мира и придумывали, как их защитить от человека.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97" y="2326105"/>
            <a:ext cx="3720640" cy="38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46" y="261541"/>
            <a:ext cx="11752095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– Сортировка мусора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станции дети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учились определять материал,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чего он сделан предмет и рассортировать по категориям.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экологическая ситуация: «Люди приехали на пикник и оставили после себя мусор. Помоги разобрать его по контейнерам «Бумага», «Пластик», «Стекло», «Металл» и «Пищевые отходы». 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82" y="4264341"/>
            <a:ext cx="2861511" cy="2210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2" y="3947532"/>
            <a:ext cx="4187783" cy="2712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51" y="3947532"/>
            <a:ext cx="2848070" cy="27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46" y="261541"/>
            <a:ext cx="11752095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– Сохрани природу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станции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искали варианты бережного отношения к природе, как сделать нашу жизнь более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экологичной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83" y="2867139"/>
            <a:ext cx="3594220" cy="380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6" y="2187615"/>
            <a:ext cx="3361417" cy="4481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18" y="3548719"/>
            <a:ext cx="3909723" cy="29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968829" y="403802"/>
            <a:ext cx="10515600" cy="3111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это форма взаимодействия педагога и детей,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которая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способствует формированию умений решать задачи на основе компетентного выбора альтернативных вариантов через реализацию определенного сюжета.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923078"/>
            <a:ext cx="4251953" cy="3188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91" y="2923077"/>
            <a:ext cx="4251953" cy="31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198809" y="227339"/>
            <a:ext cx="5223424" cy="63980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Целенаправленная работа по внедрению в образовательный процесс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-технологии позволяет создать условия для саморазвития, самообучения, самовоспитания детей, раскрытия индивидуальных возможностей и резервов организма.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18" y="227339"/>
            <a:ext cx="3658049" cy="3141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42" y="3483886"/>
            <a:ext cx="4188670" cy="31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198808" y="227339"/>
            <a:ext cx="11640265" cy="63980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это игровая педагогическая технология. Игра, носящая непринужденный характер, опирается на внутреннее побуждение человека и позволяет ему развивать самостоятельность действий.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2276912"/>
            <a:ext cx="4856833" cy="364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99" y="2686456"/>
            <a:ext cx="5251910" cy="39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Виды деятельности</a:t>
            </a:r>
            <a:endParaRPr lang="ru-RU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70" y="2662988"/>
            <a:ext cx="3375177" cy="2510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0274" y="1690688"/>
            <a:ext cx="2229852" cy="65145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Игровая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2632" y="3415771"/>
            <a:ext cx="2502568" cy="1004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Познавательно-исследовательская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4958" y="1626030"/>
            <a:ext cx="2229852" cy="651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Двигательная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23948" y="3739848"/>
            <a:ext cx="2229852" cy="6657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 Музыкальная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5200" y="5595441"/>
            <a:ext cx="2229852" cy="6514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Изобразительная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08745" y="5542224"/>
            <a:ext cx="2229852" cy="65145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Коммуникативная 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86989" y="2458401"/>
            <a:ext cx="571181" cy="557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07412" y="3918131"/>
            <a:ext cx="91271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74901" y="4873287"/>
            <a:ext cx="603904" cy="5110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78358" y="4072722"/>
            <a:ext cx="1076505" cy="180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005011" y="2465495"/>
            <a:ext cx="529069" cy="53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878358" y="4733029"/>
            <a:ext cx="623638" cy="54244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27253"/>
              </p:ext>
            </p:extLst>
          </p:nvPr>
        </p:nvGraphicFramePr>
        <p:xfrm>
          <a:off x="159168" y="1544219"/>
          <a:ext cx="11655842" cy="530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12295"/>
            <a:ext cx="1074695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Характерные особенности и преимущества </a:t>
            </a:r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-игр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9348" y="0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Структура </a:t>
            </a:r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-игры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8848546"/>
              </p:ext>
            </p:extLst>
          </p:nvPr>
        </p:nvGraphicFramePr>
        <p:xfrm>
          <a:off x="347578" y="1104676"/>
          <a:ext cx="114433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3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5389" y="0"/>
            <a:ext cx="10515600" cy="1325562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Этапы организации </a:t>
            </a:r>
            <a:r>
              <a:rPr lang="ru-RU" sz="4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4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игры</a:t>
            </a:r>
            <a:endParaRPr lang="ru-RU" sz="4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9237510"/>
              </p:ext>
            </p:extLst>
          </p:nvPr>
        </p:nvGraphicFramePr>
        <p:xfrm>
          <a:off x="653799" y="1052846"/>
          <a:ext cx="112187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4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1004</Words>
  <Application>Microsoft Office PowerPoint</Application>
  <PresentationFormat>Широкоэкранный</PresentationFormat>
  <Paragraphs>105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Office Theme</vt:lpstr>
      <vt:lpstr>Основные подходы к Квест- технологии и опыт ее  применения  в образовательном процессе ДОУ при реализации требований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деятельности</vt:lpstr>
      <vt:lpstr>Презентация PowerPoint</vt:lpstr>
      <vt:lpstr>Структура квест-игры</vt:lpstr>
      <vt:lpstr>Этапы организации квест - игры</vt:lpstr>
      <vt:lpstr>Классификация квест-технологий</vt:lpstr>
      <vt:lpstr>Квест-игры (формы организации)</vt:lpstr>
      <vt:lpstr>Варианты маршрута квеста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35</cp:revision>
  <dcterms:created xsi:type="dcterms:W3CDTF">2017-10-11T19:48:28Z</dcterms:created>
  <dcterms:modified xsi:type="dcterms:W3CDTF">2019-03-14T11:57:14Z</dcterms:modified>
</cp:coreProperties>
</file>