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0090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283" y="1214422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</a:t>
            </a:r>
            <a:r>
              <a:rPr lang="ru-RU" sz="5400" b="1" cap="none" spc="0" dirty="0" err="1" smtClean="0">
                <a:ln w="1905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Лэпбука</a:t>
            </a:r>
            <a:endParaRPr lang="ru-RU" sz="5400" b="1" cap="none" spc="0" dirty="0" smtClean="0">
              <a:ln w="1905"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smtClean="0">
                <a:ln w="1905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5400" b="1" dirty="0" smtClean="0">
                <a:ln w="1905">
                  <a:solidFill>
                    <a:srgbClr val="002060"/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работе педагога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0"/>
            <a:ext cx="82662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автономное образовательное учреждение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«Центр развития ребенка – детский сад № 68 г. Благовещенск»</a:t>
            </a:r>
            <a:endParaRPr lang="ru-RU" sz="2400" b="1" cap="none" spc="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4924618"/>
            <a:ext cx="66437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32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Выполнила: воспитатель </a:t>
            </a:r>
          </a:p>
          <a:p>
            <a:pPr algn="r"/>
            <a:r>
              <a:rPr lang="ru-RU" sz="32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Стенькина Оксана Александровна </a:t>
            </a:r>
            <a:endParaRPr lang="ru-RU" sz="3200" b="1" cap="none" spc="0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1673704"/>
      </p:ext>
    </p:extLst>
  </p:cSld>
  <p:clrMapOvr>
    <a:masterClrMapping/>
  </p:clrMapOvr>
  <p:transition spd="slow" advClick="0" advTm="20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0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698477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b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Лэпбук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— это не просто метод, помогающий закрепить и отработать полученные знания на физкультуре, это полет фантазии, 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который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может дать непредсказуемые результаты, это исследование, которые однажды начавшись,  </a:t>
            </a: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будет </a:t>
            </a:r>
            <a:r>
              <a:rPr lang="ru-RU" sz="2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продолжаться всю жизнь, ведь если посеять в ребенке «зерно» открытия и исследования, оно будет расти и увеличиваться</a:t>
            </a:r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218" name="Picture 2" descr="https://ds03.infourok.ru/uploads/ex/0dff/0004effe-47138cb9/hello_html_48f788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69" y="397687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03476"/>
      </p:ext>
    </p:extLst>
  </p:cSld>
  <p:clrMapOvr>
    <a:masterClrMapping/>
  </p:clrMapOvr>
  <p:transition spd="slow" advClick="0" advTm="2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20" y="285729"/>
            <a:ext cx="8620452" cy="6617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ЗНАЧЕНИЕ ЛЭПБУКА ДЛЯ ПЕДАГОГА 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Способствует:</a:t>
            </a: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•организации материала по изучаемой теме в рамках комплексно-тематического планирования; </a:t>
            </a: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оформлению результатов совместной проектной деятельности;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организации индивидуальной и самостоятельной работы с детьми.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Это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прекрасный способ подать всю имеющуюся информацию в компактной форме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ДЛЯ РЕБЁНКА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Способствует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: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пониманию и запоминанию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информации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 изучаемой теме;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приобретению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ребенком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навыков самостоятельного сбора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информации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 изучаемой теме; </a:t>
            </a:r>
            <a:endParaRPr lang="ru-RU" sz="24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  <a:p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•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повторению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 </a:t>
            </a:r>
            <a:r>
              <a:rPr lang="ru-RU" sz="24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закреплению материала по пройденной теме.</a:t>
            </a:r>
            <a:endParaRPr lang="ru-RU" sz="2400" b="1" cap="none" spc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65761"/>
      </p:ext>
    </p:extLst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-3123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237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8393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6491"/>
            <a:ext cx="4291174" cy="3218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13821"/>
      </p:ext>
    </p:extLst>
  </p:cSld>
  <p:clrMapOvr>
    <a:masterClrMapping/>
  </p:clrMapOvr>
  <p:transition spd="slow" advClick="0" advTm="2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0" y="4046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9709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0" y="343879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751057" cy="2813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991880"/>
      </p:ext>
    </p:extLst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749824" cy="28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08" y="3426718"/>
            <a:ext cx="3944888" cy="2958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499450"/>
      </p:ext>
    </p:extLst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2" y="332268"/>
            <a:ext cx="3452542" cy="2589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894"/>
            <a:ext cx="3935359" cy="295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1" y="3438796"/>
            <a:ext cx="3932668" cy="294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427104"/>
      </p:ext>
    </p:extLst>
  </p:cSld>
  <p:clrMapOvr>
    <a:masterClrMapping/>
  </p:clrMapOvr>
  <p:transition spd="slow" advClick="0" advTm="20000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1" y="22582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063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1" y="3789040"/>
            <a:ext cx="3289627" cy="2467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93" y="3439540"/>
            <a:ext cx="4314164" cy="3235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888014"/>
      </p:ext>
    </p:extLst>
  </p:cSld>
  <p:clrMapOvr>
    <a:masterClrMapping/>
  </p:clrMapOvr>
  <p:transition spd="slow" advClick="0" advTm="2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8" y="11663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1038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16" y="373351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28634"/>
      </p:ext>
    </p:extLst>
  </p:cSld>
  <p:clrMapOvr>
    <a:masterClrMapping/>
  </p:clrMapOvr>
  <p:transition spd="slow" advClick="0" advTm="2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736x/61/e0/76/61e076cca8eb2a30a7571ebe0e66f25c--background-templates-background-p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" y="10197"/>
            <a:ext cx="9124942" cy="68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" y="18864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5633"/>
            <a:ext cx="3317776" cy="248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88" y="3438796"/>
            <a:ext cx="3368824" cy="2526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65" y="3463382"/>
            <a:ext cx="4170209" cy="312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93058"/>
      </p:ext>
    </p:extLst>
  </p:cSld>
  <p:clrMapOvr>
    <a:masterClrMapping/>
  </p:clrMapOvr>
  <p:transition spd="slow" advClick="0" advTm="2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163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ПК</cp:lastModifiedBy>
  <cp:revision>11</cp:revision>
  <dcterms:created xsi:type="dcterms:W3CDTF">2018-12-02T11:41:03Z</dcterms:created>
  <dcterms:modified xsi:type="dcterms:W3CDTF">2018-12-10T11:14:12Z</dcterms:modified>
</cp:coreProperties>
</file>