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6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B891-6EF7-453E-8BF8-77C4278315DC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148-6C5F-4CAD-9E67-F09199735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7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B891-6EF7-453E-8BF8-77C4278315DC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148-6C5F-4CAD-9E67-F09199735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7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B891-6EF7-453E-8BF8-77C4278315DC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148-6C5F-4CAD-9E67-F09199735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2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B891-6EF7-453E-8BF8-77C4278315DC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148-6C5F-4CAD-9E67-F09199735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2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B891-6EF7-453E-8BF8-77C4278315DC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148-6C5F-4CAD-9E67-F09199735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B891-6EF7-453E-8BF8-77C4278315DC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148-6C5F-4CAD-9E67-F09199735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8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B891-6EF7-453E-8BF8-77C4278315DC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148-6C5F-4CAD-9E67-F09199735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4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B891-6EF7-453E-8BF8-77C4278315DC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148-6C5F-4CAD-9E67-F09199735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3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B891-6EF7-453E-8BF8-77C4278315DC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148-6C5F-4CAD-9E67-F09199735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5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B891-6EF7-453E-8BF8-77C4278315DC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148-6C5F-4CAD-9E67-F09199735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4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B891-6EF7-453E-8BF8-77C4278315DC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148-6C5F-4CAD-9E67-F09199735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0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B891-6EF7-453E-8BF8-77C4278315DC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A4148-6C5F-4CAD-9E67-F09199735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1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345638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Дидактическое пособие по развитию речи в младше-средней группе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«СОЛНЫШКО»</a:t>
            </a:r>
          </a:p>
          <a:p>
            <a:r>
              <a:rPr lang="ru-RU" sz="3300" b="1" i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ОВОЩИ, ФРУКТЫ, ЯГОДЫ</a:t>
            </a:r>
          </a:p>
          <a:p>
            <a:r>
              <a:rPr lang="ru-RU" sz="3300" b="1" i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ЧТО ГДЕ РАСТЁТ?</a:t>
            </a:r>
          </a:p>
          <a:p>
            <a:r>
              <a:rPr lang="ru-RU" sz="2200" b="1" i="1" dirty="0" smtClean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ВОСПИТАТЕЛЬ Горшенина Е.Ю.</a:t>
            </a:r>
            <a:endParaRPr lang="ru-RU" sz="2200" b="1" i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464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9357"/>
            <a:ext cx="6552728" cy="6552728"/>
          </a:xfrm>
        </p:spPr>
      </p:pic>
    </p:spTree>
    <p:extLst>
      <p:ext uri="{BB962C8B-B14F-4D97-AF65-F5344CB8AC3E}">
        <p14:creationId xmlns:p14="http://schemas.microsoft.com/office/powerpoint/2010/main" val="236801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470224" cy="4248472"/>
          </a:xfrm>
        </p:spPr>
      </p:pic>
    </p:spTree>
    <p:extLst>
      <p:ext uri="{BB962C8B-B14F-4D97-AF65-F5344CB8AC3E}">
        <p14:creationId xmlns:p14="http://schemas.microsoft.com/office/powerpoint/2010/main" val="21003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4954562"/>
          </a:xfrm>
        </p:spPr>
        <p:txBody>
          <a:bodyPr>
            <a:normAutofit/>
          </a:bodyPr>
          <a:lstStyle/>
          <a:p>
            <a:pPr algn="l"/>
            <a:r>
              <a:rPr lang="ru-RU" sz="1600" u="sng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Цель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: закрепление знаний об овощах и фруктах, местах их произрастания;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развитие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мелкой моторики пальцев рук.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u="sng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Задачи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: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Развивать речь детей, активизировать в речи детей понятия 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«овощи»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, 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«фрукты»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«ягоды» закрепить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названия овощей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фруктов, ягод.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Закреплять представления детей о том, что из овощей варят овощные супы (борщ, щи), а из фруктов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, ягод -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компоты;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Развивать навыки сравнения предметов.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Развивать слуховое и зрительное внимание, память.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Пособие предназначено для групповых и индивидуальных занятий с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детьми в возрасте 4-5 лет.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6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16957" cy="64807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latin typeface="Arial Black" pitchFamily="34" charset="0"/>
              </a:rPr>
              <a:t>       в огороде                       в   фруктовом саду 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0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12068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Дидактическая игра « Что где растет?»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Цель: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- закрепление представлений об овощах и фруктах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Задачи: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повышать уровень познавательной активности и интеллекта ребёнка, интерес, внимание к окружающим предметам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-совершенствовать грамматический строй речи, умение отвечать на вопросы, выстраивать ответы логически правильно, развивать слуховое и зрительное внимание, логическое мышление, память, мелкую и общую моторику, пространственную ориентировку, развивать умение отгадывать загадки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Описание игры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Детям раздаются картинки с овощами и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фруктами.Воспитатель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читает текст с загадками дети рассматривают свои карточки и если среди них найдется овощ, фрукт являющийся  отгадкой, то ребенок должен дать правильный ответ на загадку и поместить карточку либо на грядку в огород, либо на дерево в сад.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Игра продолжается пока дети не посадят все овощи и не повесят фрукты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Физкультминутка « В нашем огороде»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( все дети выполняют упражнения, 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те,у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кого в руках находится карточка с соответствующим и овощами, фруктами, услышав название поднимают вверх, показывают остальным играющим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МЫ ХОДИЛИ В ОГОРОД, СОБИРАЛИ ВСЕ В МЕШОК ,СПРАВА 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картошка,овощи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фрукты) СЛЕВА морковь(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о.Ф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.) ПРЯМО кабачок ВСЕ СЛОЖИЛИ В МЕШОК. НА СПИНУ ЗАБРОСИЛИ. РАДОВАЛИСЬ ПОДАРКАМ ОСЕНИ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7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37950" cy="6408712"/>
          </a:xfrm>
        </p:spPr>
      </p:pic>
    </p:spTree>
    <p:extLst>
      <p:ext uri="{BB962C8B-B14F-4D97-AF65-F5344CB8AC3E}">
        <p14:creationId xmlns:p14="http://schemas.microsoft.com/office/powerpoint/2010/main" val="223930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Дидактическая игра « Помоги повару сварить суп и компот»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ЦЕЛЬ: научить детей различать овощи и фрукты правильно их называть.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ЗАДАЧИ: развивать мышление, внимание, память ,речь детей, учить отличать овощи от фруктов.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ХОД ИГРЫ: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Играть могут от одного до четырех игроков. На столе лежат карточки с изображением кастрюль, на одной написано суп, на другой компот. Воспитатель объясняет , что поваренку Ване  нужно помочь сварить суп и компот. Дети сами выбирают карточки с изображением кастрюли ( суп, компот). Задания можно усложнять, например какой суп сварил поваренок Ваня ( щи, борщ </a:t>
            </a:r>
            <a:r>
              <a:rPr lang="ru-RU" sz="1600" dirty="0" err="1" smtClean="0">
                <a:latin typeface="Arial Black" pitchFamily="34" charset="0"/>
              </a:rPr>
              <a:t>итд</a:t>
            </a:r>
            <a:r>
              <a:rPr lang="ru-RU" sz="1600" dirty="0" smtClean="0">
                <a:latin typeface="Arial Black" pitchFamily="34" charset="0"/>
              </a:rPr>
              <a:t>)</a:t>
            </a:r>
            <a:endParaRPr lang="ru-RU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9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73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440160"/>
          </a:xfrm>
        </p:spPr>
        <p:txBody>
          <a:bodyPr>
            <a:normAutofit/>
          </a:bodyPr>
          <a:lstStyle/>
          <a:p>
            <a:pPr algn="just"/>
            <a:r>
              <a:rPr lang="ru-RU" sz="3000" dirty="0" smtClean="0">
                <a:latin typeface="Arial Black" pitchFamily="34" charset="0"/>
              </a:rPr>
              <a:t>          Суп                            Компот</a:t>
            </a:r>
            <a:endParaRPr lang="ru-RU" sz="3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8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63" y="1844824"/>
            <a:ext cx="4499992" cy="4499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Собери овощи и фрукты в корзинки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096"/>
            <a:ext cx="4499992" cy="449999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    </a:t>
            </a:r>
            <a:r>
              <a:rPr lang="ru-RU" sz="2000" b="1" dirty="0" smtClean="0"/>
              <a:t>                                                                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7789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Дидактическая игра «Собираем урожай в корзинки»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ЗАДАЧИ:  - продолжать закреплять представления детей об овощах и фруктах, различать по внешнему виду и называть их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- развивать слуховое и зрительное внимание, память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- воспитывать любовь к природе.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ХОД ИГРЫ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Жили были дед и баба. И был у них прекрасный сад и большой огород, где росло много фруктов и овощей. Наступила осень. Пришла пора собирать урожай. Взял дед корзинку и пошёл в огород. Взяла баба корзинку и пошла в сад Уродился богатый урожай. Поможем бабушке собрать фрукты, а дедушке овощи( дети находят сюжетные картинки овощей и фруктов , складывают их в корзинки.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При этом дети называют (овощ, фрукт) форму, цвет.</a:t>
            </a:r>
            <a:endParaRPr lang="ru-RU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40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64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Цель: закрепление знаний об овощах и фруктах, местах их произрастания;  развитие мелкой моторики пальцев рук. Задачи: Развивать речь детей, активизировать в речи детей понятия «овощи», «фрукты», «ягоды» закрепить названия овощей и фруктов, ягод. Закреплять представления детей о том, что из овощей варят овощные супы (борщ, щи), а из фруктов , ягод - компоты; Развивать навыки сравнения предметов. Развивать слуховое и зрительное внимание, память. Пособие предназначено для групповых и индивидуальных занятий с детьми в возрасте 4-5 лет. </vt:lpstr>
      <vt:lpstr>           в огороде                       в   фруктовом саду </vt:lpstr>
      <vt:lpstr>Дидактическая игра « Что где растет?» Цель: - закрепление представлений об овощах и фруктах Задачи: повышать уровень познавательной активности и интеллекта ребёнка, интерес, внимание к окружающим предметам -совершенствовать грамматический строй речи, умение отвечать на вопросы, выстраивать ответы логически правильно, развивать слуховое и зрительное внимание, логическое мышление, память, мелкую и общую моторику, пространственную ориентировку, развивать умение отгадывать загадки Описание игры Детям раздаются картинки с овощами и фруктами.Воспитатель читает текст с загадками дети рассматривают свои карточки и если среди них найдется овощ, фрукт являющийся  отгадкой, то ребенок должен дать правильный ответ на загадку и поместить карточку либо на грядку в огород, либо на дерево в сад. Игра продолжается пока дети не посадят все овощи и не повесят фрукты Физкультминутка « В нашем огороде» ( все дети выполняют упражнения, а те,у кого в руках находится карточка с соответствующим и овощами, фруктами, услышав название поднимают вверх, показывают остальным играющим МЫ ХОДИЛИ В ОГОРОД, СОБИРАЛИ ВСЕ В МЕШОК ,СПРАВА (картошка,овощи фрукты) СЛЕВА морковь(о.Ф.) ПРЯМО кабачок ВСЕ СЛОЖИЛИ В МЕШОК. НА СПИНУ ЗАБРОСИЛИ. РАДОВАЛИСЬ ПОДАРКАМ ОСЕНИ</vt:lpstr>
      <vt:lpstr>Презентация PowerPoint</vt:lpstr>
      <vt:lpstr>Дидактическая игра « Помоги повару сварить суп и компот» ЦЕЛЬ: научить детей различать овощи и фрукты правильно их называть. ЗАДАЧИ: развивать мышление, внимание, память ,речь детей, учить отличать овощи от фруктов. ХОД ИГРЫ: Играть могут от одного до четырех игроков. На столе лежат карточки с изображением кастрюль, на одной написано суп, на другой компот. Воспитатель объясняет , что поваренку Ване  нужно помочь сварить суп и компот. Дети сами выбирают карточки с изображением кастрюли ( суп, компот). Задания можно усложнять, например какой суп сварил поваренок Ваня ( щи, борщ итд)</vt:lpstr>
      <vt:lpstr>          Суп                            Компот</vt:lpstr>
      <vt:lpstr>Собери овощи и фрукты в корзинки</vt:lpstr>
      <vt:lpstr>Дидактическая игра «Собираем урожай в корзинки» ЗАДАЧИ:  - продолжать закреплять представления детей об овощах и фруктах, различать по внешнему виду и называть их - развивать слуховое и зрительное внимание, память - воспитывать любовь к природе. ХОД ИГРЫ Жили были дед и баба. И был у них прекрасный сад и большой огород, где росло много фруктов и овощей. Наступила осень. Пришла пора собирать урожай. Взял дед корзинку и пошёл в огород. Взяла баба корзинку и пошла в сад Уродился богатый урожай. Поможем бабушке собрать фрукты, а дедушке овощи( дети находят сюжетные картинки овощей и фруктов , складывают их в корзинки. При этом дети называют (овощ, фрукт) форму, цвет.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ДОУ41</dc:creator>
  <cp:lastModifiedBy>ДОУ41</cp:lastModifiedBy>
  <cp:revision>14</cp:revision>
  <dcterms:created xsi:type="dcterms:W3CDTF">2018-11-11T17:15:42Z</dcterms:created>
  <dcterms:modified xsi:type="dcterms:W3CDTF">2018-11-14T05:41:37Z</dcterms:modified>
</cp:coreProperties>
</file>