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3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768752" cy="3240360"/>
          </a:xfrm>
        </p:spPr>
        <p:txBody>
          <a:bodyPr>
            <a:normAutofit/>
          </a:bodyPr>
          <a:lstStyle/>
          <a:p>
            <a:r>
              <a:rPr lang="ru-RU" sz="3200" dirty="0"/>
              <a:t>Развитие воображения и творческих способностей детей посредством конструирования </a:t>
            </a:r>
            <a:r>
              <a:rPr lang="ru-RU" sz="3200" dirty="0" smtClean="0"/>
              <a:t> в </a:t>
            </a:r>
            <a:r>
              <a:rPr lang="ru-RU" sz="3200" dirty="0"/>
              <a:t>старшей </a:t>
            </a:r>
            <a:r>
              <a:rPr lang="ru-RU" sz="3200" dirty="0" smtClean="0"/>
              <a:t>группе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</a:t>
            </a:r>
            <a:endParaRPr lang="ru-RU" sz="32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419872" y="5517232"/>
            <a:ext cx="5648672" cy="98566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 воспитатель: </a:t>
            </a:r>
            <a:r>
              <a:rPr lang="ru-RU" dirty="0" smtClean="0"/>
              <a:t>Щавинская </a:t>
            </a:r>
            <a:r>
              <a:rPr lang="ru-RU" dirty="0" smtClean="0"/>
              <a:t>А. </a:t>
            </a:r>
            <a:r>
              <a:rPr lang="ru-RU" dirty="0" smtClean="0"/>
              <a:t>С.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36510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Презентация из опыта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8267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летнее время дети вырезали кружки разного диаметра наклеивали на диски и украшали их разноцветными прищепками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6" y="2060848"/>
            <a:ext cx="4032448" cy="302433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988840"/>
            <a:ext cx="4358613" cy="3268960"/>
          </a:xfrm>
        </p:spPr>
      </p:pic>
    </p:spTree>
    <p:extLst>
      <p:ext uri="{BB962C8B-B14F-4D97-AF65-F5344CB8AC3E}">
        <p14:creationId xmlns:p14="http://schemas.microsoft.com/office/powerpoint/2010/main" val="27731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этот конструктор который мы сделали с детьми из картона, дисков, цветной бумаги и прищепок дети играют с большим желанием и интересом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8" y="2564904"/>
            <a:ext cx="3827502" cy="355410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248471" cy="4061834"/>
          </a:xfrm>
        </p:spPr>
      </p:pic>
    </p:spTree>
    <p:extLst>
      <p:ext uri="{BB962C8B-B14F-4D97-AF65-F5344CB8AC3E}">
        <p14:creationId xmlns:p14="http://schemas.microsoft.com/office/powerpoint/2010/main" val="2421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224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Детям так же нравится работать с иллюстрациями. Раскрашивая картинку ребёнку можно задать по ней  определенные вопросы.</a:t>
            </a:r>
            <a:endParaRPr lang="ru-RU" sz="2400" dirty="0"/>
          </a:p>
        </p:txBody>
      </p:sp>
      <p:pic>
        <p:nvPicPr>
          <p:cNvPr id="4" name="Объект 3" descr="http://thelib.ru/books/00/15/88/00158800/_02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2284448"/>
            <a:ext cx="3024336" cy="388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http://thelib.ru/books/00/15/88/00158800/_07.png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38437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5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1825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700" dirty="0"/>
              <a:t>Для ребенка занятие конструированием в детском саду – это не просто выполнение поставленной задачи, а интересная и увлекательная игра. </a:t>
            </a:r>
            <a:r>
              <a:rPr lang="ru-RU" sz="2700" dirty="0" smtClean="0"/>
              <a:t>В конструирование дети учатся работать по схемам и чертежам используя блоки </a:t>
            </a:r>
            <a:r>
              <a:rPr lang="ru-RU" sz="2700" dirty="0" err="1" smtClean="0"/>
              <a:t>Дьенеша</a:t>
            </a:r>
            <a:r>
              <a:rPr lang="ru-RU" sz="2700" dirty="0" smtClean="0"/>
              <a:t> и </a:t>
            </a:r>
            <a:br>
              <a:rPr lang="ru-RU" sz="2700" dirty="0" smtClean="0"/>
            </a:br>
            <a:r>
              <a:rPr lang="ru-RU" sz="2700" dirty="0" smtClean="0"/>
              <a:t> палочки </a:t>
            </a:r>
            <a:r>
              <a:rPr lang="ru-RU" sz="2700" dirty="0" err="1" smtClean="0"/>
              <a:t>Кюинезенера</a:t>
            </a:r>
            <a:r>
              <a:rPr lang="ru-RU" sz="2700" dirty="0" smtClean="0"/>
              <a:t>. 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996952"/>
            <a:ext cx="3840426" cy="331236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531030" cy="3398273"/>
          </a:xfrm>
        </p:spPr>
      </p:pic>
    </p:spTree>
    <p:extLst>
      <p:ext uri="{BB962C8B-B14F-4D97-AF65-F5344CB8AC3E}">
        <p14:creationId xmlns:p14="http://schemas.microsoft.com/office/powerpoint/2010/main" val="5462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002234"/>
          </a:xfrm>
        </p:spPr>
        <p:txBody>
          <a:bodyPr>
            <a:normAutofit/>
          </a:bodyPr>
          <a:lstStyle/>
          <a:p>
            <a:r>
              <a:rPr lang="ru-RU" sz="2400" dirty="0"/>
              <a:t>Любые изделия, которые изготавливают </a:t>
            </a:r>
            <a:r>
              <a:rPr lang="ru-RU" sz="2400" dirty="0" smtClean="0"/>
              <a:t>дети с родителями, </a:t>
            </a:r>
            <a:r>
              <a:rPr lang="ru-RU" sz="2400" dirty="0"/>
              <a:t>должны находить применение в их играх. Можно устроить </a:t>
            </a:r>
            <a:r>
              <a:rPr lang="ru-RU" sz="2400" dirty="0" smtClean="0"/>
              <a:t>домик для игры с животными или поиграть с куклами сделанными своими руками.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56892"/>
            <a:ext cx="4080453" cy="306034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2492896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25854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Если правильно подойти к знакомству и обучению ребенка, основным принципам конструкторской работы, – ребенок получит много пользы. Дети готовы часами сидеть за изготовлением забавных поделок и игрушек.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Творческое конструирование в детском саду научит создавать красивые поделки, поможет ребенку приобрести необходимые навыки. Кроме того, ребёнок ощутит себя маленьким творцом, который будет верить в себя и свои силы.</a:t>
            </a:r>
          </a:p>
        </p:txBody>
      </p:sp>
    </p:spTree>
    <p:extLst>
      <p:ext uri="{BB962C8B-B14F-4D97-AF65-F5344CB8AC3E}">
        <p14:creationId xmlns:p14="http://schemas.microsoft.com/office/powerpoint/2010/main" val="2428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00" y="260648"/>
            <a:ext cx="80466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процессе обучения конструированию 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 детей развивается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1.устойчивый интерес к различным видам конструирования;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2.развивается поисковая деятельность;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ознавательная деятельность;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4. обогащение развития связной речи ребёнка в процессе формирования замысла и самооценки;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5. развитие художественного вкуса, развитие коллективных взаимоотношений между детьми;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6.развитие воли трудолюбия, умение доводить начатое дело до результата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56992"/>
            <a:ext cx="40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1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244334"/>
            <a:ext cx="6416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Спасибо за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внимание!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570186"/>
          </a:xfrm>
        </p:spPr>
        <p:txBody>
          <a:bodyPr>
            <a:noAutofit/>
          </a:bodyPr>
          <a:lstStyle/>
          <a:p>
            <a:r>
              <a:rPr lang="ru-RU" sz="2000" dirty="0"/>
              <a:t>Термин </a:t>
            </a:r>
            <a:r>
              <a:rPr lang="ru-RU" sz="2000" i="1" dirty="0"/>
              <a:t>«конструирование» </a:t>
            </a:r>
            <a:r>
              <a:rPr lang="ru-RU" sz="2000" dirty="0"/>
              <a:t>произошел от латинского </a:t>
            </a:r>
            <a:r>
              <a:rPr lang="ru-RU" sz="2000" dirty="0" smtClean="0"/>
              <a:t>слова </a:t>
            </a:r>
            <a:r>
              <a:rPr lang="ru-RU" sz="2000" i="1" dirty="0" smtClean="0"/>
              <a:t>«</a:t>
            </a:r>
            <a:r>
              <a:rPr lang="ru-RU" sz="2000" i="1" dirty="0" err="1"/>
              <a:t>construere</a:t>
            </a:r>
            <a:r>
              <a:rPr lang="ru-RU" sz="2000" i="1" dirty="0"/>
              <a:t>», что означает создание модели, построение, приведение в определенный порядок и взаимоотношение различных отдельных предметов, частей, </a:t>
            </a:r>
            <a:r>
              <a:rPr lang="ru-RU" sz="2000" i="1" dirty="0" smtClean="0"/>
              <a:t>элементов».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896544" cy="367240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20605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7503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24936" cy="5112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реализации развития творческих способностей посредством конструирования детей старшей группы определены следующие задачи:</a:t>
            </a:r>
            <a:br>
              <a:rPr lang="ru-RU" sz="2400" dirty="0" smtClean="0"/>
            </a:br>
            <a:r>
              <a:rPr lang="ru-RU" sz="2400" dirty="0" smtClean="0"/>
              <a:t>1.Воспитывать  художественно - эстетический  вкус.</a:t>
            </a:r>
            <a:br>
              <a:rPr lang="ru-RU" sz="2400" dirty="0" smtClean="0"/>
            </a:br>
            <a:r>
              <a:rPr lang="ru-RU" sz="2400" dirty="0" smtClean="0"/>
              <a:t>2. Формировать стремления детей к самостоятельному творческому поиску.</a:t>
            </a:r>
            <a:br>
              <a:rPr lang="ru-RU" sz="2400" dirty="0" smtClean="0"/>
            </a:br>
            <a:r>
              <a:rPr lang="ru-RU" sz="2400" dirty="0" smtClean="0"/>
              <a:t>3. Формировать умение детей использовать в конструктивной деятельности чертежи, схемы, модели.</a:t>
            </a:r>
            <a:br>
              <a:rPr lang="ru-RU" sz="2400" dirty="0" smtClean="0"/>
            </a:br>
            <a:r>
              <a:rPr lang="ru-RU" sz="2400" dirty="0" smtClean="0"/>
              <a:t>4 Развивать мелкую моторику, речь познавательную и исследовательскую активность детей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882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Выделяют­ся </a:t>
            </a:r>
            <a:r>
              <a:rPr lang="ru-RU" sz="2400" dirty="0"/>
              <a:t>два типа конструирования: </a:t>
            </a:r>
            <a:r>
              <a:rPr lang="ru-RU" sz="2400" dirty="0" smtClean="0"/>
              <a:t>            техническое </a:t>
            </a:r>
            <a:r>
              <a:rPr lang="ru-RU" sz="2400" dirty="0"/>
              <a:t>и художественное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041643" cy="30312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03140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val="38898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2700" i="1" dirty="0"/>
              <a:t>В техническом конструировании де</a:t>
            </a:r>
            <a:r>
              <a:rPr lang="ru-RU" sz="2700" dirty="0"/>
              <a:t>ти в основном отображают реально существующие объекты, а также придумывают конструк­ции по ассоциации с образами из сказок, фильмов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" y="2132856"/>
            <a:ext cx="3974571" cy="29809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48" y="2132856"/>
            <a:ext cx="3974571" cy="2980928"/>
          </a:xfrm>
        </p:spPr>
      </p:pic>
    </p:spTree>
    <p:extLst>
      <p:ext uri="{BB962C8B-B14F-4D97-AF65-F5344CB8AC3E}">
        <p14:creationId xmlns:p14="http://schemas.microsoft.com/office/powerpoint/2010/main" val="7526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1296144"/>
          </a:xfrm>
        </p:spPr>
        <p:txBody>
          <a:bodyPr>
            <a:normAutofit/>
          </a:bodyPr>
          <a:lstStyle/>
          <a:p>
            <a:r>
              <a:rPr lang="ru-RU" sz="2400" dirty="0"/>
              <a:t>К художественному типу конструирования относятся </a:t>
            </a:r>
            <a:r>
              <a:rPr lang="ru-RU" sz="2400" i="1" dirty="0"/>
              <a:t>констру­ирование из бумаги </a:t>
            </a:r>
            <a:r>
              <a:rPr lang="ru-RU" sz="2400" i="1" dirty="0" smtClean="0"/>
              <a:t>, картонных коробок </a:t>
            </a:r>
            <a:r>
              <a:rPr lang="ru-RU" sz="2400" dirty="0" smtClean="0"/>
              <a:t>и</a:t>
            </a:r>
            <a:r>
              <a:rPr lang="ru-RU" sz="2400" dirty="0"/>
              <a:t> </a:t>
            </a:r>
            <a:r>
              <a:rPr lang="ru-RU" sz="2400" i="1" dirty="0"/>
              <a:t>из природного материала.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888432" cy="288721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13403"/>
            <a:ext cx="4104456" cy="2906669"/>
          </a:xfrm>
        </p:spPr>
      </p:pic>
    </p:spTree>
    <p:extLst>
      <p:ext uri="{BB962C8B-B14F-4D97-AF65-F5344CB8AC3E}">
        <p14:creationId xmlns:p14="http://schemas.microsoft.com/office/powerpoint/2010/main" val="193636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2074242"/>
          </a:xfrm>
        </p:spPr>
        <p:txBody>
          <a:bodyPr>
            <a:noAutofit/>
          </a:bodyPr>
          <a:lstStyle/>
          <a:p>
            <a:r>
              <a:rPr lang="ru-RU" sz="2000" dirty="0"/>
              <a:t>Для изготовления поделок использую плотную белую и цветную бумагу, тонкий картон, всевозможные коробки и другие материалы. В конце работы вместе с детьми  рассматриваем  игрушку,  ребёнок может рассказать, все ли выполнено хорошо, какие затруднения были в работе и чему он научился.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63064"/>
            <a:ext cx="3212976" cy="449493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304836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2700" dirty="0" smtClean="0"/>
              <a:t>Ребёнку старшей группы нравится конструирования из природного материала. Работу по конструктивной деятельности детей мы строим в тесном сотрудничестве с родителями.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2708920"/>
            <a:ext cx="3840427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392488" cy="3294366"/>
          </a:xfrm>
        </p:spPr>
      </p:pic>
    </p:spTree>
    <p:extLst>
      <p:ext uri="{BB962C8B-B14F-4D97-AF65-F5344CB8AC3E}">
        <p14:creationId xmlns:p14="http://schemas.microsoft.com/office/powerpoint/2010/main" val="25511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30243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/>
              <a:t>Игры детей старшей группы становятся интереснее, разнообразнее. В них отражается уже более широкий круг знаний, которые они приобретают из непосредственных наблюдений окружающего мира, из обширной информации по радио, телевидению, из книг и рассказов взрослых</a:t>
            </a:r>
            <a:r>
              <a:rPr lang="ru-RU" sz="2200" dirty="0" smtClean="0"/>
              <a:t>. Дети проявляют самостоятельность, творчество  в создании игрушек- самоделок из различных материалов (ткани ,синтепона, ниток, поролона).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744416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445587" cy="3334190"/>
          </a:xfrm>
        </p:spPr>
      </p:pic>
    </p:spTree>
    <p:extLst>
      <p:ext uri="{BB962C8B-B14F-4D97-AF65-F5344CB8AC3E}">
        <p14:creationId xmlns:p14="http://schemas.microsoft.com/office/powerpoint/2010/main" val="26701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311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Развитие воображения и творческих способностей детей посредством конструирования  в старшей группе        </vt:lpstr>
      <vt:lpstr>Термин «конструирование» произошел от латинского слова «construere», что означает создание модели, построение, приведение в определенный порядок и взаимоотношение различных отдельных предметов, частей, элементов».</vt:lpstr>
      <vt:lpstr>Для реализации развития творческих способностей посредством конструирования детей старшей группы определены следующие задачи: 1.Воспитывать  художественно - эстетический  вкус. 2. Формировать стремления детей к самостоятельному творческому поиску. 3. Формировать умение детей использовать в конструктивной деятельности чертежи, схемы, модели. 4 Развивать мелкую моторику, речь познавательную и исследовательскую активность детей. </vt:lpstr>
      <vt:lpstr>Выделяют­ся два типа конструирования:             техническое и художественное.</vt:lpstr>
      <vt:lpstr>В техническом конструировании дети в основном отображают реально существующие объекты, а также придумывают конструк­ции по ассоциации с образами из сказок, фильмов.</vt:lpstr>
      <vt:lpstr>К художественному типу конструирования относятся констру­ирование из бумаги , картонных коробок и из природного материала.</vt:lpstr>
      <vt:lpstr>Для изготовления поделок использую плотную белую и цветную бумагу, тонкий картон, всевозможные коробки и другие материалы. В конце работы вместе с детьми  рассматриваем  игрушку,  ребёнок может рассказать, все ли выполнено хорошо, какие затруднения были в работе и чему он научился.</vt:lpstr>
      <vt:lpstr> Ребёнку старшей группы нравится конструирования из природного материала. Работу по конструктивной деятельности детей мы строим в тесном сотрудничестве с родителями.</vt:lpstr>
      <vt:lpstr> Игры детей старшей группы становятся интереснее, разнообразнее. В них отражается уже более широкий круг знаний, которые они приобретают из непосредственных наблюдений окружающего мира, из обширной информации по радио, телевидению, из книг и рассказов взрослых. Дети проявляют самостоятельность, творчество  в создании игрушек- самоделок из различных материалов (ткани ,синтепона, ниток, поролона).</vt:lpstr>
      <vt:lpstr>В летнее время дети вырезали кружки разного диаметра наклеивали на диски и украшали их разноцветными прищепками</vt:lpstr>
      <vt:lpstr>В этот конструктор который мы сделали с детьми из картона, дисков, цветной бумаги и прищепок дети играют с большим желанием и интересом.</vt:lpstr>
      <vt:lpstr>Детям так же нравится работать с иллюстрациями. Раскрашивая картинку ребёнку можно задать по ней  определенные вопросы.</vt:lpstr>
      <vt:lpstr> Для ребенка занятие конструированием в детском саду – это не просто выполнение поставленной задачи, а интересная и увлекательная игра. В конструирование дети учатся работать по схемам и чертежам используя блоки Дьенеша и   палочки Кюинезенера. </vt:lpstr>
      <vt:lpstr>Любые изделия, которые изготавливают дети с родителями, должны находить применение в их играх. Можно устроить домик для игры с животными или поиграть с куклами сделанными своими руками.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воображения и творческих способностей детей посредством конструирования в старшей группе</dc:title>
  <dc:creator>russia</dc:creator>
  <cp:lastModifiedBy>russia</cp:lastModifiedBy>
  <cp:revision>47</cp:revision>
  <dcterms:created xsi:type="dcterms:W3CDTF">2016-01-25T07:04:02Z</dcterms:created>
  <dcterms:modified xsi:type="dcterms:W3CDTF">2018-11-30T16:42:41Z</dcterms:modified>
</cp:coreProperties>
</file>