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2" r:id="rId3"/>
    <p:sldId id="273" r:id="rId4"/>
    <p:sldId id="265" r:id="rId5"/>
    <p:sldId id="266" r:id="rId6"/>
    <p:sldId id="267" r:id="rId7"/>
    <p:sldId id="268" r:id="rId8"/>
    <p:sldId id="274" r:id="rId9"/>
    <p:sldId id="269" r:id="rId10"/>
    <p:sldId id="271" r:id="rId11"/>
  </p:sldIdLst>
  <p:sldSz cx="9144000" cy="6858000" type="screen4x3"/>
  <p:notesSz cx="6858000" cy="9144000"/>
  <p:custDataLst>
    <p:tags r:id="rId12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111" d="100"/>
          <a:sy n="111" d="100"/>
        </p:scale>
        <p:origin x="-160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CC66E-CDCC-408F-BF75-0852D005244B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7B87F-2EE5-4938-ABA5-3AC99746C8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0F46D-BF95-489C-92BA-83974A394F4C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C2263-A1A5-46C8-BAD2-0F131A8385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BB5E4-69DA-4553-ADDD-0A72A471795B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84E43-A74F-4673-A7DE-83471B3AF2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514BC-2272-4B97-934F-22E8053E95DA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62830-4B8F-4CDF-B1B9-74DA651F7A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1069B-035C-4C1C-95E4-B4B1E99F50BB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4C575-D997-445B-9BE1-43E27442E0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3D50D-A6FF-4D92-BF89-64FDD4D9527C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9C64D-AB83-4396-A861-B8D9497FBB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A376A-6DE5-41BB-A649-E65C2E5329A7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5A259-EB1C-4146-A3AB-4D5F9A9909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C06D5-50C0-4F0E-86ED-CF164C726494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0DB1E-42E5-4A9C-B214-BC7A4FAA43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3ABBE-B5FB-430D-BABF-882F5744DAFD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37166-2CA9-4C1E-A951-B0745EE589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FD4DF-CD25-4839-A5E6-B278D4AAF017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0B38F-8EA4-4142-9E57-9AD4F73E80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7FECA-DE52-4EB5-8092-AFC25C666E69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AAE86-378E-44A7-84D7-A3A2E41C03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831DD0-C46B-41F2-AAF4-7D4358854A03}" type="datetimeFigureOut">
              <a:rPr lang="ru-RU"/>
              <a:pPr>
                <a:defRPr/>
              </a:pPr>
              <a:t>31.10.2018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E1F043-283C-41D6-A84D-5D6D9C579A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142852"/>
            <a:ext cx="4214842" cy="642942"/>
          </a:xfrm>
        </p:spPr>
        <p:txBody>
          <a:bodyPr/>
          <a:lstStyle/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3857620" y="857232"/>
            <a:ext cx="5214974" cy="5268931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   Экологические проблемы тундры в условиях добычи природного газа</a:t>
            </a:r>
            <a:endParaRPr lang="en-US" dirty="0" smtClean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endParaRPr lang="ru-RU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buNone/>
            </a:pPr>
            <a:endParaRPr lang="ru-RU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buNone/>
            </a:pPr>
            <a:endParaRPr lang="ru-RU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Команда: 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 Black" pitchFamily="34" charset="0"/>
              </a:rPr>
              <a:t>             «Следопыты»</a:t>
            </a:r>
            <a:endParaRPr lang="en-US" dirty="0" smtClean="0">
              <a:solidFill>
                <a:schemeClr val="bg2">
                  <a:lumMod val="10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DOM\Desktop\Новая папка\100ANDRO - копия\DSC_02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85794"/>
            <a:ext cx="3682763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ru-RU" b="1" dirty="0" smtClean="0">
                <a:solidFill>
                  <a:srgbClr val="0070C0"/>
                </a:solidFill>
              </a:rPr>
              <a:t>Спасибо за внимание!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Содержимое 4" descr="ВНИИЛГИСбиотех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2984"/>
            <a:ext cx="8358246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928826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какие экологические проблемы возникают при добыче природного газа и пути их решения.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3" descr="gazoprovod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143248"/>
            <a:ext cx="4429156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http://oilgasfield.ru/upload/iblock/786/urengo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214554"/>
            <a:ext cx="4532214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3571899"/>
          </a:xfrm>
        </p:spPr>
        <p:txBody>
          <a:bodyPr/>
          <a:lstStyle/>
          <a:p>
            <a:pPr algn="l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1.узнать какое влияние оказывает добыча газа на почву, атмосферу и животный мир тундры;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2.какими способами осуществляется  восстановление и 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сохранение природы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ic.pics.livejournal.com/tteshka/13567595/95718/95718_64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286124"/>
            <a:ext cx="3071834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img.moskva.fm/uimg/talents/source/6f/6ff1a05763f3b649bf774ffb56b521dc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929066"/>
            <a:ext cx="4267202" cy="2707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3008313" cy="1643074"/>
          </a:xfrm>
        </p:spPr>
        <p:txBody>
          <a:bodyPr rtlCol="0">
            <a:noAutofit/>
          </a:bodyPr>
          <a:lstStyle/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Разрушение поверхности почвы связано с передвижением  транспорта</a:t>
            </a:r>
          </a:p>
        </p:txBody>
      </p:sp>
      <p:sp>
        <p:nvSpPr>
          <p:cNvPr id="205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ru-RU" sz="2800" b="1" dirty="0" smtClean="0">
              <a:cs typeface="Aharoni" pitchFamily="2" charset="-79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1785926"/>
            <a:ext cx="3008313" cy="4340237"/>
          </a:xfrm>
        </p:spPr>
        <p:txBody>
          <a:bodyPr/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При проезде техники, связанной с осуществлением геологоразведочных работ, бурением скважин и обустройством промыслов по добыче газа, не исключаются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механические воздействия на почвенно-растительный покров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при которых тундровые почвы частично или полностью лишаются растительности и плодородного слоя.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Восстановление органического слоя осуществляется путём покрытия смесью торфа и песка толщиной до 5-6см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что позволяет ускорить восстановление почвы, а следовательно и растительности.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85728"/>
            <a:ext cx="5214974" cy="5786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227124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Загрязнение окружающей среды во время добычи нефти и газа 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714488"/>
            <a:ext cx="3008313" cy="471490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Попадание продукта добычи  на поверхность земли.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Загрязнение атмосферы углеводородами, главным образом в период  бурения скважин.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Иногда эти действия, несмотря на то, что газ экологически чистое топливо, загрязняют открытые водоемы, а также почву. 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Чтобы свести этот вред к минимуму на предприятиях разработан план действий в таких ситуациях.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C:\Users\DOM\Desktop\Новая папка\100ANDRO - копия\DSC_02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500042"/>
            <a:ext cx="5426106" cy="5715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Действия при попадании  выбросов нефти и конденсата на поверхность почвы.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1285884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Снимают верхний слой почвы.  </a:t>
            </a:r>
          </a:p>
          <a:p>
            <a:pPr>
              <a:buFont typeface="Arial" pitchFamily="34" charset="0"/>
              <a:buChar char="•"/>
            </a:pP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Засыпают повреждённый участок  специальными бактериями.</a:t>
            </a:r>
          </a:p>
          <a:p>
            <a:pPr>
              <a:buFont typeface="Arial" pitchFamily="34" charset="0"/>
              <a:buChar char="•"/>
            </a:pP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 Засыпают грунтом.</a:t>
            </a:r>
          </a:p>
          <a:p>
            <a:pPr>
              <a:buFont typeface="Arial" pitchFamily="34" charset="0"/>
              <a:buChar char="•"/>
            </a:pP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Засеивают травой. </a:t>
            </a:r>
          </a:p>
          <a:p>
            <a:pPr>
              <a:buFont typeface="Arial" pitchFamily="34" charset="0"/>
              <a:buChar char="•"/>
            </a:pP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C:\Users\DOM\Desktop\WP_20140618_0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643182"/>
            <a:ext cx="3043230" cy="3429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5025" y="5072075"/>
            <a:ext cx="4041775" cy="928694"/>
          </a:xfrm>
        </p:spPr>
        <p:txBody>
          <a:bodyPr/>
          <a:lstStyle/>
          <a:p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Это способствует восстановлению плодородного слоя.</a:t>
            </a:r>
            <a:endParaRPr lang="ru-RU" sz="18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DOM\Desktop\WP_20140618_00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071546"/>
            <a:ext cx="2992426" cy="3554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Утилизация попутного нефтяного газа.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С тех пор, как в 2009 году были введены в эксплуатацию компрессорные станции, попутный нефтяной газ теперь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не сжигается на факелах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Выбросы в атмосферу вредных веществ, а это парниковые газы, сажа,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бензапирен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(относящийся к опасным) стремятся к нулю.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Говорится о том, что воздух в районах добычи полезных ископаемых чище, чем у городе.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DOM\Desktop\ЭКОЛОГИЯ\ЭКОЛОГИЯ ЯМАЛА работы 2014 года\Фото нефтяных пятен возле факелов\IMG_20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357166"/>
            <a:ext cx="5111750" cy="60007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69934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Животный мир тундры.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Конечно всё выше сказанное оказывает неблагоприятное воздействие и на малочисленный растительный  и  животный мир тундры.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Снижение поголовья олений и уменьшение численности других обитателей тундры является следствием  уменьшения растительности  тундры и незаконная охота (браконьерство).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сохранения обитателей тундры был создан Таймырский заповедник.</a:t>
            </a:r>
          </a:p>
          <a:p>
            <a:r>
              <a:rPr lang="ru-RU" b="1" dirty="0" smtClean="0"/>
              <a:t>В нашем городе работает экологическая станция. </a:t>
            </a:r>
            <a:endParaRPr lang="ru-RU" b="1" dirty="0"/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322" y="428604"/>
            <a:ext cx="2818699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3240" y="714356"/>
            <a:ext cx="2794642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9322" y="2714620"/>
            <a:ext cx="2780796" cy="2491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3240" y="3214686"/>
            <a:ext cx="2786082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Сохраним свой дом!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DOM\Desktop\ЭКОЛОГИЯ\ЭКОЛОГИЯ ЯМАЛА работы 2014 года\Фото кустов\2024\SAM_44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357299"/>
            <a:ext cx="4114800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Текст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sz="2000" dirty="0" smtClean="0"/>
              <a:t>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Конечно несмотря на все эти меры, которые осуществляет газодобывающие предприятия говорить о полной экологической безопасности нельзя, но сказать о том, что  принимаются меры по защите почвы и животного мира тундры  конечно можно.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Картинка 97 из 1199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714752"/>
            <a:ext cx="4071966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F5F12F84-E37A-48CD-A11E-DC1AF99AA696}"/>
  <p:tag name="ISPRING_RESOURCE_FOLDER" val="C:\Documents and Settings\1\Рабочий стол\Кочнева ИННОВАЦИИ\Фестиваль\Леса России\"/>
  <p:tag name="ISPRING_RESOURCE_PATHS_HASH" val="f5dd3b5eab04799935286d652a75b776e2b83c"/>
</p:tagLst>
</file>

<file path=ppt/theme/theme1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1364</TotalTime>
  <Words>362</Words>
  <PresentationFormat>Экран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Цель: какие экологические проблемы возникают при добыче природного газа и пути их решения.</vt:lpstr>
      <vt:lpstr>Задачи:  1.узнать какое влияние оказывает добыча газа на почву, атмосферу и животный мир тундры;   2.какими способами осуществляется  восстановление и сохранение природы   </vt:lpstr>
      <vt:lpstr>      Разрушение поверхности почвы связано с передвижением  транспорта</vt:lpstr>
      <vt:lpstr> Загрязнение окружающей среды во время добычи нефти и газа .</vt:lpstr>
      <vt:lpstr>Действия при попадании  выбросов нефти и конденсата на поверхность почвы.</vt:lpstr>
      <vt:lpstr>Утилизация попутного нефтяного газа.</vt:lpstr>
      <vt:lpstr>Животный мир тундры.</vt:lpstr>
      <vt:lpstr>Сохраним свой дом!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ПРИРОДА РОССИИ</dc:title>
  <cp:lastModifiedBy>Хозяин</cp:lastModifiedBy>
  <cp:revision>226</cp:revision>
  <dcterms:modified xsi:type="dcterms:W3CDTF">2018-10-31T14:26:47Z</dcterms:modified>
</cp:coreProperties>
</file>