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9" r:id="rId2"/>
    <p:sldId id="326" r:id="rId3"/>
    <p:sldId id="327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6" r:id="rId12"/>
    <p:sldId id="287" r:id="rId13"/>
    <p:sldId id="273" r:id="rId14"/>
    <p:sldId id="274" r:id="rId15"/>
    <p:sldId id="275" r:id="rId16"/>
    <p:sldId id="277" r:id="rId17"/>
    <p:sldId id="278" r:id="rId18"/>
    <p:sldId id="279" r:id="rId19"/>
    <p:sldId id="280" r:id="rId20"/>
    <p:sldId id="283" r:id="rId21"/>
    <p:sldId id="281" r:id="rId22"/>
    <p:sldId id="282" r:id="rId23"/>
    <p:sldId id="284" r:id="rId24"/>
    <p:sldId id="288" r:id="rId25"/>
    <p:sldId id="285" r:id="rId26"/>
    <p:sldId id="286" r:id="rId27"/>
    <p:sldId id="289" r:id="rId28"/>
    <p:sldId id="290" r:id="rId29"/>
    <p:sldId id="291" r:id="rId30"/>
    <p:sldId id="292" r:id="rId31"/>
    <p:sldId id="294" r:id="rId32"/>
    <p:sldId id="295" r:id="rId33"/>
    <p:sldId id="296" r:id="rId34"/>
    <p:sldId id="297" r:id="rId35"/>
    <p:sldId id="300" r:id="rId36"/>
    <p:sldId id="298" r:id="rId37"/>
    <p:sldId id="299" r:id="rId38"/>
    <p:sldId id="312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10" r:id="rId48"/>
    <p:sldId id="311" r:id="rId49"/>
  </p:sldIdLst>
  <p:sldSz cx="9144000" cy="6858000" type="screen4x3"/>
  <p:notesSz cx="6858000" cy="9144000"/>
  <p:custDataLst>
    <p:tags r:id="rId5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60" d="100"/>
          <a:sy n="60" d="100"/>
        </p:scale>
        <p:origin x="-78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7.xml"/><Relationship Id="rId18" Type="http://schemas.openxmlformats.org/officeDocument/2006/relationships/slide" Target="slide38.xml"/><Relationship Id="rId3" Type="http://schemas.openxmlformats.org/officeDocument/2006/relationships/slide" Target="slide5.xml"/><Relationship Id="rId21" Type="http://schemas.openxmlformats.org/officeDocument/2006/relationships/slide" Target="slide45.xml"/><Relationship Id="rId7" Type="http://schemas.openxmlformats.org/officeDocument/2006/relationships/slide" Target="slide14.xml"/><Relationship Id="rId12" Type="http://schemas.openxmlformats.org/officeDocument/2006/relationships/slide" Target="slide25.xml"/><Relationship Id="rId17" Type="http://schemas.openxmlformats.org/officeDocument/2006/relationships/slide" Target="slide35.xml"/><Relationship Id="rId2" Type="http://schemas.openxmlformats.org/officeDocument/2006/relationships/notesSlide" Target="../notesSlides/notesSlide2.xml"/><Relationship Id="rId16" Type="http://schemas.openxmlformats.org/officeDocument/2006/relationships/slide" Target="slide33.xml"/><Relationship Id="rId20" Type="http://schemas.openxmlformats.org/officeDocument/2006/relationships/slide" Target="slide4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1.xml"/><Relationship Id="rId11" Type="http://schemas.openxmlformats.org/officeDocument/2006/relationships/slide" Target="slide23.xml"/><Relationship Id="rId5" Type="http://schemas.openxmlformats.org/officeDocument/2006/relationships/slide" Target="slide9.xml"/><Relationship Id="rId15" Type="http://schemas.openxmlformats.org/officeDocument/2006/relationships/slide" Target="slide31.xml"/><Relationship Id="rId23" Type="http://schemas.openxmlformats.org/officeDocument/2006/relationships/image" Target="../media/image7.png"/><Relationship Id="rId10" Type="http://schemas.openxmlformats.org/officeDocument/2006/relationships/slide" Target="slide20.xml"/><Relationship Id="rId19" Type="http://schemas.openxmlformats.org/officeDocument/2006/relationships/slide" Target="slide41.xml"/><Relationship Id="rId4" Type="http://schemas.openxmlformats.org/officeDocument/2006/relationships/slide" Target="slide7.xml"/><Relationship Id="rId9" Type="http://schemas.openxmlformats.org/officeDocument/2006/relationships/slide" Target="slide18.xml"/><Relationship Id="rId14" Type="http://schemas.openxmlformats.org/officeDocument/2006/relationships/slide" Target="slide29.xml"/><Relationship Id="rId22" Type="http://schemas.openxmlformats.org/officeDocument/2006/relationships/slide" Target="slide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777914" y="4437112"/>
            <a:ext cx="8114565" cy="12969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Урок технологии </a:t>
            </a:r>
            <a:r>
              <a:rPr lang="ru-RU" sz="48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 </a:t>
            </a:r>
            <a:r>
              <a:rPr lang="ru-RU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5</a:t>
            </a:r>
            <a:r>
              <a:rPr lang="ru-RU" sz="48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классе</a:t>
            </a: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58605" r="69385" b="37118"/>
          <a:stretch/>
        </p:blipFill>
        <p:spPr bwMode="auto">
          <a:xfrm>
            <a:off x="8166" y="6701588"/>
            <a:ext cx="1539498" cy="15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2" t="24087" r="51556" b="73327"/>
          <a:stretch/>
        </p:blipFill>
        <p:spPr bwMode="auto">
          <a:xfrm>
            <a:off x="8166" y="31529"/>
            <a:ext cx="1539498" cy="1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8166" y="5661248"/>
            <a:ext cx="9149057" cy="2017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4625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Составил: </a:t>
            </a:r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Курашев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Евгений Николаевич,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учитель технологии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Лакирование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3074" name="Picture 2" descr="http://skiatsu.ru/foto/rezba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634673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Что относится к строению </a:t>
            </a:r>
            <a:r>
              <a:rPr lang="ru-RU" dirty="0" smtClean="0"/>
              <a:t>ствола:</a:t>
            </a:r>
          </a:p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dirty="0"/>
              <a:t>. </a:t>
            </a:r>
            <a:r>
              <a:rPr lang="ru-RU" dirty="0" smtClean="0"/>
              <a:t>Заболонь</a:t>
            </a:r>
          </a:p>
          <a:p>
            <a:pPr marL="0" indent="0">
              <a:buNone/>
            </a:pPr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dirty="0" smtClean="0"/>
              <a:t>Ветки</a:t>
            </a:r>
          </a:p>
          <a:p>
            <a:pPr marL="0" indent="0">
              <a:buNone/>
            </a:pPr>
            <a:r>
              <a:rPr lang="ru-RU" dirty="0" smtClean="0"/>
              <a:t>3</a:t>
            </a:r>
            <a:r>
              <a:rPr lang="ru-RU" dirty="0"/>
              <a:t>. </a:t>
            </a:r>
            <a:r>
              <a:rPr lang="ru-RU" dirty="0" smtClean="0"/>
              <a:t>Сучки</a:t>
            </a:r>
          </a:p>
          <a:p>
            <a:pPr marL="0" indent="0">
              <a:buNone/>
            </a:pPr>
            <a:r>
              <a:rPr lang="ru-RU" dirty="0" smtClean="0"/>
              <a:t>4</a:t>
            </a:r>
            <a:r>
              <a:rPr lang="ru-RU" dirty="0"/>
              <a:t>. </a:t>
            </a:r>
            <a:r>
              <a:rPr lang="ru-RU" dirty="0" smtClean="0"/>
              <a:t>Сердцевина</a:t>
            </a:r>
          </a:p>
          <a:p>
            <a:pPr marL="0" indent="0">
              <a:buNone/>
            </a:pPr>
            <a:r>
              <a:rPr lang="ru-RU" dirty="0" smtClean="0"/>
              <a:t>5</a:t>
            </a:r>
            <a:r>
              <a:rPr lang="ru-RU" dirty="0"/>
              <a:t>. Ядро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1,4,5</a:t>
            </a:r>
            <a:endParaRPr lang="ru-RU" dirty="0"/>
          </a:p>
        </p:txBody>
      </p:sp>
      <p:pic>
        <p:nvPicPr>
          <p:cNvPr id="4100" name="Picture 4" descr="http://rustermodrev.info/files/1345316519/135936044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0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5616624" cy="393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6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Эта  порода древесины твёрдая, </a:t>
            </a:r>
            <a:r>
              <a:rPr lang="ru-RU" dirty="0"/>
              <a:t>имеет белый </a:t>
            </a:r>
            <a:r>
              <a:rPr lang="ru-RU" dirty="0" smtClean="0"/>
              <a:t>с желтоватым или </a:t>
            </a:r>
            <a:r>
              <a:rPr lang="ru-RU" dirty="0"/>
              <a:t>красноватым оттенком цвет и слабо выраженную </a:t>
            </a:r>
            <a:r>
              <a:rPr lang="ru-RU" dirty="0" smtClean="0"/>
              <a:t>текстуру. Из неё делают мебель, фанеру, ручки для столярных инструментов. </a:t>
            </a:r>
          </a:p>
          <a:p>
            <a:pPr marL="0" indent="0">
              <a:buNone/>
            </a:pPr>
            <a:r>
              <a:rPr lang="ru-RU" dirty="0"/>
              <a:t>1</a:t>
            </a:r>
            <a:r>
              <a:rPr lang="ru-RU" dirty="0" smtClean="0"/>
              <a:t>)</a:t>
            </a:r>
            <a:r>
              <a:rPr lang="ru-RU" dirty="0"/>
              <a:t>  береза;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2</a:t>
            </a:r>
            <a:r>
              <a:rPr lang="ru-RU" dirty="0" smtClean="0"/>
              <a:t>)</a:t>
            </a:r>
            <a:r>
              <a:rPr lang="ru-RU" dirty="0"/>
              <a:t> дуб 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r>
              <a:rPr lang="ru-RU" dirty="0"/>
              <a:t>3</a:t>
            </a:r>
            <a:r>
              <a:rPr lang="ru-RU" dirty="0" smtClean="0"/>
              <a:t>)</a:t>
            </a:r>
            <a:r>
              <a:rPr lang="ru-RU" dirty="0"/>
              <a:t> </a:t>
            </a:r>
            <a:r>
              <a:rPr lang="ru-RU" dirty="0" smtClean="0"/>
              <a:t>осина; </a:t>
            </a:r>
          </a:p>
          <a:p>
            <a:pPr marL="0" indent="0">
              <a:buNone/>
            </a:pPr>
            <a:r>
              <a:rPr lang="ru-RU" dirty="0"/>
              <a:t>4</a:t>
            </a:r>
            <a:r>
              <a:rPr lang="ru-RU" dirty="0" smtClean="0"/>
              <a:t>)</a:t>
            </a:r>
            <a:r>
              <a:rPr lang="ru-RU" dirty="0"/>
              <a:t> лиственница.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11144" cy="1417638"/>
          </a:xfrm>
        </p:spPr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7283152" cy="5688631"/>
          </a:xfrm>
        </p:spPr>
        <p:txBody>
          <a:bodyPr/>
          <a:lstStyle/>
          <a:p>
            <a:r>
              <a:rPr lang="ru-RU" dirty="0"/>
              <a:t>1</a:t>
            </a:r>
            <a:r>
              <a:rPr lang="ru-RU" dirty="0" smtClean="0"/>
              <a:t>) береза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122" name="Picture 2" descr="http://img.labirint.ru/images/comments_pic/0914/01labgi0l123870504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90" y="260648"/>
            <a:ext cx="5040560" cy="635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Металл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412776"/>
            <a:ext cx="8229600" cy="4493095"/>
          </a:xfrm>
        </p:spPr>
        <p:txBody>
          <a:bodyPr/>
          <a:lstStyle/>
          <a:p>
            <a:r>
              <a:rPr lang="ru-RU" dirty="0"/>
              <a:t>Самый тонкий листовой металл </a:t>
            </a:r>
            <a:r>
              <a:rPr lang="ru-RU" dirty="0" smtClean="0"/>
              <a:t>– это …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Металл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Фольга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6146" name="Picture 2" descr="http://img0.joyreactor.cc/pics/comment/%D0%A1%D0%B0%D0%BB%D0%BE-%D1%81-%E2%84%96%D0%B2%D0%BE%D1%81%D1%82%D1%8F%D0%BC%D0%B8-%D1%80%D0%B0%D0%B7%D0%BD%D0%BE%D0%B5-1381538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" b="93023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5112568" cy="39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 называется плита, на которой выравнивают тонколистовой </a:t>
            </a:r>
            <a:r>
              <a:rPr lang="ru-RU" dirty="0" smtClean="0"/>
              <a:t>металл?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Правильная плита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7" y="2492896"/>
            <a:ext cx="703621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629" y="1052736"/>
            <a:ext cx="8568952" cy="517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«разбивается» на 2 равноценные группы.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Отвечать на вопросы поочередно. При </a:t>
            </a:r>
            <a:r>
              <a:rPr lang="ru-RU" sz="2800" ker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незнании </a:t>
            </a:r>
            <a:r>
              <a:rPr lang="ru-RU" sz="2800" kern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ответа, </a:t>
            </a: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вопрос </a:t>
            </a:r>
            <a:r>
              <a:rPr lang="ru-RU" sz="28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переходит другой команде.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Если команде достался «Кот в мешке», она обязана передать его сопернику.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 каждый вопрос дается по 45 секунд, на «Кота в мешке» 1 минута.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Назначается капитан (или ответственный), который отвечает за «лист достижения команды», где записываются баллы, набранные командой в процессе игры.</a:t>
            </a:r>
          </a:p>
        </p:txBody>
      </p:sp>
    </p:spTree>
    <p:extLst>
      <p:ext uri="{BB962C8B-B14F-4D97-AF65-F5344CB8AC3E}">
        <p14:creationId xmlns:p14="http://schemas.microsoft.com/office/powerpoint/2010/main" val="337636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Пластина-образец, повторяющий </a:t>
            </a:r>
            <a:r>
              <a:rPr lang="ru-RU" dirty="0"/>
              <a:t>контуры </a:t>
            </a:r>
            <a:r>
              <a:rPr lang="ru-RU" dirty="0" smtClean="0"/>
              <a:t>детали - это …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Шаблон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8194" name="Picture 2" descr="http://juwelir.info/12_tehnik_raboty_po_metallu_SBORNIK_TEHNIChESKIH_PRIEMOV_DLJa_JuVELIROV_files/12_tehnik_raboty_po_metallu_SBORNIK_TEHNIChESKIH_PRIEMOV_DLJa_JuVELIROV-4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6" y="2441788"/>
            <a:ext cx="3684290" cy="416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/>
              <a:t>Первоначальную зачистку </a:t>
            </a:r>
            <a:r>
              <a:rPr lang="ru-RU" dirty="0" smtClean="0"/>
              <a:t>заготовок из </a:t>
            </a:r>
            <a:r>
              <a:rPr lang="ru-RU" dirty="0"/>
              <a:t>тонколистового металла </a:t>
            </a:r>
            <a:r>
              <a:rPr lang="ru-RU" dirty="0" smtClean="0"/>
              <a:t>выполняют ...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</a:t>
            </a:r>
            <a:r>
              <a:rPr lang="ru-RU" dirty="0" smtClean="0"/>
              <a:t>апильником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9218" name="Picture 2" descr="http://truper-shop.ru/published/publicdata/TRUPERSHOPRU/attachments/SC/products_pictures/LTP-8Ba8_en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46" l="11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6270">
            <a:off x="981497" y="1362461"/>
            <a:ext cx="6780017" cy="500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6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Часть настольного сверлильного станка, предназначенная для крепления сверла, называется …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Металл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Трёхкулачковый</a:t>
            </a:r>
            <a:r>
              <a:rPr lang="ru-RU" dirty="0" smtClean="0"/>
              <a:t> патрон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468052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740" y="2204864"/>
            <a:ext cx="289671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Инструменты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Выбери  орудия труда (инструменты</a:t>
            </a:r>
            <a:r>
              <a:rPr lang="ru-RU" dirty="0" smtClean="0"/>
              <a:t>):</a:t>
            </a:r>
          </a:p>
          <a:p>
            <a:pPr marL="0" indent="0">
              <a:buNone/>
            </a:pPr>
            <a:r>
              <a:rPr lang="ru-RU" i="1" dirty="0"/>
              <a:t>1</a:t>
            </a:r>
            <a:r>
              <a:rPr lang="ru-RU" dirty="0" smtClean="0"/>
              <a:t>) молоток;</a:t>
            </a:r>
          </a:p>
          <a:p>
            <a:pPr marL="0" indent="0">
              <a:buNone/>
            </a:pPr>
            <a:r>
              <a:rPr lang="ru-RU" i="1" dirty="0"/>
              <a:t>2</a:t>
            </a:r>
            <a:r>
              <a:rPr lang="ru-RU" dirty="0" smtClean="0"/>
              <a:t>) ножницы;</a:t>
            </a:r>
          </a:p>
          <a:p>
            <a:pPr marL="0" indent="0">
              <a:buNone/>
            </a:pPr>
            <a:r>
              <a:rPr lang="ru-RU" i="1" dirty="0"/>
              <a:t>3</a:t>
            </a:r>
            <a:r>
              <a:rPr lang="ru-RU" dirty="0" smtClean="0"/>
              <a:t>) бумага;</a:t>
            </a:r>
          </a:p>
          <a:p>
            <a:pPr marL="0" indent="0">
              <a:buNone/>
            </a:pPr>
            <a:r>
              <a:rPr lang="ru-RU" i="1" dirty="0"/>
              <a:t>4</a:t>
            </a:r>
            <a:r>
              <a:rPr lang="ru-RU" dirty="0" smtClean="0"/>
              <a:t>) лопата;</a:t>
            </a:r>
          </a:p>
          <a:p>
            <a:pPr marL="0" indent="0">
              <a:buNone/>
            </a:pPr>
            <a:r>
              <a:rPr lang="ru-RU" i="1" dirty="0"/>
              <a:t>5</a:t>
            </a:r>
            <a:r>
              <a:rPr lang="ru-RU" i="1" dirty="0" smtClean="0"/>
              <a:t>) </a:t>
            </a:r>
            <a:r>
              <a:rPr lang="ru-RU" dirty="0" smtClean="0"/>
              <a:t>игла;</a:t>
            </a:r>
          </a:p>
          <a:p>
            <a:pPr marL="0" indent="0">
              <a:buNone/>
            </a:pPr>
            <a:r>
              <a:rPr lang="ru-RU" i="1" dirty="0"/>
              <a:t>6</a:t>
            </a:r>
            <a:r>
              <a:rPr lang="ru-RU" i="1" dirty="0" smtClean="0"/>
              <a:t>)</a:t>
            </a:r>
            <a:r>
              <a:rPr lang="ru-RU" dirty="0" smtClean="0"/>
              <a:t> </a:t>
            </a:r>
            <a:r>
              <a:rPr lang="ru-RU" dirty="0"/>
              <a:t>клей.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r>
              <a:rPr lang="ru-RU" dirty="0"/>
              <a:t>;</a:t>
            </a:r>
            <a:r>
              <a:rPr lang="ru-RU" dirty="0" smtClean="0"/>
              <a:t> 2; 4; 5.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896"/>
            <a:ext cx="2711101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12776"/>
            <a:ext cx="3599852" cy="1745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17032"/>
            <a:ext cx="2670944" cy="2670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97" y="342324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75958"/>
            <a:ext cx="7211144" cy="1143000"/>
          </a:xfrm>
        </p:spPr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dirty="0"/>
              <a:t>Какой детали нет в устройстве </a:t>
            </a:r>
            <a:r>
              <a:rPr lang="ru-RU" dirty="0" smtClean="0"/>
              <a:t>ручного лобзика</a:t>
            </a:r>
            <a:r>
              <a:rPr lang="ru-RU" dirty="0"/>
              <a:t>: </a:t>
            </a:r>
          </a:p>
          <a:p>
            <a:pPr marL="0" lvl="0" indent="0">
              <a:buNone/>
            </a:pPr>
            <a:r>
              <a:rPr lang="ru-RU" dirty="0"/>
              <a:t>1) </a:t>
            </a:r>
            <a:r>
              <a:rPr lang="ru-RU" dirty="0" smtClean="0"/>
              <a:t>пилка</a:t>
            </a:r>
            <a:endParaRPr lang="ru-RU" dirty="0"/>
          </a:p>
          <a:p>
            <a:pPr marL="0" lvl="0" indent="0">
              <a:buNone/>
            </a:pPr>
            <a:r>
              <a:rPr lang="ru-RU" dirty="0"/>
              <a:t>2) </a:t>
            </a:r>
            <a:r>
              <a:rPr lang="ru-RU" dirty="0" smtClean="0"/>
              <a:t>рамка</a:t>
            </a:r>
            <a:endParaRPr lang="ru-RU" dirty="0"/>
          </a:p>
          <a:p>
            <a:pPr marL="0" lvl="0" indent="0">
              <a:buNone/>
            </a:pPr>
            <a:r>
              <a:rPr lang="ru-RU" dirty="0"/>
              <a:t>3) </a:t>
            </a:r>
            <a:r>
              <a:rPr lang="ru-RU" dirty="0" smtClean="0"/>
              <a:t>колодка </a:t>
            </a:r>
            <a:endParaRPr lang="ru-RU" dirty="0"/>
          </a:p>
          <a:p>
            <a:pPr marL="0" lvl="0" indent="0">
              <a:buNone/>
            </a:pPr>
            <a:r>
              <a:rPr lang="ru-RU" dirty="0"/>
              <a:t>4</a:t>
            </a:r>
            <a:r>
              <a:rPr lang="ru-RU" dirty="0" smtClean="0"/>
              <a:t>) ручка</a:t>
            </a:r>
          </a:p>
          <a:p>
            <a:pPr marL="0" lvl="0" indent="0">
              <a:buNone/>
            </a:pPr>
            <a:r>
              <a:rPr lang="ru-RU" dirty="0" smtClean="0"/>
              <a:t>5) зажимные гайки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4176464" cy="364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Критерии для оценки: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340768"/>
            <a:ext cx="66967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Активность </a:t>
            </a:r>
          </a:p>
          <a:p>
            <a:pPr marL="514350" indent="-514350">
              <a:buFontTx/>
              <a:buAutoNum type="arabicPeriod"/>
            </a:pP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Поведение   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rabicPeriod"/>
            </a:pP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Знания (смотри набранные баллы)	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0-110       </a:t>
            </a: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«2»                                         	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120-160   </a:t>
            </a: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«3»                                     	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170-190   «</a:t>
            </a: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4»                                   	</a:t>
            </a:r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200- и больше  </a:t>
            </a:r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«5»                                   	-Независимо от набранных командой баллов оценка может быть повышена до «5» или понижена до «2»</a:t>
            </a:r>
          </a:p>
        </p:txBody>
      </p:sp>
    </p:spTree>
    <p:extLst>
      <p:ext uri="{BB962C8B-B14F-4D97-AF65-F5344CB8AC3E}">
        <p14:creationId xmlns:p14="http://schemas.microsoft.com/office/powerpoint/2010/main" val="35820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3) колодка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572142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Инструмент, предназначенный для окончательного (чистового) строгания заготовок?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Рубанок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2290" name="Picture 2" descr="http://usiter.com/uploads/20120208/rubanok+rubanok+derevyannij+rubanok+ruchnoj+50676525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96" y="1916832"/>
            <a:ext cx="5400600" cy="358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Чем производится закрепление верхней части  тисков?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Фиксирующая рукоятка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3314" name="Picture 2" descr="http://www.instrument-ridgid.ru/images/catalog/matador_povoro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750" y1="89078" x2="96500" y2="33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17" y="2420888"/>
            <a:ext cx="5112568" cy="374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1331640" y="2420888"/>
            <a:ext cx="2952328" cy="1584176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6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Для чего нужен надфиль?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Для </a:t>
            </a:r>
            <a:r>
              <a:rPr lang="ru-RU" dirty="0"/>
              <a:t>обработки внутренних </a:t>
            </a:r>
            <a:r>
              <a:rPr lang="ru-RU" dirty="0" smtClean="0"/>
              <a:t>контуров мелких деталей 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AutoShape 2" descr="data:image/jpeg;base64,/9j/4AAQSkZJRgABAQAAAQABAAD/2wCEAAkGBhIPEBUQDxQQFBAVFA8UFA8QDxQVEBAVFBAVFBUWFBYXHCggGRkjGRQUHy8gJScpLCwsFR4xNTAtNSYrLCkBCQoKDgwOGg8PGiwhHyQsLCwsLCkpLCw0LCwsKSwpKSwpLCwpLCwtKSwpKSwsKSksLCkqLCksLCwpKSwsLCkpKf/AABEIAMIBAwMBIgACEQEDEQH/xAAbAAABBQEBAAAAAAAAAAAAAAACAAEDBQYHBP/EAEAQAAEDAQUGAgcHBAAGAwAAAAEAAgMRBAUSITEGIkFhcYETUSMyQlJykcEHM2KCobHRFENT8CQ0Y9Lh8ZKisv/EABoBAAMBAQEBAAAAAAAAAAAAAAABAgMEBQb/xAAvEQACAQQBAQYEBwEBAAAAAAAAAQIDBBEhEjEFIjJBUfATYYGRI3GhscHR4SQU/9oADAMBAAIRAxEAPwDSNCkaEzWKVjFLZqOxqmaxJjFM1qRLYzWKVrUmtUjQmSJoRhOGow1AAgIg1EAiARkAQ1EAnAT0RkBJ6JURBLIDYUsKKqdGRgUSojomRkAKJUR4U1EZAHCmwo8KVEZADChLVLRNRLIERahIUtExajIyEtQFi9BagLUZAgLFGY16XNQlqljPOGpnMUpalRRJDyefCkpsKZIMla1imY1C0KVq6GRkNrVK1qFqkakJhBqkaEzUYTAcIgUwCjhtLHkhrmkg0LQcwR5jVABzTBjS51cIzNASfkE1ltscucb2u5A59xqFMAqu8dnI5d5no5PfZlXrT6KXnyGseZbhPRZSa32yxmjx4sQpvuGZ/MPqrW7dqYJjhJ8N/uyZDs7QqVNeY+LLaiWFEE6sQNEVE6QQA1E9E9EqIAaiVEVE1EAClRFRJAA4U2FGmQABalRGmolgCMtQlqlomLUgIHNQFq9BCAhAzzkKMr0OYo3MSACidDhST4oCvaFK0IWhSNWjJDapWoGqRqQEjV5rbe0UFPFcGl2goSetBw5r0NNdFlL+2Ule900bi+tSWuO8OQ4EKZNpaKik3s11ntDZGhzC1zToWmoVfe+zzLRvtJZMNJG5V+KiwNntMtmcSwvY6tCNK9WnUdVqrs22aaNtAwn32Zt7jUdlCqJ6kW6cltELb6tdjdgtA8RuVC7Ujk8a96q+u7aWCagxYHH2JMq9DoV66RWmP2JIzxBqPnwKzN77GEVdZ94Z+jPrDp5ofKPTaDuy09GxpXI5jyOhVJeeyMUucfo3chuHqOHZZWw37abMcIJIH9qQEgfULU3btjDLRsnon+TjuHo7h3olzjLTBwlHoUhFssB9oxj88R+o/RXN3bZRPIbMDG7z1Z/IWhFCOBBHUEKlvLZKKXej9E/8PqHq3h2RxcfCxck/EXUUgcMTSC06EGoPQhGAufy2C12A1YXBtfWbnG7kRp8wrWw7dBtG2pmD/qt9Tu3h2qhVPJj+G/LZrKJ6KKzWpkrQ+NzXtOjmkEHuFMtDMEhKiJOmICiVEVEqIAGiWFFRMkMHClhRpkCAohIUhTEIAjwoCFIQmIQMhLVG5qnKBwRgCCiSkokqAqw1StCFoQOtrGvEbzhc4Vbiya7kDpXkqkI9LQvLFe0fiGJ/o5AcmvoMY4Fh4gr2NC8V83Ky1MwvycPUfTNp/jkp35AvmNa7pcCX2Z5jfqWHOJ55t0B5heePafwneHa2GN3+QAmM8/8Aaqhhve1WB3hzb7B7LnZkebHa065LSWS8rNb2YcieMb8nt5j+QoznoW16nqtV3wWtlThcDpIwjEO/0Kyd67GyRVdHvtz0G+Oo/hWFo2dmsxMlje4jUx13qfs5T3dtiKhlpbhdpiANK19puo7KZKL1JYHFteEykFslszsUZcw/hNQ74hoVqrr26ad20Ch/yMG7+ZvDtVWdrumz2xuIYTX+5HTPr5/usle2ycsIqwB0fvNBy5uGqnEobRqpQnpm1tV3wWxmLddllLGRiGXn9Cspe+y0sO+0GRo9tgo8c3NH/lZ+zXjNZ3Yo3OYdORHCo0IoFrbo+0BjqNtIwmgrK31O41H6pcoz09BxlDpsoLDfNosx9C92H3H7zDTkf3FFqLs2/idRtpHgu0xZuirzOre/zXvtVyWa2N8RhaCf70RFD8VMj+6x1/7JWiBhfGzxaUI8PkNXDyRiUem0LMZ9dHTI5WvbVpDmkZEEFrh9QvBa9nYJa1aADq3CCw/l4dlxm5Nq7ZY3nA91K1dDICYyeO6fVPSi6Xs/9ocFpAbN6GU8HOBjJ5O4d1plPqQ4SjtHktOx01ld4thlfEeLal0LuR8ujgprFt4+FwivGJ0btBMwVY7nT+Cei2UbuIORGo0I/hea2XZFM0tka2h/CKf/ABOX7KOLj4R/ET8RJY7fHM3HC9r2+801HfyPIqeqwt47BSwO8ewSvifrRrjgPIjUDrUKa69sbRCRHeMDhw/qYW4m9Xtbp1HyTU/JidPzjs2lUqqKyWyOZuOJzXtPtNNR05HkpqLTJmMkiokjIgUqIkkZACiVEVEyAAITEI0JCYEZQEKUoCgCOiSeqSoCragtdhZMzBIKjz4tPmFI1SNVS2IzbbwnsLgyaskPsv8AapyPHofmtDYbdHO3HE4OHLUciOBRT2ZsjSx4BaeB/wB1WRvK5prG7xoHOw+8NWjyeOIWTzH8i0lI1d43ZHaGYJBUcCPWafMFYa89n5bI7EM2ZkSjKhGfYrT3JtSyajJaMky47jvKh4HkVfvYHAggEHIgioPVDipLKGpOGmYu59s3Moy0Vc3QSAb46j2v3WknsNnt0eLdcCMpGUxjlXXsVR33sbSr7NUjUxVz/KTw5LO2G2S2Z9Y3OYQaFuHWnBzTqs+TjqRpxUtxLy03LabE4yQuc5nvM1AHvtzqPmrK7dsgaNnbTj4jMx+ZoNQp7n2tZLRsw8N9NT6js6ZHhn5qa9tlYbRVzfRya4mDdJ5j6hNLzgyG/KSFbtnbPaxjYWgmu/HQtNfeHn8isZfGxc8Bq3ebwLdOWfDuvXJY7VYHg74bX71mbXdRoehoVZ3J9pEMhMVqGBwJb4mE+E4VoMQObD1y6KWlLrpmico9NmDs19S2J5MRkZLXeYfUoPeHtGq3Wz32nQzUZaR4L/fFTEfq3vUc1c3nsnZbYwEBoqKte01bnxBGnbLkue3/ALAz2Yl0YL2ctR0PH9DyS70DROnU09M6LfGytkvBmJwFSKtmiIqedRkVzm/vsytFlq+H0sXm3J7eo49VV3RtJaLE70T3NFd6JwqwnjVh4/Iro2z/ANpcE9GWikMhyxE1hd+b2eh+aalGXyE6c4dNo57cm2Nqu84GlxjBoYZalnPLVp10ouq7O7ZQ2xo/tyGgwOdVrj5Md7XTI8k9+bGWW2jE5rQ8jKVnHjw1Cxt6/Z3aYyfAe3BwAaad8I+gRtGfdl8jqQXmtt2RztIeKE+03I/p++RWCunbW02INht7HPaMhKKY+gdXDJTyqHLc3VfkFqbigka7zbo9vxNOYTypGbjKPQoLVcU1ncZI6v8A+ox+GYDm+hDhyka4fiXlsu3zmPwTMD2g0xMGCXXUtqWk9CtziWfvrY6G0kvHo5DmXNG6TzH1FFnOMl4GdlrUo5arrK/YsbsvqG0isLwTxYcnt6tOa9y5feeztpshxkFzRpNGTVv5hmO699z7dSsoyYeK3s2cfR6lVsamsHVU7NU1zt5cl6eZ0CqS8F2X5DaR6J4LuLDuyN6tOa9y6E0+h5E4Sg8SWGIlMU6FUiRimKcpimABQFGUJTACiSdJMRVtUgQNCkaFTAJqOiEBGEAZW/tkMVZLNkeMOgPw/wALw3JtTJAfCnq5gOE4qh8fc6jkVuwqy+dnI7UKndk4SDXo4cQsnBrcTRT8me6xWxkzccTg5vLUciOBXmvW4IrSN4YX8JG68q+YWHmbabvlBqW00Izje2unMZnLVa+4dqWWnceMEvun1XfCfPkUKSlphxcdox973HNZiS8Vbwe31T/B5Fe24L+mhOCuOIAlzXGgjaBVxBOgHy5LoD4g4EOAIOoIqD2WUv7YXxGO/pnYK5mI+q6nCuoHJZuDjuJSmmsMvLovyC2sJicHZb0bqYm8nN8uei8l8bFQWjeaPDkAyezIjlUcOWY5LlVoitFil9uKVpycKg9jxW32W+0sSUitoDH5ATtG4fjHsnmMuivKl1Fxcdo8Elkt11uLoiTHWpa1tWO5mKv6sNeS0VxfaHZ7QA2cCJxyq41gcfLF7J5OotSC2RvsuY4V4Frhw5FZq+tg4piZIfRykaim9yNahw5OB6hThx6D5KXiJ782Is9rFQA1xGThp2I0HzHJc7vjYOezGrd5vCtBXvof35K7s81su12HMM1LS1zrOR5llcUXVpLVsLs2shmDWTARPeBhD3B0Mtf8cg3XdDQ8lDUZfI1jOcOm0c/2d2gtV2uayVjzATQxPNKV4xEnI65aFdPue/oLUKwvBI9aM5SM+JpzCC1bM2eVpBZhB9lvqHqw1b+ixt87EPsp8ezl2FtTRuIloA9h1cbKeVXNy4I3FB3a0kujN5brsitDS2RoNciaDPqDke6wW0myDrNSSAF0YBG6TWMVqAOLW8qkDkvNdm2dpjdm/wAUcY5Tn+V2o/3JbO59r4LTRtfDl/xyEAn4Tof35LPnCosdD0P/ACXFlJVMckjJXRtrPDuyHxWe5IaSj4X8e62107RQWrKN1H8Yn7sg7ce1V5b42Ps9pqaYH+8wZE826H9CsTe+zFosm8RjjGYkaTu99Wnql+JT+aNuNpedO5L9Dqaob42MgtFS0eHJ7zBuk82/xRZW5tuJoqNk9Mwey80mA/C72u+a2t1bRwWrKN1H8Yn7sg7ce1VcZwqaOOpbXFo+S6eqMHeez1oshxPbjYNJWOOJvR4zb3yVnc+2MraNJ8Ye4+jLSPhOkn7rdrP3vsbBaKlo8N/m0bh6t/iil0XHcGbRvoVlxuF9V7/YsLuv2G0ZRuo8axPGGRvVp+i9y5veN1WizffM8WIaSVNWeWGQbzOhy5L33TtVK2jQ7xm/4ZiGWgfC/wBWT9+Sca2HiejKpYKS5UXle/ezcEoSq67doIbRusdhkGsMgwyDsde1VYldKae0ebOEoPElgEoSjKAqjMFJKiSYFWCpGlRgKRoTYBhGELUYQA4RtQgIggALTY2TNLJGhzTwI/Uc1l7y2XdCKx1fGCTQfeM48NeoWwanUSipFRk4mSujap8ZEdoq9nCUDfZ8Y4jmM1rIpWvAcwhzToQagqovTZ1su/HRsn/1d18jzVDDLNY3nDu+9E71H8x/IWam4eI04xn4TXXjdUVpZgmYHDzIzHQrn1/fZ/JBV9nOOPyIq9n8rdXVfsdpyG7INY3et28wrMK2lLaITcTjuz21M9hdgBxR1zied0+eHi0/6Qun3JtPDaxRhwycYX5SDp7w5heW/djILVV1MEnvty+awd7/AGf2xj/EbIXOaasdm0imhD21APUhRlx6l4jI61NC2QUeARz4cweBWXvbYgHEbMaYs3RkAsf8TDuu65O5lVlwbdyxehtzXOLQ0OlDKSNrlV7PaH425LZXbfUNoFYZGupqNHDq05ofGQ+FSK5JaMVZb5tNhq1+INb/AGpMckDqcGPIxwuPBrqt5q2u77QI5DgtLfCrWjgcUZHPiP1C0V53bHaYyyQA1BAd7Teh+i5tfOyU9lqQMcXvDNvf3e6xqOcNx6Hq2FO1rxcarxLyNTeuxEFoHiWchhOYoaxO6EadqjksXelyz2Y4ZmEt4O1B+Fw1TXVfc1ld6F5b5xuzjd1B+lFtrs22gtA8K1NbG45EPzhd3Onf5rH8Op8meni7s+n4kP1M1cu108FGtd4sY/tSHfb8Ltf36LbXPtXBat0OwSf4pMnHpwd/uSqb52Bjl37McLtQ0mrD8LuHevZY63WKWzuwWmMmmjtH9QdCPmnmpS67RDpWl8sw7svf3N/fOxUFoqWjwn+bRuE828O1Fir0uG0WQ1kbiYDuyNJy8qPGYPJy91y7VTxABrv6iIDON5pMwcjqf1C2N07S2e1jC11HkZwyUDuYpo7tVVinV6aZzZurLT70ff1Rkrm20mjo13p2j2HnDaG9Do/9+i2N1bQQWn7t2/xifuyN6tP0VXfOwsM1XReif5AejJ6ez2+SyNvu+eyuAtLC9o9WUOo8eWCUfs75J5qUuu0Q6dtd7h3Zeh1IqgvbY2CepYPDf5tG4Tzbp8qKlufauVuQP9Qz3HUbamDlwk7VPRaq7L8htP3Tt4axu3ZG9Wn6LVThU0zglRr2suUfujBXrctos33rfEjHqyAklvlR43m9Dkpbr20mhIa+srPdkNJW9HaO7ropCoL22OgnqWjw3+bBunq3T5UUSoSi8wZ107+nVXC4jn5o9d17RQWnKN9H8Y37sg7ce1V7yucXjsxa4iGtDntadx8YxEfLeGfBdAsTnmJhkBEmBuIHXFTOq0pTlLUkcd3b0qaUqUsp+XoSpJkl0Hnlc1G1AFI1NgGEQQhGEwCARhCEQKBBBG1AEQSGSBQWy72TNwvFfI8QeRUwKIFS0Bh74uKSA421LRpI3VvWmnXRe+59r6UZaegmAy/PTTqtSRVUd57LMfV0NGP1w+wf+39llxcdxNlNSWJF61wIBBBBzBBqD0KMGi51PbrVYH1G632o3NJiefOg9Un3m0Hnqre6ftBjkfgnb4VdHh2Jn5ssuqXxY5wzaNnVnFzgspFltJsyy0xksDRMM2Gg14geVeS5rPDLZpN7HHI05OFQQV2NrwRUEEHQjQ9F5bxumK0twytB8ne03ofooq0OW11O2x7QdsnTmsxMfcn2gubRlrGJvCZg3h8TePZbiyWxkzQ+NzXsPFpqOh/hc7vzYiWCr4d+PUgDMdR9R+iprvvOWzPxROdG7i0+o/qDkVkqsoamj0KlhQul8S2eH6e+n7HQr52LgtFSwCN/m0bhPNvDssPeuz09lO+3FHwdq09HcOmRWwuTbqOWjLQBFJ7xPondD7Pf5rTuaHChALSNDmCD+4VunCpuJx07u5spcKiyvn/DOVXPtFNZjSF5LeMEvq/l8j0otlYdqrLbB4VoaGPP9ub1Sfwu8/kVHfewcU1XQUjf7p9Q9OLf1HJY233fNZjgtEZc3hXWn4HjX9eix/Epddo9D/lvtx7s/s/9NNfH2fCviWR1DrgJz/K7+fmszaC6N2C2RuxD+60YZm8zwd3+asrkvueH/ln+Mwa2WX7xo/B5/lr0Wnst+WS3jwpmhsmnhS5OB/A7/wBHkniE+mmS6txb6qLnFea6r39iluvaWeEVDhaoBrTK0Rj8QOfzqOa1N233Z7Y0hha6o3ongYqc2nUfMLMXrsE+M+JY3mozDa4Xjocgf0PVZqaZzX/8Q18coP30YwvB83tyr1yPVNTnT1LoZO2t7vvUnh/r9V/Rsr42Cjkq6znw364DUs7HVv6jksvb457O4NtTHEj1ZgcMop7koyd0NT0Vxdm2ssQAnpPF/nj9dvxA/Wh6rWWa3QWyM4CyRh9ZhFafE06FUo06nh0zB1Li11VXKPr/AL/Bk7o2ykbRrv8AiGchhtTOrdH9R81rLtviG0isLgSNWHJ7erTms7e+wTHb9mdgdqGOJw1/C7VvevZV1wXba47a18rJT6zXvcN0tLaVLtHcD2VRdSDw9oyqwtq8HOD4v0N6UDiiJUbius8UEuSTJJgeFpUjSoWqRqbAlapAomlGCmgJAiBQVTgoESApwUARBIYdU4cgCIIAlBTEoMSVUgPPet2stMRifx0dxaeBC5jfOz0tldRwq3g4Zg9D9F1dBPA2RpY8BzTqDouerQVTfmenY9oTtXjqvQ5hcW1E1kNGnHFxidoPhPsn9F0O5toYbW2sbqO4xuye3txHMLK3/sQW1ks1SNSz2h08x+qyTXPjeCCWPacnAkEHrwXKqk6LxLoe5UtbbtCPOk8S99TtdVQ35sjDaauaAyT3gN0nmPqP1VJcG32kds6CcDL84H7hbWOQOAc0gtIqCDUEciuxOFVep4M6deynvXzRyi9bjmspwyNq3gdQfhP+9F6bj2nns2TD4kXGF5zb8J1HbLkumzQtkaWvAc06tcKgrH35sHWsllOf+MnP8p49/muaVCUNwPXo9pUriPw7lfU0Ny7TQ2sbhwycYnUDx094dFZTwMkbhka1zTq1wqFx2YOjfSZrmPafvGgh7TzGX0K1N0baSwgC0+lh0FoZm4fF596HqqhXzqRz3PZbj36DyvT+mey+dgGu37McLtcDj/8Al38/NZq2PkjPh22JziNJPVnaPi9sda9V02xXhHO0Pic17TxB05EcCitdiZM3BK1rm+RGnQ8OyqdCMtxMaPaNSm+FZZx90YO6tppoBuO/qYBqx2U8Y6a0+Y6LRw26x3m3CaF9PUduzN6HiOlQqe9/s/IPiWVxqMwwmjh8LtD+nVZO2MkjfSZrmyA18QDDID5nz6681jynT1JZR6Co2913qUsS+z+q/o0N7bBSREyWVxcPd0eOVNHf7ks620PhkqccUrfbjGHPyc3/AHor+59upYqNn9NH74ylb1r63f5rUUsl5Mruvy1G7KzrxHfJHCFTcHhilc17bu3EeUfX3/JW7I7VPtLzBNQvDcTZAKYqagjzzrktSVTXVslDZpPFYXucK0xEUbUUOQAVyV2UlJR7x4N3OlOpypLCAco3FSFRuWpyA1SQkJIA8IKNpUQKkamwJQjBUbSjBQBIEQQAogmIkCcFCEQQAQToQiCQx04TJBIB06ZOgY6pb82XitILhRsnvAZO+IfVXSSmUVJYZrSrTpS5QeGckvW5JbM7DI004HgeYKmuW/5rGaxnFFXeicd35atPMLqFpsjJWlkjQ5p4H6eRWGv/AGLdFWSCrmake03r5jmuCdGVN8oH0tv2lSuY/CuEaq5NpIbWNw4ZOMTvWHT3hzCtlxgAtdWpY8GocDTPqNFrrj26cykdsBI4TAZ/mA1HMLWlcp6lpnJedkyh36O16GrvS5YrS2krc+Dxk4d/LkVhb12WnsRMkRxR8SBVpHk9p4dahdEhna9oewhzTmHNNQVJVa1KUZnBb3tW3fHy9Gcsu+24X44H/wBNP7hJ8CTlU+r0dUcwtjdm2ALhFa2+DNlmfu3cweFflzSvvYyKero6RychuHsNO3yWRtME1l9DaY/Ehzo13DnE8adsvMLmxOl+R6jdC9Xo/wBfo/P6/c6lVeW33fHO3DK0OHAnUdDqFgrpv2Sz/wDLuM0Ops8n3sY40pw5jLzAWxujaGG1D0bqP4xuyeP5HMLphUjPR5da0q275Lp6/wBmZvfYEt37M6v4CaP7HQ/os9Ymz2e0sIa4SBw3Q0guzzGGmddF1koVEreOcrRtDtSqoOE+9+YWJASkShJXSeQxFRuTlyElMAUk1UkDK4FSNKgDlI0psCcFG0qFpRgpCJqowVE0o6p5ESVRAqMFOCmBKCnqowUQKQElU4KjqnqgYdU9UCdIAqpVTJIAKqVUNU9UDyUV+bKR2gFzAGSfJruvkeaw1tu2SzuwStNPI/u0/VdWqvPbLEyZuGRoI4eY6HguapbqW1pnrWnaVSj3ZbRzi6b3lshxQuxRauidp3HA8wt5c20cVqFGnDJxjd63bzCzN7bKyQHxYCSBnUes3qOIVXWOQjSCce2MonHzy9Q8xl0WEJzpPDPRrUqF4ucevqv5R09RWiBsjS17Q5p1DhULK3dtVJARFbWnhSUCpI4E09YcwtVFO17Q5hBadCDUFdkZxmtHhVqFShLf3Mle+xND4llJDhngJo4fC7+fmstapZmyYnAtmaal4GF5I0J55d+K6uSvNabFHJnIxj6cXNBI+axnQT3HR2Ue0pQWKi5DXRbjPAyU6ubn1Boacqgr1EqMEAUAAA0A0CYuXQs42eXJ5baDJQlyEuQFyZA5chLkJKElAwsSSCqSBFe0qRpXma9StcqZROCpAVA1ykaVJJMCjBUIKMFAEoKIFRAowVQEgKIFRByLEgCQFOCow5KqAJUqoA5KqQElU6CqVUAEnQVT1QAVUkNUqoGFVUt8bMxz1c2jJPMDdPUfVXNUymUVJYZrSrSpvlF4ZgJRLZvQ2hmOH3HcOcbvZPTLzCCz3obK8OsshfEc3RPGbfMOHn+ILeWizslbheA5vkQslemx7mkus5JGe7WjhXhXiFySpShuJ7NG8pVe7V1n7M1F13oy0xiRnQt4tPEFeorMbIXTNAXmQFrHAbpIqTXWg0yWlLl0wbccs8i4hCFRqDyhJqIQ5PjCswHwpsASxjzTeKPNAD+GEEjAAUXjDzQSyjCc0AQYklGSkgCuYpmpJJsZK1SNTJIEGEYSSSEEnBSSTAMJ06SoQ4ThJJIY4SSSSAIJJJJgOkkkmAk6SSlgOEkkkAAUySSZSEhKZJIQLkJSSSEMUBSSSGCVGkkgAUySSs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4340" name="Picture 4" descr="http://www.metalloinstrument.ru/uploads/images/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24944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Изделия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Деревянное изделие имеет 4 ножки но не имеет спинки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" action="ppaction://noaction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" action="ppaction://noaction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" action="ppaction://noaction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" action="ppaction://noaction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" action="ppaction://noaction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600" b="1" dirty="0" smtClean="0"/>
              <a:t>Древесина</a:t>
            </a:r>
            <a:endParaRPr lang="ru-RU" sz="3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600" b="1" dirty="0" smtClean="0"/>
              <a:t>Металл</a:t>
            </a:r>
            <a:endParaRPr lang="ru-RU" sz="3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600" b="1" dirty="0" smtClean="0"/>
              <a:t>Инструменты</a:t>
            </a:r>
            <a:endParaRPr lang="ru-RU" sz="3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600" b="1" dirty="0" smtClean="0"/>
              <a:t>Изделия</a:t>
            </a:r>
            <a:endParaRPr lang="ru-RU" sz="36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32933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b="1" dirty="0" smtClean="0"/>
              <a:t>Машиноведение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Табурет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19458" name="Picture 2" descr="Купить Табурет деревянный из сосны в Москв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Соединения на гвоздях могут быть серединными и </a:t>
            </a:r>
            <a:r>
              <a:rPr lang="ru-RU" dirty="0" smtClean="0"/>
              <a:t>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Концевыми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4412505" cy="39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Соединение деталей из древесины в единое изделие </a:t>
            </a:r>
            <a:r>
              <a:rPr lang="ru-RU" dirty="0" smtClean="0"/>
              <a:t>называется… 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Сборкой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492896"/>
            <a:ext cx="403244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Какие сверла применяют для сверления неглубоких отверстий большого диаметра?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Перовые свёрла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612068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Для чего предназначены пилы с прямыми зубьями, а для чего – с наклонными?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Изделия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Пилы с прямыми зубьями предназначены </a:t>
            </a:r>
            <a:r>
              <a:rPr lang="ru-RU" dirty="0"/>
              <a:t>для поперечного </a:t>
            </a:r>
            <a:r>
              <a:rPr lang="ru-RU" dirty="0" smtClean="0"/>
              <a:t>пиления , а пилы с зубьями с наклоном </a:t>
            </a:r>
            <a:r>
              <a:rPr lang="ru-RU" dirty="0"/>
              <a:t>для продольного пиления зубья с наклоном.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627387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Каким веществом чаще всего соединяют детали?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Клей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1026" name="Picture 2" descr="http://i.ytimg.com/vi/1hkaqeuXYDw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 называются тонкие слои древесины? </a:t>
            </a:r>
            <a:endParaRPr lang="ru-RU" altLang="ru-RU" dirty="0">
              <a:latin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Древесина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Шпон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2050" name="Picture 2" descr="http://www.ua.all.biz/img/ua/catalog/185514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546157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Древесина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Название процесса, при котором на поверхность  древесины наносят тонкий </a:t>
            </a:r>
            <a:r>
              <a:rPr lang="ru-RU" dirty="0" smtClean="0"/>
              <a:t>слой лака- </a:t>
            </a:r>
            <a:r>
              <a:rPr lang="ru-RU" dirty="0"/>
              <a:t>вязкой </a:t>
            </a:r>
            <a:r>
              <a:rPr lang="ru-RU" dirty="0" smtClean="0"/>
              <a:t>жидкости специального состава.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540</Words>
  <Application>Microsoft Office PowerPoint</Application>
  <PresentationFormat>Экран (4:3)</PresentationFormat>
  <Paragraphs>189</Paragraphs>
  <Slides>48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Презентация PowerPoint</vt:lpstr>
      <vt:lpstr>Правила игры</vt:lpstr>
      <vt:lpstr>Критерии для оценки:</vt:lpstr>
      <vt:lpstr>Презентация PowerPoint</vt:lpstr>
      <vt:lpstr>Древесина</vt:lpstr>
      <vt:lpstr>Древесина</vt:lpstr>
      <vt:lpstr>Древесина</vt:lpstr>
      <vt:lpstr>Древесина</vt:lpstr>
      <vt:lpstr>Древесина</vt:lpstr>
      <vt:lpstr>Древесина</vt:lpstr>
      <vt:lpstr>Презентация PowerPoint</vt:lpstr>
      <vt:lpstr>Древесина</vt:lpstr>
      <vt:lpstr>Древесина</vt:lpstr>
      <vt:lpstr>Древесина</vt:lpstr>
      <vt:lpstr>Древесина</vt:lpstr>
      <vt:lpstr>Металл</vt:lpstr>
      <vt:lpstr>Металл</vt:lpstr>
      <vt:lpstr>Металл</vt:lpstr>
      <vt:lpstr>Металл</vt:lpstr>
      <vt:lpstr>Презентация PowerPoint</vt:lpstr>
      <vt:lpstr>Металл</vt:lpstr>
      <vt:lpstr>Металл</vt:lpstr>
      <vt:lpstr>Металл</vt:lpstr>
      <vt:lpstr>Металл</vt:lpstr>
      <vt:lpstr>Металл</vt:lpstr>
      <vt:lpstr>Металл</vt:lpstr>
      <vt:lpstr>Инструменты</vt:lpstr>
      <vt:lpstr>Инструменты</vt:lpstr>
      <vt:lpstr>Инструменты</vt:lpstr>
      <vt:lpstr>Инструменты</vt:lpstr>
      <vt:lpstr>Инструменты</vt:lpstr>
      <vt:lpstr>Инструменты</vt:lpstr>
      <vt:lpstr>Инструменты</vt:lpstr>
      <vt:lpstr>Инструменты</vt:lpstr>
      <vt:lpstr>Презентация PowerPoint</vt:lpstr>
      <vt:lpstr>Инструменты</vt:lpstr>
      <vt:lpstr>Инструменты</vt:lpstr>
      <vt:lpstr>Презентация PowerPoint</vt:lpstr>
      <vt:lpstr>Изделия</vt:lpstr>
      <vt:lpstr>Изделия</vt:lpstr>
      <vt:lpstr>Изделия</vt:lpstr>
      <vt:lpstr>Изделия</vt:lpstr>
      <vt:lpstr>Изделия</vt:lpstr>
      <vt:lpstr>Изделия</vt:lpstr>
      <vt:lpstr>Изделия</vt:lpstr>
      <vt:lpstr>Изделия</vt:lpstr>
      <vt:lpstr>Изделия</vt:lpstr>
      <vt:lpstr>Изделия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Правдина</dc:creator>
  <cp:lastModifiedBy>Учитель</cp:lastModifiedBy>
  <cp:revision>104</cp:revision>
  <dcterms:created xsi:type="dcterms:W3CDTF">2014-05-16T09:35:17Z</dcterms:created>
  <dcterms:modified xsi:type="dcterms:W3CDTF">2018-11-06T00:55:00Z</dcterms:modified>
</cp:coreProperties>
</file>