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306" r:id="rId3"/>
    <p:sldId id="301" r:id="rId4"/>
    <p:sldId id="305" r:id="rId5"/>
    <p:sldId id="303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6" autoAdjust="0"/>
    <p:restoredTop sz="94660"/>
  </p:normalViewPr>
  <p:slideViewPr>
    <p:cSldViewPr>
      <p:cViewPr>
        <p:scale>
          <a:sx n="107" d="100"/>
          <a:sy n="107" d="100"/>
        </p:scale>
        <p:origin x="-1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C9DBB-EBAF-4F69-89DF-757203B863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6D5A2-D69B-4C0F-AA0F-D0916E5C6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0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D5A2-D69B-4C0F-AA0F-D0916E5C63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D5A2-D69B-4C0F-AA0F-D0916E5C639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0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3" cstate="print"/>
          <a:srcRect r="1176"/>
          <a:stretch>
            <a:fillRect/>
          </a:stretch>
        </p:blipFill>
        <p:spPr bwMode="auto">
          <a:xfrm>
            <a:off x="251520" y="44624"/>
            <a:ext cx="9051949" cy="6788963"/>
          </a:xfrm>
          <a:prstGeom prst="rect">
            <a:avLst/>
          </a:prstGeom>
          <a:noFill/>
        </p:spPr>
      </p:pic>
      <p:pic>
        <p:nvPicPr>
          <p:cNvPr id="5" name="Picture 3" descr="C:\Users\Ольга\Desktop\логоритмика\201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752166"/>
            <a:ext cx="6768752" cy="1981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1340769"/>
            <a:ext cx="5300305" cy="12961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ЛОГОРИТМИКА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725144"/>
            <a:ext cx="1424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</a:t>
            </a:r>
          </a:p>
          <a:p>
            <a:r>
              <a:rPr lang="ru-RU" b="1" cap="none" spc="0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Листова</a:t>
            </a:r>
            <a:r>
              <a:rPr lang="ru-RU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Г.Е.</a:t>
            </a:r>
            <a:endParaRPr lang="ru-RU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105835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 средство развития речи у детей младшего дошкольного возраста.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3" cstate="print"/>
          <a:srcRect r="1176"/>
          <a:stretch>
            <a:fillRect/>
          </a:stretch>
        </p:blipFill>
        <p:spPr bwMode="auto">
          <a:xfrm>
            <a:off x="-108520" y="107250"/>
            <a:ext cx="9001000" cy="6750751"/>
          </a:xfrm>
          <a:prstGeom prst="rect">
            <a:avLst/>
          </a:prstGeom>
          <a:noFill/>
        </p:spPr>
      </p:pic>
      <p:pic>
        <p:nvPicPr>
          <p:cNvPr id="2050" name="Picture 2" descr="C:\Users\user.USER\Desktop\Фото в презентацию\DSCN85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51" y="1772816"/>
            <a:ext cx="326399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.USER\Desktop\Фото в презентацию\DSCN8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3263443" cy="24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1628800"/>
            <a:ext cx="2736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Упражнения, активизирующие внимание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.USER\Desktop\Фото в презентацию\DSCN8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4251525" cy="31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556792"/>
            <a:ext cx="1656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Речевые упражнения без музыкального сопровождения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53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.USER\Desktop\Фото в презентацию\DSCN8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7450"/>
            <a:ext cx="2883374" cy="21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.USER\Desktop\Фото в презентацию\DSCN8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56" y="1700808"/>
            <a:ext cx="3143685" cy="235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3556" y="4437112"/>
            <a:ext cx="314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Упражнения, формирующие чувство музыкального темпа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16" y="1103043"/>
            <a:ext cx="6376244" cy="462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1556792"/>
            <a:ext cx="5832648" cy="271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600"/>
              </a:spcAft>
            </a:pPr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Вывод:</a:t>
            </a:r>
          </a:p>
          <a:p>
            <a:pPr fontAlgn="base">
              <a:lnSpc>
                <a:spcPct val="115000"/>
              </a:lnSpc>
              <a:spcAft>
                <a:spcPts val="600"/>
              </a:spcAft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Логоритмика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и её внедрение в образовательный	 процесс с детьми младшего дошкольного возраста,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направлена на всестороннее развитие ребёнка, совершенствование его речи и двигательной свободы, на способность преодолевать трудности и творчески проявлять себя.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270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656" y="284945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5301"/>
            <a:ext cx="2392626" cy="22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Логопедическая ритмика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- это коррекционная методика обучения и воспитания детей, средствами движения, музыки и речи. Логопедическая ритмика является частью лечебной ритмики, базируется на использовании связи слова, музыки и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277277006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1412777"/>
            <a:ext cx="466226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Цель :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спользовать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логоритмику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 детьми 2-3 лет для стимуляции речевой и мыслительной активности, формировании связной речи в непосредственно-образовательной деятельности.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861048"/>
            <a:ext cx="365415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Объект исследования: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процесс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развития речи детей младшего дошкольного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возраста в условиях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детского сада.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7006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107504" y="-4987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1124744"/>
            <a:ext cx="3360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Задачи  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логоритмики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94076"/>
            <a:ext cx="5094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 образовательные задачи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входит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: формирование речи путем развития  двигательной сферы,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формирование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понятия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о пространственной организации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тела, координации движений.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690336"/>
            <a:ext cx="5094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К воспитательным задачам относятся</a:t>
            </a:r>
            <a:r>
              <a:rPr lang="kk-KZ" sz="1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воспитание и развитие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речевого и слухового внимания, чувства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ритма музыкального произведения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, воспитание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способности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ритмично и свободно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двигаться под музыку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077072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К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развивающим задачам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относятся: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развитие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дыхания, голоса, артикуляции; развитие и совершенствование основных психомоторных качеств (статической и динамической координации, переключаемости движений, мышечного тонуса, двигательной памяти и произвольного внимания) во всех видах моторной сферы (общей, мелкой, мимической и артикуляционной).</a:t>
            </a:r>
          </a:p>
        </p:txBody>
      </p:sp>
    </p:spTree>
    <p:extLst>
      <p:ext uri="{BB962C8B-B14F-4D97-AF65-F5344CB8AC3E}">
        <p14:creationId xmlns:p14="http://schemas.microsoft.com/office/powerpoint/2010/main" val="277277006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1340768"/>
            <a:ext cx="4714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Этапы  проведения 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логоритмики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772816"/>
            <a:ext cx="531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1. Вводная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часть: упражнения на различные виды ходьбы и бега. Упражнение для развития дыхания с речевым сопровождением.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708920"/>
            <a:ext cx="5166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часть: упражнение для развития дикции и артикуляции. Упражнение для развития мелкой моторики. Упражнение на развитие координации движений и речи. Упражнение с предметами и речевым сопровождением. Упражнение с элементами танца. Игра-драматизация.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365104"/>
            <a:ext cx="4797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3. Заключительная часть: упражнение для развития мышечного тонуса.</a:t>
            </a:r>
          </a:p>
        </p:txBody>
      </p:sp>
    </p:spTree>
    <p:extLst>
      <p:ext uri="{BB962C8B-B14F-4D97-AF65-F5344CB8AC3E}">
        <p14:creationId xmlns:p14="http://schemas.microsoft.com/office/powerpoint/2010/main" val="277277006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-324544" y="-29325"/>
            <a:ext cx="11809312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060848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Использование </a:t>
            </a:r>
            <a:r>
              <a:rPr lang="ru-RU" b="1" i="1" u="sng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логоритмических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игр и упражнений </a:t>
            </a:r>
          </a:p>
          <a:p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 течении дня с малышами</a:t>
            </a:r>
            <a:r>
              <a:rPr lang="ru-RU" sz="1400" b="1" i="1" u="sng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400" b="1" i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Утренняя гимнастика с речевыми звукоподражаниями</a:t>
            </a: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Проговаривание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потешек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, приговорок,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чистоговорок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во время режимных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моментов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Ритмические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упражнения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Динамические паузы между занятиями</a:t>
            </a: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Сюжетные занятия с использованием речевого материала</a:t>
            </a:r>
          </a:p>
          <a:p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Логоритмические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физкультминутки во время проведения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образовательного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процесса</a:t>
            </a: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Бодрящая гимнастика со звукоподражанием</a:t>
            </a: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Подвижные игры с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речетативом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и движениями</a:t>
            </a:r>
          </a:p>
          <a:p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Логоритмические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досуги</a:t>
            </a:r>
          </a:p>
        </p:txBody>
      </p:sp>
    </p:spTree>
    <p:extLst>
      <p:ext uri="{BB962C8B-B14F-4D97-AF65-F5344CB8AC3E}">
        <p14:creationId xmlns:p14="http://schemas.microsoft.com/office/powerpoint/2010/main" val="277277006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-24658" y="44624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user.USER\Desktop\Фото в презентацию\DSCN8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14127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Фрагменты 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логоритмических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занятий</a:t>
            </a:r>
            <a:endParaRPr lang="ru-RU" b="1" u="sng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844824"/>
            <a:ext cx="1440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Формирование двигательных умений и навыков:</a:t>
            </a: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одьба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и маршировка 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 любых направлениях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user.USER\Desktop\Фото в презентацию\DSCN8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98" y="3212976"/>
            <a:ext cx="3193080" cy="23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.USER\Desktop\Фото в презентацию\DSCN8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135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1700808"/>
            <a:ext cx="3025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Упражнения на  развитие дыхания, голоса и артикуляции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Ольга\Desktop\логоритмика\рамки фон\mini_4.jpg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user.USER\Desktop\Фото в презентацию\DSCN8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08832"/>
            <a:ext cx="5112568" cy="38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412776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Упражнения, регулирующие мышечный тонус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379</Words>
  <Application>Microsoft Office PowerPoint</Application>
  <PresentationFormat>Экран (4:3)</PresentationFormat>
  <Paragraphs>49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65</cp:revision>
  <dcterms:created xsi:type="dcterms:W3CDTF">2015-10-27T18:20:19Z</dcterms:created>
  <dcterms:modified xsi:type="dcterms:W3CDTF">2017-03-22T19:26:02Z</dcterms:modified>
</cp:coreProperties>
</file>