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atin typeface="Arial Narrow" pitchFamily="34" charset="0"/>
              </a:rPr>
              <a:t>Цветные капельки в </a:t>
            </a:r>
            <a:br>
              <a:rPr lang="ru-RU" sz="6000" dirty="0" smtClean="0">
                <a:latin typeface="Arial Narrow" pitchFamily="34" charset="0"/>
              </a:rPr>
            </a:br>
            <a:r>
              <a:rPr lang="ru-RU" sz="6000" dirty="0" smtClean="0">
                <a:latin typeface="Arial Narrow" pitchFamily="34" charset="0"/>
              </a:rPr>
              <a:t>ладошках</a:t>
            </a:r>
            <a:endParaRPr lang="ru-RU" sz="6000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Подготовила Самойлова И.Д. </a:t>
            </a:r>
          </a:p>
          <a:p>
            <a:r>
              <a:rPr lang="ru-RU" sz="2000" dirty="0" smtClean="0"/>
              <a:t>МАДОУ №42 «Русалочка»</a:t>
            </a:r>
          </a:p>
          <a:p>
            <a:r>
              <a:rPr lang="ru-RU" sz="2000" dirty="0" smtClean="0"/>
              <a:t>Г. Домодедово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Волшебные ручки - развитие моторики</a:t>
            </a:r>
            <a:endParaRPr lang="ru-RU" dirty="0"/>
          </a:p>
        </p:txBody>
      </p:sp>
      <p:pic>
        <p:nvPicPr>
          <p:cNvPr id="4" name="Содержимое 3" descr="23B5D73D-18BC-4576-BA0C-E7F0E44A123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241300" y="2146299"/>
            <a:ext cx="4978399" cy="3733800"/>
          </a:xfrm>
        </p:spPr>
      </p:pic>
      <p:pic>
        <p:nvPicPr>
          <p:cNvPr id="5" name="Рисунок 4" descr="81EB6DD9-BF00-46F6-9C1E-A4533F18DFEB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73500" y="2146300"/>
            <a:ext cx="49784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Волшебные ножки - самомассаж</a:t>
            </a:r>
            <a:endParaRPr lang="ru-RU" dirty="0"/>
          </a:p>
        </p:txBody>
      </p:sp>
      <p:pic>
        <p:nvPicPr>
          <p:cNvPr id="4" name="Содержимое 3" descr="71359199-E1E9-4DF9-B133-AB47EA63785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0" y="1524000"/>
            <a:ext cx="4419601" cy="3314701"/>
          </a:xfrm>
        </p:spPr>
      </p:pic>
      <p:pic>
        <p:nvPicPr>
          <p:cNvPr id="5" name="Рисунок 4" descr="44D4BCAD-527C-4176-B7A7-D7F0B96597DF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7400" y="1524000"/>
            <a:ext cx="43688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/>
              <a:t>Спасибо за внимание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Пластиковые крышки от детского пюре «Фрутоняня»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Использование </a:t>
            </a:r>
            <a:r>
              <a:rPr lang="ru-RU" dirty="0" err="1" smtClean="0"/>
              <a:t>крышек-конструктора</a:t>
            </a:r>
            <a:r>
              <a:rPr lang="ru-RU" dirty="0" smtClean="0"/>
              <a:t> не просто вторсырье, а игра для занимательного развития.</a:t>
            </a:r>
          </a:p>
          <a:p>
            <a:r>
              <a:rPr lang="ru-RU" dirty="0" smtClean="0"/>
              <a:t>Простота материала для развития- в его доступности.</a:t>
            </a:r>
          </a:p>
          <a:p>
            <a:r>
              <a:rPr lang="ru-RU" dirty="0" smtClean="0"/>
              <a:t>активное сотрудничество детей, родителей и </a:t>
            </a:r>
            <a:r>
              <a:rPr lang="ru-RU" dirty="0" smtClean="0"/>
              <a:t>воспитателей.</a:t>
            </a:r>
          </a:p>
          <a:p>
            <a:r>
              <a:rPr lang="ru-RU" dirty="0" smtClean="0"/>
              <a:t>Экологическое воспитание.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Развитие познавательной активности, творческой способности, коммуникативных качеств и игровых навыков.</a:t>
            </a:r>
          </a:p>
          <a:p>
            <a:r>
              <a:rPr lang="ru-RU" dirty="0" smtClean="0"/>
              <a:t>Создать условия для развития любознательности, </a:t>
            </a:r>
            <a:r>
              <a:rPr lang="ru-RU" dirty="0" smtClean="0"/>
              <a:t>интеллектуальному творческому саморазвитию </a:t>
            </a:r>
            <a:r>
              <a:rPr lang="ru-RU" dirty="0" smtClean="0"/>
              <a:t>детей, развития воображения, мышления.</a:t>
            </a:r>
          </a:p>
          <a:p>
            <a:r>
              <a:rPr lang="ru-RU" dirty="0" smtClean="0"/>
              <a:t>Развитие мелкой моторики рук при помощи доступного подручного материала, развитие речи, поддержание </a:t>
            </a:r>
            <a:r>
              <a:rPr lang="ru-RU" dirty="0" err="1" smtClean="0"/>
              <a:t>здоровья-сберегающих</a:t>
            </a:r>
            <a:r>
              <a:rPr lang="ru-RU" dirty="0" smtClean="0"/>
              <a:t> технологий.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Создание единого пространства для развития творческих способностей детей</a:t>
            </a:r>
          </a:p>
          <a:p>
            <a:r>
              <a:rPr lang="ru-RU" altLang="ru-RU" dirty="0" smtClean="0"/>
              <a:t>Способствовать </a:t>
            </a:r>
            <a:r>
              <a:rPr lang="ru-RU" altLang="ru-RU" dirty="0" smtClean="0"/>
              <a:t>самопознанию ребенка, осознанию своих характерных особенностей и </a:t>
            </a:r>
            <a:r>
              <a:rPr lang="ru-RU" altLang="ru-RU" dirty="0" smtClean="0"/>
              <a:t>предпочтений</a:t>
            </a:r>
          </a:p>
          <a:p>
            <a:pPr eaLnBrk="1" hangingPunct="1"/>
            <a:r>
              <a:rPr lang="ru-RU" altLang="ru-RU" dirty="0" smtClean="0"/>
              <a:t>обучать ребенка рефлексивным </a:t>
            </a:r>
            <a:r>
              <a:rPr lang="ru-RU" altLang="ru-RU" dirty="0" smtClean="0"/>
              <a:t>умениям</a:t>
            </a:r>
            <a:endParaRPr lang="ru-RU" altLang="ru-RU" dirty="0" smtClean="0"/>
          </a:p>
          <a:p>
            <a:pPr eaLnBrk="1" hangingPunct="1"/>
            <a:r>
              <a:rPr lang="ru-RU" altLang="ru-RU" dirty="0" smtClean="0"/>
              <a:t>формировать у ребенка потребность в </a:t>
            </a:r>
            <a:r>
              <a:rPr lang="ru-RU" altLang="ru-RU" dirty="0" smtClean="0"/>
              <a:t>саморазвитии</a:t>
            </a:r>
          </a:p>
          <a:p>
            <a:pPr eaLnBrk="1" hangingPunct="1"/>
            <a:r>
              <a:rPr lang="ru-RU" altLang="ru-RU" dirty="0" smtClean="0"/>
              <a:t>Развитие новых, обучающих методов</a:t>
            </a:r>
            <a:endParaRPr lang="ru-RU" alt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Сортировка по цветам</a:t>
            </a:r>
            <a:endParaRPr lang="ru-RU" dirty="0"/>
          </a:p>
        </p:txBody>
      </p:sp>
      <p:pic>
        <p:nvPicPr>
          <p:cNvPr id="5" name="Содержимое 4" descr="88BEFA0C-3750-48EA-9C81-813DA846F60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27000" y="2336800"/>
            <a:ext cx="4673602" cy="3505202"/>
          </a:xfrm>
        </p:spPr>
      </p:pic>
      <p:pic>
        <p:nvPicPr>
          <p:cNvPr id="6" name="Рисунок 5" descr="EB6B2053-4764-409E-A2B6-5C344B49D0C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5600" y="1924050"/>
            <a:ext cx="4749800" cy="3562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Больше-меньше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оставляем столбики</a:t>
            </a:r>
            <a:endParaRPr lang="ru-RU" dirty="0"/>
          </a:p>
        </p:txBody>
      </p:sp>
      <p:pic>
        <p:nvPicPr>
          <p:cNvPr id="4" name="Содержимое 3" descr="27EEF963-C6F0-48EE-91BE-E1038FA67D4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307611" y="2060211"/>
            <a:ext cx="4899290" cy="3674468"/>
          </a:xfrm>
        </p:spPr>
      </p:pic>
      <p:pic>
        <p:nvPicPr>
          <p:cNvPr id="5" name="Рисунок 4" descr="329E2854-E599-4A20-9BF7-9FD0E50B536B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16230" y="1974970"/>
            <a:ext cx="486434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Простота в цветных фантазиях</a:t>
            </a:r>
            <a:endParaRPr lang="ru-RU" dirty="0"/>
          </a:p>
        </p:txBody>
      </p:sp>
      <p:pic>
        <p:nvPicPr>
          <p:cNvPr id="4" name="Содержимое 3" descr="244ECC61-877C-46D8-990B-D0188A5345C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4339" y="2079261"/>
            <a:ext cx="4442090" cy="3331568"/>
          </a:xfrm>
        </p:spPr>
      </p:pic>
      <p:pic>
        <p:nvPicPr>
          <p:cNvPr id="5" name="Рисунок 4" descr="9D78ABF3-C8E7-425F-B6F7-FDD57AB8A88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95750" y="2076450"/>
            <a:ext cx="44196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Фантазии в игрушках</a:t>
            </a:r>
            <a:endParaRPr lang="ru-RU" dirty="0"/>
          </a:p>
        </p:txBody>
      </p:sp>
      <p:pic>
        <p:nvPicPr>
          <p:cNvPr id="4" name="Содержимое 3" descr="1239B71C-1D5B-494C-83E9-1C8F950BAA3F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349519">
            <a:off x="4293536" y="2168196"/>
            <a:ext cx="4298219" cy="3223664"/>
          </a:xfrm>
        </p:spPr>
      </p:pic>
      <p:pic>
        <p:nvPicPr>
          <p:cNvPr id="5" name="Рисунок 4" descr="11C573DC-08EE-4648-8EAB-AF32BC00E71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295299">
            <a:off x="723275" y="2110261"/>
            <a:ext cx="4352986" cy="32647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Коммуникации в игре</a:t>
            </a:r>
            <a:endParaRPr lang="ru-RU" dirty="0"/>
          </a:p>
        </p:txBody>
      </p:sp>
      <p:pic>
        <p:nvPicPr>
          <p:cNvPr id="5" name="Содержимое 4" descr="45C721C8-CBE9-4885-995B-0B4B9C40DF1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164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Цветные капельки в  ладошках</vt:lpstr>
      <vt:lpstr>Пластиковые крышки от детского пюре «Фрутоняня» </vt:lpstr>
      <vt:lpstr>Цель проекта</vt:lpstr>
      <vt:lpstr>Задачи</vt:lpstr>
      <vt:lpstr>Сортировка по цветам</vt:lpstr>
      <vt:lpstr>Больше-меньше оставляем столбики</vt:lpstr>
      <vt:lpstr>Простота в цветных фантазиях</vt:lpstr>
      <vt:lpstr>Фантазии в игрушках</vt:lpstr>
      <vt:lpstr>Коммуникации в игре</vt:lpstr>
      <vt:lpstr>Волшебные ручки - развитие моторики</vt:lpstr>
      <vt:lpstr>Волшебные ножки - самомассаж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Крышечки-Помогайки</dc:title>
  <dc:creator>Елена</dc:creator>
  <cp:lastModifiedBy>Пользователь Windows</cp:lastModifiedBy>
  <cp:revision>13</cp:revision>
  <dcterms:created xsi:type="dcterms:W3CDTF">2018-07-06T10:23:23Z</dcterms:created>
  <dcterms:modified xsi:type="dcterms:W3CDTF">2018-07-08T21:06:11Z</dcterms:modified>
</cp:coreProperties>
</file>